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70" r:id="rId2"/>
    <p:sldId id="269" r:id="rId3"/>
    <p:sldId id="271" r:id="rId4"/>
    <p:sldId id="257" r:id="rId5"/>
    <p:sldId id="258" r:id="rId6"/>
    <p:sldId id="259" r:id="rId7"/>
    <p:sldId id="272" r:id="rId8"/>
    <p:sldId id="260" r:id="rId9"/>
    <p:sldId id="273" r:id="rId10"/>
    <p:sldId id="276" r:id="rId11"/>
    <p:sldId id="274" r:id="rId12"/>
    <p:sldId id="277" r:id="rId13"/>
    <p:sldId id="275" r:id="rId14"/>
    <p:sldId id="278" r:id="rId15"/>
    <p:sldId id="261" r:id="rId16"/>
    <p:sldId id="263" r:id="rId17"/>
    <p:sldId id="264" r:id="rId18"/>
    <p:sldId id="262" r:id="rId19"/>
    <p:sldId id="265" r:id="rId20"/>
    <p:sldId id="267" r:id="rId21"/>
    <p:sldId id="266" r:id="rId22"/>
    <p:sldId id="279" r:id="rId23"/>
    <p:sldId id="280" r:id="rId24"/>
    <p:sldId id="281" r:id="rId25"/>
    <p:sldId id="282" r:id="rId26"/>
    <p:sldId id="283" r:id="rId27"/>
    <p:sldId id="284" r:id="rId28"/>
    <p:sldId id="26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4926"/>
    <a:srgbClr val="FF3300"/>
    <a:srgbClr val="B335EB"/>
    <a:srgbClr val="34EC99"/>
    <a:srgbClr val="F1C72F"/>
    <a:srgbClr val="2DF340"/>
    <a:srgbClr val="0000FF"/>
    <a:srgbClr val="C2B614"/>
    <a:srgbClr val="D17E05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83" autoAdjust="0"/>
    <p:restoredTop sz="94660"/>
  </p:normalViewPr>
  <p:slideViewPr>
    <p:cSldViewPr snapToGrid="0">
      <p:cViewPr varScale="1">
        <p:scale>
          <a:sx n="64" d="100"/>
          <a:sy n="64" d="100"/>
        </p:scale>
        <p:origin x="64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7992F-456B-4824-B0FF-3D795704CE9B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4BB7-5144-4D18-AD65-DD3F5914254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83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115705-1954-4759-98C7-EFFC8CBEA083}" type="datetimeFigureOut">
              <a:rPr lang="ru-RU" smtClean="0"/>
              <a:pPr/>
              <a:t>19.11.2019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2E74E1-B5F2-4106-9CA2-651823C435E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fad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s://formula.co.ua/uk/puzzle/64.html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467435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7200" dirty="0">
                <a:solidFill>
                  <a:srgbClr val="FFFF00"/>
                </a:solidFill>
              </a:rPr>
              <a:t>Інтелектуально-розважальна </a:t>
            </a:r>
            <a:br>
              <a:rPr lang="uk-UA" sz="7200" dirty="0">
                <a:solidFill>
                  <a:srgbClr val="FFFF00"/>
                </a:solidFill>
              </a:rPr>
            </a:br>
            <a:r>
              <a:rPr lang="uk-UA" sz="7200" dirty="0">
                <a:solidFill>
                  <a:srgbClr val="FFFF00"/>
                </a:solidFill>
              </a:rPr>
              <a:t>гра</a:t>
            </a:r>
            <a:r>
              <a:rPr lang="ru-RU" sz="7200" dirty="0">
                <a:solidFill>
                  <a:srgbClr val="FFFF00"/>
                </a:solidFill>
              </a:rPr>
              <a:t> </a:t>
            </a:r>
            <a:br>
              <a:rPr lang="ru-RU" sz="7200" dirty="0">
                <a:solidFill>
                  <a:srgbClr val="FFFF00"/>
                </a:solidFill>
              </a:rPr>
            </a:br>
            <a:r>
              <a:rPr lang="ru-RU" sz="7200" dirty="0">
                <a:solidFill>
                  <a:srgbClr val="FFFF00"/>
                </a:solidFill>
              </a:rPr>
              <a:t>«</a:t>
            </a:r>
            <a:r>
              <a:rPr lang="ru-RU" sz="7200" dirty="0" err="1">
                <a:solidFill>
                  <a:srgbClr val="FFFF00"/>
                </a:solidFill>
              </a:rPr>
              <a:t>Ерудит</a:t>
            </a:r>
            <a:r>
              <a:rPr lang="ru-RU" sz="7200" dirty="0">
                <a:solidFill>
                  <a:srgbClr val="FFFF00"/>
                </a:solidFill>
              </a:rPr>
              <a:t>»</a:t>
            </a:r>
            <a:br>
              <a:rPr lang="ru-RU" sz="7200" dirty="0">
                <a:solidFill>
                  <a:srgbClr val="FFFF00"/>
                </a:solidFill>
              </a:rPr>
            </a:br>
            <a:endParaRPr lang="ru-RU" sz="7200" dirty="0">
              <a:solidFill>
                <a:srgbClr val="FFFF00"/>
              </a:solidFill>
            </a:endParaRPr>
          </a:p>
        </p:txBody>
      </p:sp>
      <p:pic>
        <p:nvPicPr>
          <p:cNvPr id="2052" name="Picture 4" descr="Результат пошуку зображень за запитом еруди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88681" y="3002507"/>
            <a:ext cx="2955319" cy="38554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8934" y="539087"/>
            <a:ext cx="7851648" cy="1828800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Вітаємо команду групи М 4-1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074" name="Picture 2" descr="Результат пошуку зображень за запитом розбиша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149" y="2355487"/>
            <a:ext cx="8529851" cy="41613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7700" y="0"/>
            <a:ext cx="7851648" cy="187121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Вітаємо команду групи</a:t>
            </a:r>
            <a:br>
              <a:rPr lang="uk-UA" dirty="0">
                <a:solidFill>
                  <a:srgbClr val="FFFF00"/>
                </a:solidFill>
              </a:rPr>
            </a:br>
            <a:r>
              <a:rPr lang="uk-UA" dirty="0">
                <a:solidFill>
                  <a:srgbClr val="FFFF00"/>
                </a:solidFill>
              </a:rPr>
              <a:t> Н 4-1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4652" y="1871213"/>
            <a:ext cx="7854696" cy="1208553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uk-UA" sz="9600" b="1" dirty="0">
                <a:solidFill>
                  <a:srgbClr val="FA4926"/>
                </a:solidFill>
              </a:rPr>
              <a:t>“100 за барель”</a:t>
            </a:r>
            <a:endParaRPr lang="ru-RU" sz="9600" b="1" dirty="0">
              <a:solidFill>
                <a:srgbClr val="FA4926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076BEF-5C3C-449A-AB35-06C8C62D0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950" y="3079766"/>
            <a:ext cx="6111975" cy="377823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6105" y="197892"/>
            <a:ext cx="7851648" cy="12897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3 </a:t>
            </a:r>
            <a:r>
              <a:rPr lang="ru-RU" dirty="0" err="1">
                <a:solidFill>
                  <a:srgbClr val="FFFF00"/>
                </a:solidFill>
              </a:rPr>
              <a:t>закони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гри</a:t>
            </a:r>
            <a:r>
              <a:rPr lang="ru-RU" dirty="0">
                <a:solidFill>
                  <a:srgbClr val="FFFF00"/>
                </a:solidFill>
              </a:rPr>
              <a:t>:</a:t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4717" y="1078173"/>
            <a:ext cx="8761862" cy="5554639"/>
          </a:xfrm>
        </p:spPr>
        <p:txBody>
          <a:bodyPr>
            <a:normAutofit/>
          </a:bodyPr>
          <a:lstStyle/>
          <a:p>
            <a:pPr algn="l"/>
            <a:r>
              <a:rPr lang="ru-RU" sz="2800" dirty="0">
                <a:solidFill>
                  <a:srgbClr val="FFFF00"/>
                </a:solidFill>
              </a:rPr>
              <a:t>1 закон:   </a:t>
            </a:r>
            <a:r>
              <a:rPr lang="ru-RU" sz="2800" dirty="0" err="1"/>
              <a:t>Техніка</a:t>
            </a:r>
            <a:r>
              <a:rPr lang="ru-RU" sz="2800" dirty="0"/>
              <a:t> + </a:t>
            </a:r>
            <a:r>
              <a:rPr lang="ru-RU" sz="2800" dirty="0" err="1"/>
              <a:t>гумор</a:t>
            </a:r>
            <a:r>
              <a:rPr lang="ru-RU" sz="2800" dirty="0"/>
              <a:t> = </a:t>
            </a:r>
            <a:r>
              <a:rPr lang="ru-RU" sz="2800" dirty="0" err="1"/>
              <a:t>Const</a:t>
            </a:r>
            <a:r>
              <a:rPr lang="ru-RU" sz="2800" dirty="0"/>
              <a:t>. </a:t>
            </a:r>
          </a:p>
          <a:p>
            <a:pPr algn="l"/>
            <a:r>
              <a:rPr lang="ru-RU" sz="2800" dirty="0"/>
              <a:t>Чим </a:t>
            </a:r>
            <a:r>
              <a:rPr lang="ru-RU" sz="2800" dirty="0" err="1"/>
              <a:t>більше</a:t>
            </a:r>
            <a:r>
              <a:rPr lang="ru-RU" sz="2800" dirty="0"/>
              <a:t> </a:t>
            </a:r>
            <a:r>
              <a:rPr lang="ru-RU" sz="2800" dirty="0" err="1"/>
              <a:t>гумору</a:t>
            </a:r>
            <a:r>
              <a:rPr lang="ru-RU" sz="2800" dirty="0"/>
              <a:t>, </a:t>
            </a:r>
            <a:r>
              <a:rPr lang="ru-RU" sz="2800" dirty="0" err="1"/>
              <a:t>тим</a:t>
            </a:r>
            <a:r>
              <a:rPr lang="ru-RU" sz="2800" dirty="0"/>
              <a:t> </a:t>
            </a:r>
            <a:r>
              <a:rPr lang="ru-RU" sz="2800" dirty="0" err="1"/>
              <a:t>менше</a:t>
            </a:r>
            <a:r>
              <a:rPr lang="ru-RU" sz="2800" dirty="0"/>
              <a:t> </a:t>
            </a:r>
            <a:r>
              <a:rPr lang="ru-RU" sz="2800" dirty="0" err="1"/>
              <a:t>техніки</a:t>
            </a:r>
            <a:r>
              <a:rPr lang="ru-RU" sz="2800" dirty="0"/>
              <a:t>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навпаки</a:t>
            </a:r>
            <a:r>
              <a:rPr lang="ru-RU" sz="2800" dirty="0"/>
              <a:t>. </a:t>
            </a:r>
          </a:p>
          <a:p>
            <a:pPr algn="l"/>
            <a:br>
              <a:rPr lang="ru-RU" sz="2800" dirty="0"/>
            </a:br>
            <a:r>
              <a:rPr lang="ru-RU" sz="2800" dirty="0">
                <a:solidFill>
                  <a:srgbClr val="FFFF00"/>
                </a:solidFill>
              </a:rPr>
              <a:t>2 закон: </a:t>
            </a:r>
            <a:r>
              <a:rPr lang="ru-RU" sz="2800" dirty="0" err="1"/>
              <a:t>Сили</a:t>
            </a:r>
            <a:r>
              <a:rPr lang="ru-RU" sz="2800" dirty="0"/>
              <a:t> </a:t>
            </a:r>
            <a:r>
              <a:rPr lang="ru-RU" sz="2800" dirty="0" err="1"/>
              <a:t>взаємодії</a:t>
            </a:r>
            <a:r>
              <a:rPr lang="ru-RU" sz="2800" dirty="0"/>
              <a:t> команд </a:t>
            </a:r>
            <a:r>
              <a:rPr lang="ru-RU" sz="2800" dirty="0" err="1"/>
              <a:t>протилежні</a:t>
            </a:r>
            <a:r>
              <a:rPr lang="ru-RU" sz="2800" dirty="0"/>
              <a:t> за </a:t>
            </a:r>
            <a:r>
              <a:rPr lang="ru-RU" sz="2800" dirty="0" err="1"/>
              <a:t>напрямком</a:t>
            </a:r>
            <a:r>
              <a:rPr lang="ru-RU" sz="2800" dirty="0"/>
              <a:t>, </a:t>
            </a:r>
            <a:r>
              <a:rPr lang="ru-RU" sz="2800" dirty="0" err="1"/>
              <a:t>але</a:t>
            </a:r>
            <a:r>
              <a:rPr lang="ru-RU" sz="2800" dirty="0"/>
              <a:t> не </a:t>
            </a:r>
            <a:r>
              <a:rPr lang="ru-RU" sz="2800" dirty="0" err="1"/>
              <a:t>рівні</a:t>
            </a:r>
            <a:r>
              <a:rPr lang="ru-RU" sz="2800" dirty="0"/>
              <a:t> за величиною. </a:t>
            </a:r>
            <a:r>
              <a:rPr lang="ru-RU" sz="2800" dirty="0" err="1"/>
              <a:t>Рівнодійна</a:t>
            </a:r>
            <a:r>
              <a:rPr lang="ru-RU" sz="2800" dirty="0"/>
              <a:t> </a:t>
            </a:r>
            <a:r>
              <a:rPr lang="ru-RU" sz="2800" dirty="0" err="1"/>
              <a:t>цих</a:t>
            </a:r>
            <a:r>
              <a:rPr lang="ru-RU" sz="2800" dirty="0"/>
              <a:t> сил </a:t>
            </a:r>
            <a:r>
              <a:rPr lang="ru-RU" sz="2800" dirty="0" err="1"/>
              <a:t>завжди</a:t>
            </a:r>
            <a:r>
              <a:rPr lang="ru-RU" sz="2800" dirty="0"/>
              <a:t> </a:t>
            </a:r>
            <a:r>
              <a:rPr lang="ru-RU" sz="2800" dirty="0" err="1"/>
              <a:t>спрямована</a:t>
            </a:r>
            <a:r>
              <a:rPr lang="ru-RU" sz="2800" dirty="0"/>
              <a:t> в </a:t>
            </a:r>
            <a:r>
              <a:rPr lang="ru-RU" sz="2800" dirty="0" err="1"/>
              <a:t>бік</a:t>
            </a:r>
            <a:r>
              <a:rPr lang="ru-RU" sz="2800" dirty="0"/>
              <a:t> </a:t>
            </a:r>
            <a:r>
              <a:rPr lang="ru-RU" sz="2800" dirty="0" err="1"/>
              <a:t>команди</a:t>
            </a:r>
            <a:r>
              <a:rPr lang="ru-RU" sz="2800" dirty="0"/>
              <a:t>, яка </a:t>
            </a:r>
            <a:r>
              <a:rPr lang="ru-RU" sz="2800" dirty="0" err="1"/>
              <a:t>перемагає</a:t>
            </a:r>
            <a:r>
              <a:rPr lang="ru-RU" sz="2800" dirty="0"/>
              <a:t>.</a:t>
            </a:r>
          </a:p>
          <a:p>
            <a:pPr algn="l"/>
            <a:br>
              <a:rPr lang="ru-RU" sz="2800" dirty="0"/>
            </a:br>
            <a:r>
              <a:rPr lang="ru-RU" sz="2800" dirty="0">
                <a:solidFill>
                  <a:srgbClr val="FFFF00"/>
                </a:solidFill>
              </a:rPr>
              <a:t>3 закон:  </a:t>
            </a:r>
            <a:r>
              <a:rPr lang="ru-RU" sz="2800" dirty="0" err="1"/>
              <a:t>Якщо</a:t>
            </a:r>
            <a:r>
              <a:rPr lang="ru-RU" sz="2800" dirty="0"/>
              <a:t> у </a:t>
            </a:r>
            <a:r>
              <a:rPr lang="ru-RU" sz="2800" dirty="0" err="1"/>
              <a:t>замкненому</a:t>
            </a:r>
            <a:r>
              <a:rPr lang="ru-RU" sz="2800" dirty="0"/>
              <a:t> </a:t>
            </a:r>
            <a:r>
              <a:rPr lang="ru-RU" sz="2800" dirty="0" err="1"/>
              <a:t>колі</a:t>
            </a:r>
            <a:r>
              <a:rPr lang="ru-RU" sz="2800" dirty="0"/>
              <a:t> залу </a:t>
            </a:r>
            <a:r>
              <a:rPr lang="ru-RU" sz="2800" dirty="0" err="1"/>
              <a:t>гравець</a:t>
            </a:r>
            <a:r>
              <a:rPr lang="ru-RU" sz="2800" dirty="0"/>
              <a:t> </a:t>
            </a:r>
            <a:r>
              <a:rPr lang="ru-RU" sz="2800" dirty="0" err="1"/>
              <a:t>тягне</a:t>
            </a:r>
            <a:r>
              <a:rPr lang="ru-RU" sz="2800" dirty="0"/>
              <a:t> час, то </a:t>
            </a:r>
            <a:r>
              <a:rPr lang="ru-RU" sz="2800" dirty="0" err="1"/>
              <a:t>глядачів</a:t>
            </a:r>
            <a:r>
              <a:rPr lang="ru-RU" sz="2800" dirty="0"/>
              <a:t> </a:t>
            </a:r>
            <a:r>
              <a:rPr lang="ru-RU" sz="2800" dirty="0" err="1"/>
              <a:t>тягне</a:t>
            </a:r>
            <a:r>
              <a:rPr lang="ru-RU" sz="2800" dirty="0"/>
              <a:t> до </a:t>
            </a:r>
            <a:r>
              <a:rPr lang="ru-RU" sz="2800" dirty="0" err="1"/>
              <a:t>виходу</a:t>
            </a:r>
            <a:r>
              <a:rPr lang="ru-RU" sz="2800" dirty="0"/>
              <a:t>. </a:t>
            </a:r>
            <a:br>
              <a:rPr lang="ru-RU" sz="2800" dirty="0"/>
            </a:br>
            <a:endParaRPr lang="ru-RU" sz="2800" dirty="0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1764" y="279779"/>
            <a:ext cx="7851648" cy="18288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Конкурс «</a:t>
            </a:r>
            <a:r>
              <a:rPr lang="ru-RU" dirty="0" err="1">
                <a:solidFill>
                  <a:srgbClr val="FFFF00"/>
                </a:solidFill>
              </a:rPr>
              <a:t>Розминка</a:t>
            </a:r>
            <a:r>
              <a:rPr lang="ru-RU" dirty="0">
                <a:solidFill>
                  <a:srgbClr val="FFFF00"/>
                </a:solidFill>
              </a:rPr>
              <a:t>»</a:t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Результат пошуку зображень за запитом розмин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4468" y="470847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Конкурс «</a:t>
            </a:r>
            <a:r>
              <a:rPr lang="ru-RU" dirty="0" err="1">
                <a:solidFill>
                  <a:srgbClr val="FFFF00"/>
                </a:solidFill>
              </a:rPr>
              <a:t>Чорна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скринька</a:t>
            </a:r>
            <a:r>
              <a:rPr lang="ru-RU" dirty="0">
                <a:solidFill>
                  <a:srgbClr val="FFFF00"/>
                </a:solidFill>
              </a:rPr>
              <a:t>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Результат пошуку зображень за запитом чорна скринь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0918" y="2193878"/>
            <a:ext cx="7347786" cy="46641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660" y="470847"/>
            <a:ext cx="8898340" cy="1828800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rgbClr val="FFFF00"/>
                </a:solidFill>
              </a:rPr>
              <a:t>Тверде </a:t>
            </a:r>
            <a:r>
              <a:rPr lang="ru-RU" sz="4000" dirty="0" err="1">
                <a:solidFill>
                  <a:srgbClr val="FFFF00"/>
                </a:solidFill>
              </a:rPr>
              <a:t>тіло</a:t>
            </a:r>
            <a:r>
              <a:rPr lang="ru-RU" sz="4000" dirty="0">
                <a:solidFill>
                  <a:srgbClr val="FFFF00"/>
                </a:solidFill>
              </a:rPr>
              <a:t>, </a:t>
            </a:r>
            <a:r>
              <a:rPr lang="ru-RU" sz="4000" dirty="0" err="1">
                <a:solidFill>
                  <a:srgbClr val="FFFF00"/>
                </a:solidFill>
              </a:rPr>
              <a:t>зроблене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з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гуми</a:t>
            </a:r>
            <a:r>
              <a:rPr lang="ru-RU" sz="4000" dirty="0">
                <a:solidFill>
                  <a:srgbClr val="FFFF00"/>
                </a:solidFill>
              </a:rPr>
              <a:t>, </a:t>
            </a:r>
            <a:r>
              <a:rPr lang="ru-RU" sz="4000" dirty="0" err="1">
                <a:solidFill>
                  <a:srgbClr val="FFFF00"/>
                </a:solidFill>
              </a:rPr>
              <a:t>здатне</a:t>
            </a:r>
            <a:r>
              <a:rPr lang="ru-RU" sz="4000" dirty="0">
                <a:solidFill>
                  <a:srgbClr val="FFFF00"/>
                </a:solidFill>
              </a:rPr>
              <a:t> </a:t>
            </a:r>
            <a:r>
              <a:rPr lang="ru-RU" sz="4000" dirty="0" err="1">
                <a:solidFill>
                  <a:srgbClr val="FFFF00"/>
                </a:solidFill>
              </a:rPr>
              <a:t>змінювати</a:t>
            </a:r>
            <a:r>
              <a:rPr lang="ru-RU" sz="4000" dirty="0">
                <a:solidFill>
                  <a:srgbClr val="FFFF00"/>
                </a:solidFill>
              </a:rPr>
              <a:t> свою форму, при </a:t>
            </a:r>
            <a:r>
              <a:rPr lang="ru-RU" sz="4000" dirty="0" err="1">
                <a:solidFill>
                  <a:srgbClr val="FFFF00"/>
                </a:solidFill>
              </a:rPr>
              <a:t>наповненні</a:t>
            </a:r>
            <a:r>
              <a:rPr lang="ru-RU" sz="4000" dirty="0">
                <a:solidFill>
                  <a:srgbClr val="FFFF00"/>
                </a:solidFill>
              </a:rPr>
              <a:t> газом </a:t>
            </a:r>
            <a:r>
              <a:rPr lang="ru-RU" sz="4000" dirty="0" err="1">
                <a:solidFill>
                  <a:srgbClr val="FFFF00"/>
                </a:solidFill>
              </a:rPr>
              <a:t>приймає</a:t>
            </a:r>
            <a:r>
              <a:rPr lang="ru-RU" sz="4000" dirty="0">
                <a:solidFill>
                  <a:srgbClr val="FFFF00"/>
                </a:solidFill>
              </a:rPr>
              <a:t> форму </a:t>
            </a:r>
            <a:r>
              <a:rPr lang="ru-RU" sz="4000" dirty="0" err="1">
                <a:solidFill>
                  <a:srgbClr val="FFFF00"/>
                </a:solidFill>
              </a:rPr>
              <a:t>сфери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13314" name="Picture 2" descr="Результат пошуку зображень за запитом чорна скринь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247" y="2606722"/>
            <a:ext cx="6697398" cy="42512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езультат пошуку зображень за запитом чорна скринь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1564" y="4287623"/>
            <a:ext cx="3357349" cy="2583585"/>
          </a:xfrm>
          <a:prstGeom prst="rect">
            <a:avLst/>
          </a:prstGeom>
          <a:noFill/>
        </p:spPr>
      </p:pic>
      <p:pic>
        <p:nvPicPr>
          <p:cNvPr id="12292" name="Picture 4" descr="Результат пошуку зображень за запитом повітряна кулька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7917" y="354842"/>
            <a:ext cx="3370998" cy="4131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660" y="470847"/>
            <a:ext cx="8898340" cy="1828800"/>
          </a:xfrm>
        </p:spPr>
        <p:txBody>
          <a:bodyPr>
            <a:no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</a:rPr>
              <a:t>Тверде </a:t>
            </a:r>
            <a:r>
              <a:rPr lang="ru-RU" sz="4400" dirty="0" err="1">
                <a:solidFill>
                  <a:srgbClr val="FFFF00"/>
                </a:solidFill>
              </a:rPr>
              <a:t>тіло</a:t>
            </a:r>
            <a:r>
              <a:rPr lang="ru-RU" sz="4400" dirty="0">
                <a:solidFill>
                  <a:srgbClr val="FFFF00"/>
                </a:solidFill>
              </a:rPr>
              <a:t>, </a:t>
            </a:r>
            <a:r>
              <a:rPr lang="ru-RU" sz="4400" dirty="0" err="1">
                <a:solidFill>
                  <a:srgbClr val="FFFF00"/>
                </a:solidFill>
              </a:rPr>
              <a:t>гарно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розчиняється</a:t>
            </a:r>
            <a:r>
              <a:rPr lang="ru-RU" sz="4400" dirty="0">
                <a:solidFill>
                  <a:srgbClr val="FFFF00"/>
                </a:solidFill>
              </a:rPr>
              <a:t> у </a:t>
            </a:r>
            <a:r>
              <a:rPr lang="ru-RU" sz="4400" dirty="0" err="1">
                <a:solidFill>
                  <a:srgbClr val="FFFF00"/>
                </a:solidFill>
              </a:rPr>
              <a:t>воді</a:t>
            </a:r>
            <a:r>
              <a:rPr lang="ru-RU" sz="4400" dirty="0">
                <a:solidFill>
                  <a:srgbClr val="FFFF00"/>
                </a:solidFill>
              </a:rPr>
              <a:t>, </a:t>
            </a:r>
            <a:r>
              <a:rPr lang="ru-RU" sz="4400" dirty="0" err="1">
                <a:solidFill>
                  <a:srgbClr val="FFFF00"/>
                </a:solidFill>
              </a:rPr>
              <a:t>має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складну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будову</a:t>
            </a:r>
            <a:r>
              <a:rPr lang="ru-RU" sz="4400" dirty="0">
                <a:solidFill>
                  <a:srgbClr val="FFFF00"/>
                </a:solidFill>
              </a:rPr>
              <a:t>, </a:t>
            </a:r>
            <a:r>
              <a:rPr lang="ru-RU" sz="4400" dirty="0" err="1">
                <a:solidFill>
                  <a:srgbClr val="FFFF00"/>
                </a:solidFill>
              </a:rPr>
              <a:t>приємний</a:t>
            </a:r>
            <a:r>
              <a:rPr lang="ru-RU" sz="4400" dirty="0">
                <a:solidFill>
                  <a:srgbClr val="FFFF00"/>
                </a:solidFill>
              </a:rPr>
              <a:t> запах </a:t>
            </a:r>
          </a:p>
        </p:txBody>
      </p:sp>
      <p:pic>
        <p:nvPicPr>
          <p:cNvPr id="13314" name="Picture 2" descr="Результат пошуку зображень за запитом чорна скринь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247" y="2606722"/>
            <a:ext cx="6697398" cy="42512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езультат пошуку зображень за запитом чорна скринь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1564" y="4287623"/>
            <a:ext cx="3357349" cy="2583585"/>
          </a:xfrm>
          <a:prstGeom prst="rect">
            <a:avLst/>
          </a:prstGeom>
          <a:noFill/>
        </p:spPr>
      </p:pic>
      <p:sp>
        <p:nvSpPr>
          <p:cNvPr id="32770" name="AutoShape 2" descr="Результат пошуку зображень за запитом ми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Результат пошуку зображень за запитом ми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Результат пошуку зображень за запитом ми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6" name="AutoShape 8" descr="Результат пошуку зображень за запитом ми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8" name="Picture 10" descr="Результат пошуку зображень за запитом мил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1565" y="1482489"/>
            <a:ext cx="3357348" cy="291517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0847"/>
            <a:ext cx="9143999" cy="1828800"/>
          </a:xfrm>
        </p:spPr>
        <p:txBody>
          <a:bodyPr>
            <a:noAutofit/>
          </a:bodyPr>
          <a:lstStyle/>
          <a:p>
            <a:pPr algn="ctr"/>
            <a:r>
              <a:rPr lang="ru-RU" sz="4400" dirty="0">
                <a:solidFill>
                  <a:srgbClr val="FFFF00"/>
                </a:solidFill>
              </a:rPr>
              <a:t>Тверде </a:t>
            </a:r>
            <a:r>
              <a:rPr lang="ru-RU" sz="4400" dirty="0" err="1">
                <a:solidFill>
                  <a:srgbClr val="FFFF00"/>
                </a:solidFill>
              </a:rPr>
              <a:t>тіло</a:t>
            </a:r>
            <a:r>
              <a:rPr lang="ru-RU" sz="4400" dirty="0">
                <a:solidFill>
                  <a:srgbClr val="FFFF00"/>
                </a:solidFill>
              </a:rPr>
              <a:t>, </a:t>
            </a:r>
            <a:r>
              <a:rPr lang="ru-RU" sz="4400" dirty="0" err="1">
                <a:solidFill>
                  <a:srgbClr val="FFFF00"/>
                </a:solidFill>
              </a:rPr>
              <a:t>вимірювальний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прилад</a:t>
            </a:r>
            <a:r>
              <a:rPr lang="ru-RU" sz="4400" dirty="0">
                <a:solidFill>
                  <a:srgbClr val="FFFF00"/>
                </a:solidFill>
              </a:rPr>
              <a:t>, </a:t>
            </a:r>
            <a:r>
              <a:rPr lang="ru-RU" sz="4400" dirty="0" err="1">
                <a:solidFill>
                  <a:srgbClr val="FFFF00"/>
                </a:solidFill>
              </a:rPr>
              <a:t>ділення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якого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нанесені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фарбою</a:t>
            </a:r>
            <a:r>
              <a:rPr lang="ru-RU" sz="4400" dirty="0">
                <a:solidFill>
                  <a:srgbClr val="FFFF00"/>
                </a:solidFill>
              </a:rPr>
              <a:t>, </a:t>
            </a:r>
            <a:r>
              <a:rPr lang="ru-RU" sz="4400" dirty="0" err="1">
                <a:solidFill>
                  <a:srgbClr val="FFFF00"/>
                </a:solidFill>
              </a:rPr>
              <a:t>зроблене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з</a:t>
            </a:r>
            <a:r>
              <a:rPr lang="ru-RU" sz="4400" dirty="0">
                <a:solidFill>
                  <a:srgbClr val="FFFF00"/>
                </a:solidFill>
              </a:rPr>
              <a:t> дерева </a:t>
            </a:r>
            <a:r>
              <a:rPr lang="ru-RU" sz="4400" dirty="0" err="1">
                <a:solidFill>
                  <a:srgbClr val="FFFF00"/>
                </a:solidFill>
              </a:rPr>
              <a:t>або</a:t>
            </a:r>
            <a:r>
              <a:rPr lang="ru-RU" sz="4400" dirty="0">
                <a:solidFill>
                  <a:srgbClr val="FFFF00"/>
                </a:solidFill>
              </a:rPr>
              <a:t> </a:t>
            </a:r>
            <a:r>
              <a:rPr lang="ru-RU" sz="4400" dirty="0" err="1">
                <a:solidFill>
                  <a:srgbClr val="FFFF00"/>
                </a:solidFill>
              </a:rPr>
              <a:t>пластмаси</a:t>
            </a:r>
            <a:endParaRPr lang="ru-RU" sz="4400" dirty="0">
              <a:solidFill>
                <a:srgbClr val="FFFF00"/>
              </a:solidFill>
            </a:endParaRPr>
          </a:p>
        </p:txBody>
      </p:sp>
      <p:pic>
        <p:nvPicPr>
          <p:cNvPr id="13314" name="Picture 2" descr="Результат пошуку зображень за запитом чорна скринь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247" y="2606722"/>
            <a:ext cx="6697398" cy="42512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езультат пошуку зображень за запитом чорна скринь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7666" y="4287623"/>
            <a:ext cx="5049671" cy="2583585"/>
          </a:xfrm>
          <a:prstGeom prst="rect">
            <a:avLst/>
          </a:prstGeom>
          <a:noFill/>
        </p:spPr>
      </p:pic>
      <p:pic>
        <p:nvPicPr>
          <p:cNvPr id="31746" name="Picture 2" descr="Результат пошуку зображень за запитом лінійка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1312" y="572590"/>
            <a:ext cx="5035503" cy="38083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660" y="204716"/>
            <a:ext cx="8898340" cy="2094931"/>
          </a:xfrm>
        </p:spPr>
        <p:txBody>
          <a:bodyPr>
            <a:noAutofit/>
          </a:bodyPr>
          <a:lstStyle/>
          <a:p>
            <a:pPr algn="ctr"/>
            <a:r>
              <a:rPr lang="ru-RU" sz="4800" dirty="0">
                <a:solidFill>
                  <a:srgbClr val="FFFF00"/>
                </a:solidFill>
              </a:rPr>
              <a:t>Тверде </a:t>
            </a:r>
            <a:r>
              <a:rPr lang="ru-RU" sz="4800" dirty="0" err="1">
                <a:solidFill>
                  <a:srgbClr val="FFFF00"/>
                </a:solidFill>
              </a:rPr>
              <a:t>тіло</a:t>
            </a:r>
            <a:r>
              <a:rPr lang="ru-RU" sz="4800" dirty="0">
                <a:solidFill>
                  <a:srgbClr val="FFFF00"/>
                </a:solidFill>
              </a:rPr>
              <a:t>, </a:t>
            </a:r>
            <a:r>
              <a:rPr lang="ru-RU" sz="4800" dirty="0" err="1">
                <a:solidFill>
                  <a:srgbClr val="FFFF00"/>
                </a:solidFill>
              </a:rPr>
              <a:t>має</a:t>
            </a:r>
            <a:r>
              <a:rPr lang="ru-RU" sz="4800" dirty="0">
                <a:solidFill>
                  <a:srgbClr val="FFFF00"/>
                </a:solidFill>
              </a:rPr>
              <a:t> </a:t>
            </a:r>
            <a:r>
              <a:rPr lang="ru-RU" sz="4800" dirty="0" err="1">
                <a:solidFill>
                  <a:srgbClr val="FFFF00"/>
                </a:solidFill>
              </a:rPr>
              <a:t>гарну</a:t>
            </a:r>
            <a:r>
              <a:rPr lang="ru-RU" sz="4800" dirty="0">
                <a:solidFill>
                  <a:srgbClr val="FFFF00"/>
                </a:solidFill>
              </a:rPr>
              <a:t> </a:t>
            </a:r>
            <a:r>
              <a:rPr lang="ru-RU" sz="4800" dirty="0" err="1">
                <a:solidFill>
                  <a:srgbClr val="FFFF00"/>
                </a:solidFill>
              </a:rPr>
              <a:t>пружність</a:t>
            </a:r>
            <a:r>
              <a:rPr lang="ru-RU" sz="4800" dirty="0">
                <a:solidFill>
                  <a:srgbClr val="FFFF00"/>
                </a:solidFill>
              </a:rPr>
              <a:t>, </a:t>
            </a:r>
            <a:r>
              <a:rPr lang="ru-RU" sz="4800" dirty="0" err="1">
                <a:solidFill>
                  <a:srgbClr val="FFFF00"/>
                </a:solidFill>
              </a:rPr>
              <a:t>зроблене</a:t>
            </a:r>
            <a:r>
              <a:rPr lang="ru-RU" sz="4800" dirty="0">
                <a:solidFill>
                  <a:srgbClr val="FFFF00"/>
                </a:solidFill>
              </a:rPr>
              <a:t> </a:t>
            </a:r>
            <a:r>
              <a:rPr lang="ru-RU" sz="4800" dirty="0" err="1">
                <a:solidFill>
                  <a:srgbClr val="FFFF00"/>
                </a:solidFill>
              </a:rPr>
              <a:t>з</a:t>
            </a:r>
            <a:r>
              <a:rPr lang="ru-RU" sz="4800" dirty="0">
                <a:solidFill>
                  <a:srgbClr val="FFFF00"/>
                </a:solidFill>
              </a:rPr>
              <a:t> </a:t>
            </a:r>
            <a:r>
              <a:rPr lang="ru-RU" sz="4800" dirty="0" err="1">
                <a:solidFill>
                  <a:srgbClr val="FFFF00"/>
                </a:solidFill>
              </a:rPr>
              <a:t>гуми</a:t>
            </a:r>
            <a:r>
              <a:rPr lang="ru-RU" sz="4800" dirty="0">
                <a:solidFill>
                  <a:srgbClr val="FFFF00"/>
                </a:solidFill>
              </a:rPr>
              <a:t>, </a:t>
            </a:r>
            <a:r>
              <a:rPr lang="ru-RU" sz="4800" dirty="0" err="1">
                <a:solidFill>
                  <a:srgbClr val="FFFF00"/>
                </a:solidFill>
              </a:rPr>
              <a:t>очищує</a:t>
            </a:r>
            <a:r>
              <a:rPr lang="ru-RU" sz="4800" dirty="0">
                <a:solidFill>
                  <a:srgbClr val="FFFF00"/>
                </a:solidFill>
              </a:rPr>
              <a:t> </a:t>
            </a:r>
            <a:r>
              <a:rPr lang="ru-RU" sz="4800" dirty="0" err="1">
                <a:solidFill>
                  <a:srgbClr val="FFFF00"/>
                </a:solidFill>
              </a:rPr>
              <a:t>папір</a:t>
            </a:r>
            <a:r>
              <a:rPr lang="ru-RU" sz="4800" dirty="0">
                <a:solidFill>
                  <a:srgbClr val="FFFF00"/>
                </a:solidFill>
              </a:rPr>
              <a:t> за </a:t>
            </a:r>
            <a:r>
              <a:rPr lang="ru-RU" sz="4800" dirty="0" err="1">
                <a:solidFill>
                  <a:srgbClr val="FFFF00"/>
                </a:solidFill>
              </a:rPr>
              <a:t>рахунок</a:t>
            </a:r>
            <a:r>
              <a:rPr lang="ru-RU" sz="4800" dirty="0">
                <a:solidFill>
                  <a:srgbClr val="FFFF00"/>
                </a:solidFill>
              </a:rPr>
              <a:t> </a:t>
            </a:r>
            <a:r>
              <a:rPr lang="ru-RU" sz="4800" dirty="0" err="1">
                <a:solidFill>
                  <a:srgbClr val="FFFF00"/>
                </a:solidFill>
              </a:rPr>
              <a:t>тертя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13314" name="Picture 2" descr="Результат пошуку зображень за запитом чорна скринь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9247" y="2606722"/>
            <a:ext cx="6697398" cy="42512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езультат пошуку зображень за запитом чорна скринь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7791" y="4274415"/>
            <a:ext cx="3835021" cy="2583585"/>
          </a:xfrm>
          <a:prstGeom prst="rect">
            <a:avLst/>
          </a:prstGeom>
          <a:noFill/>
        </p:spPr>
      </p:pic>
      <p:pic>
        <p:nvPicPr>
          <p:cNvPr id="30722" name="Picture 2" descr="Результат пошуку зображень за запитом ластик гумка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7790" y="750627"/>
            <a:ext cx="3835021" cy="35620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4841" y="348018"/>
            <a:ext cx="8789159" cy="1828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Конкурс </a:t>
            </a:r>
            <a:r>
              <a:rPr lang="ru-RU" dirty="0" err="1">
                <a:solidFill>
                  <a:srgbClr val="FFFF00"/>
                </a:solidFill>
              </a:rPr>
              <a:t>капітанів</a:t>
            </a:r>
            <a:br>
              <a:rPr lang="ru-RU" dirty="0"/>
            </a:br>
            <a:endParaRPr lang="ru-RU" dirty="0"/>
          </a:p>
        </p:txBody>
      </p:sp>
      <p:pic>
        <p:nvPicPr>
          <p:cNvPr id="11268" name="Picture 4" descr="Результат пошуку зображень за запитом конкурс капітан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2508" y="1937981"/>
            <a:ext cx="3261815" cy="49200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1555845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Підйомний кран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9220" name="Picture 4" descr="Результат пошуку зображень за запитом Підйомний кра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8358" y="1569016"/>
            <a:ext cx="4107976" cy="52889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8809" y="307074"/>
            <a:ext cx="7851648" cy="1398896"/>
          </a:xfrm>
        </p:spPr>
        <p:txBody>
          <a:bodyPr>
            <a:normAutofit/>
          </a:bodyPr>
          <a:lstStyle/>
          <a:p>
            <a:pPr algn="ctr"/>
            <a:r>
              <a:rPr lang="uk-UA" sz="8800" dirty="0">
                <a:solidFill>
                  <a:srgbClr val="FFFF00"/>
                </a:solidFill>
              </a:rPr>
              <a:t>лампочка</a:t>
            </a:r>
            <a:endParaRPr lang="ru-RU" sz="8800" dirty="0">
              <a:solidFill>
                <a:srgbClr val="FFFF00"/>
              </a:solidFill>
            </a:endParaRPr>
          </a:p>
        </p:txBody>
      </p:sp>
      <p:sp>
        <p:nvSpPr>
          <p:cNvPr id="8194" name="AutoShape 2" descr="Результат пошуку зображень за запитом ламп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Результат пошуку зображень за запитом ламп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Результат пошуку зображень за запитом лампоч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6387" y="1745538"/>
            <a:ext cx="5112461" cy="51124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0696" y="197892"/>
            <a:ext cx="7851648" cy="1221475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Домкрат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242" name="AutoShape 2" descr="Результат пошуку зображень за запитом домкра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Результат пошуку зображень за запитом домкра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Результат пошуку зображень за запитом домкрат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380" y="1508078"/>
            <a:ext cx="5349922" cy="53499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8935" y="0"/>
            <a:ext cx="7851648" cy="1310185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FF00"/>
                </a:solidFill>
              </a:rPr>
              <a:t>штангенциркуль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170" name="AutoShape 2" descr="Результат пошуку зображень за запитом штангенциркул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Результат пошуку зображень за запитом штангенциркул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Результат пошуку зображень за запитом штангенциркуль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463" y="1750325"/>
            <a:ext cx="6810233" cy="5107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14266" y="1399735"/>
            <a:ext cx="6017525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Конкурс </a:t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>«Так </a:t>
            </a:r>
            <a:r>
              <a:rPr lang="ru-RU" dirty="0" err="1">
                <a:solidFill>
                  <a:srgbClr val="FFFF00"/>
                </a:solidFill>
              </a:rPr>
              <a:t>чи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ні</a:t>
            </a:r>
            <a:r>
              <a:rPr lang="ru-RU" dirty="0">
                <a:solidFill>
                  <a:srgbClr val="FFFF00"/>
                </a:solidFill>
              </a:rPr>
              <a:t>»</a:t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/>
          </a:p>
        </p:txBody>
      </p:sp>
      <p:sp>
        <p:nvSpPr>
          <p:cNvPr id="5122" name="AutoShape 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Результат пошуку зображень за запитом «Так чи ні»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618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399" y="1371600"/>
            <a:ext cx="8433179" cy="18288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Конкурс </a:t>
            </a:r>
            <a:br>
              <a:rPr lang="ru-RU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</a:t>
            </a:r>
            <a:r>
              <a:rPr lang="uk-UA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Уважний та кмітливий</a:t>
            </a:r>
            <a:r>
              <a:rPr lang="ru-RU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</a:t>
            </a:r>
            <a:br>
              <a:rPr lang="ru-RU" sz="72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81" name="Picture 37" descr="Результат пошуку зображень за запитом «Так чи ні»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501" y="2088107"/>
            <a:ext cx="7519917" cy="52378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 descr="Результат пошуку зображень за запитом загадки картинки&quot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 descr="Результат пошуку зображень за запитом загадки картинки&quot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 descr="Советские загадки на логику в картинках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740" y="185097"/>
            <a:ext cx="7888406" cy="506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0" y="5544741"/>
            <a:ext cx="9144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FFFF00"/>
                </a:solidFill>
              </a:rPr>
              <a:t>Який</a:t>
            </a:r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 err="1">
                <a:solidFill>
                  <a:srgbClr val="FFFF00"/>
                </a:solidFill>
              </a:rPr>
              <a:t>із</a:t>
            </a:r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 err="1">
                <a:solidFill>
                  <a:srgbClr val="FFFF00"/>
                </a:solidFill>
              </a:rPr>
              <a:t>цих</a:t>
            </a:r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 err="1">
                <a:solidFill>
                  <a:srgbClr val="FFFF00"/>
                </a:solidFill>
              </a:rPr>
              <a:t>хлопчиків</a:t>
            </a:r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 err="1">
                <a:solidFill>
                  <a:srgbClr val="FFFF00"/>
                </a:solidFill>
              </a:rPr>
              <a:t>зможе</a:t>
            </a:r>
            <a:r>
              <a:rPr lang="ru-RU" sz="2800" b="1" dirty="0">
                <a:solidFill>
                  <a:srgbClr val="FFFF00"/>
                </a:solidFill>
              </a:rPr>
              <a:t> принести  </a:t>
            </a:r>
            <a:r>
              <a:rPr lang="ru-RU" sz="2800" b="1" dirty="0" err="1">
                <a:solidFill>
                  <a:srgbClr val="FFFF00"/>
                </a:solidFill>
              </a:rPr>
              <a:t>більше</a:t>
            </a:r>
            <a:r>
              <a:rPr lang="ru-RU" sz="2800" b="1" dirty="0">
                <a:solidFill>
                  <a:srgbClr val="FFFF00"/>
                </a:solidFill>
              </a:rPr>
              <a:t> води?</a:t>
            </a:r>
            <a:br>
              <a:rPr lang="ru-RU" b="1" dirty="0"/>
            </a:br>
            <a:endParaRPr lang="ru-RU" b="1" dirty="0"/>
          </a:p>
        </p:txBody>
      </p:sp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sz="6000" b="0" dirty="0"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br>
              <a:rPr lang="ru-RU" sz="6600" b="0" dirty="0"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Яку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фігуру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поданих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нижче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слід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вилучити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? Вона не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така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як </a:t>
            </a:r>
            <a:r>
              <a:rPr lang="ru-RU" sz="54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інші</a:t>
            </a:r>
            <a:r>
              <a:rPr lang="ru-RU" sz="54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три</a:t>
            </a: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3" name="Рисунок 5" descr="Яку фігуру з поданих нижче слід вилучити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439" y="3034526"/>
            <a:ext cx="8048765" cy="2299647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sz="6000">
                <a:solidFill>
                  <a:srgbClr val="00AEE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hlinkClick r:id="rId2"/>
              </a:rPr>
              <a:t>Яка частина квадрата зафарбована?</a:t>
            </a:r>
            <a:br>
              <a:rPr lang="ru-RU" sz="6600" dirty="0"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89" name="Рисунок 8" descr="Яка частина квадрата зафарбована?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837" y="1977626"/>
            <a:ext cx="4517408" cy="4771345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38576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sz="60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Гра</a:t>
            </a:r>
            <a:r>
              <a:rPr lang="ru-RU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60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lang="ru-RU" sz="60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6000" dirty="0" err="1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глядачами</a:t>
            </a:r>
            <a:br>
              <a:rPr lang="ru-RU" sz="7200" dirty="0"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br>
              <a:rPr lang="ru-RU" dirty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146" name="AutoShape 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Результат пошуку зображень за запитом «Так чи ні»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4" name="AutoShape 2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6" name="AutoShape 2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8" name="AutoShape 2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0" name="AutoShape 26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2" name="AutoShape 28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4" name="AutoShape 30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6" name="AutoShape 32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78" name="AutoShape 34" descr="Результат пошуку зображень за запитом «Так чи ні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7" name="Picture 3" descr="Результат пошуку зображень за запитом Гра з глядачам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4366" y="0"/>
            <a:ext cx="98276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Результат пошуку зображень за запитом конкурс капітанів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5143"/>
            <a:ext cx="9144000" cy="57340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460</TotalTime>
  <Words>137</Words>
  <Application>Microsoft Office PowerPoint</Application>
  <PresentationFormat>Экран (4:3)</PresentationFormat>
  <Paragraphs>29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Constantia</vt:lpstr>
      <vt:lpstr>Wingdings 2</vt:lpstr>
      <vt:lpstr>Поток</vt:lpstr>
      <vt:lpstr>Інтелектуально-розважальна  гра  «Ерудит» </vt:lpstr>
      <vt:lpstr>Вітаємо команду групи М 4-1</vt:lpstr>
      <vt:lpstr>Вітаємо команду групи  Н 4-1</vt:lpstr>
      <vt:lpstr>3 закони гри: </vt:lpstr>
      <vt:lpstr>Конкурс «Розминка» </vt:lpstr>
      <vt:lpstr>Конкурс «Чорна скринька» </vt:lpstr>
      <vt:lpstr>Тверде тіло, зроблене з гуми, здатне змінювати свою форму, при наповненні газом приймає форму сфери</vt:lpstr>
      <vt:lpstr>Презентация PowerPoint</vt:lpstr>
      <vt:lpstr>Тверде тіло, гарно розчиняється у воді, має складну будову, приємний запах </vt:lpstr>
      <vt:lpstr>Презентация PowerPoint</vt:lpstr>
      <vt:lpstr>Тверде тіло, вимірювальний прилад, ділення якого нанесені фарбою, зроблене з дерева або пластмаси</vt:lpstr>
      <vt:lpstr>Презентация PowerPoint</vt:lpstr>
      <vt:lpstr>Тверде тіло, має гарну пружність, зроблене з гуми, очищує папір за рахунок тертя</vt:lpstr>
      <vt:lpstr>Презентация PowerPoint</vt:lpstr>
      <vt:lpstr>Конкурс капітанів </vt:lpstr>
      <vt:lpstr>Підйомний кран</vt:lpstr>
      <vt:lpstr>лампочка</vt:lpstr>
      <vt:lpstr>Домкрат</vt:lpstr>
      <vt:lpstr>штангенциркуль</vt:lpstr>
      <vt:lpstr>Конкурс  «Так чи ні» </vt:lpstr>
      <vt:lpstr>Конкурс  «Уважний та кмітливий»  </vt:lpstr>
      <vt:lpstr> </vt:lpstr>
      <vt:lpstr> </vt:lpstr>
      <vt:lpstr> </vt:lpstr>
      <vt:lpstr>. Яку фігуру з поданих нижче слід вилучити? Вона не така як інші три </vt:lpstr>
      <vt:lpstr>Яка частина квадрата зафарбована?  </vt:lpstr>
      <vt:lpstr>Гра з глядачами 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user220</dc:creator>
  <cp:lastModifiedBy>User</cp:lastModifiedBy>
  <cp:revision>53</cp:revision>
  <dcterms:created xsi:type="dcterms:W3CDTF">2018-04-26T10:40:35Z</dcterms:created>
  <dcterms:modified xsi:type="dcterms:W3CDTF">2019-11-19T10:22:17Z</dcterms:modified>
</cp:coreProperties>
</file>