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4310" r:id="rId1"/>
  </p:sldMasterIdLst>
  <p:sldIdLst>
    <p:sldId id="256" r:id="rId2"/>
    <p:sldId id="258" r:id="rId3"/>
    <p:sldId id="259" r:id="rId4"/>
    <p:sldId id="264" r:id="rId5"/>
    <p:sldId id="278" r:id="rId6"/>
    <p:sldId id="267" r:id="rId7"/>
    <p:sldId id="280" r:id="rId8"/>
    <p:sldId id="269" r:id="rId9"/>
    <p:sldId id="281" r:id="rId10"/>
    <p:sldId id="268" r:id="rId11"/>
    <p:sldId id="272" r:id="rId12"/>
    <p:sldId id="273" r:id="rId13"/>
    <p:sldId id="274" r:id="rId14"/>
    <p:sldId id="275" r:id="rId15"/>
    <p:sldId id="282" r:id="rId16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86649" autoAdjust="0"/>
  </p:normalViewPr>
  <p:slideViewPr>
    <p:cSldViewPr snapToGrid="0">
      <p:cViewPr varScale="1">
        <p:scale>
          <a:sx n="64" d="100"/>
          <a:sy n="64" d="100"/>
        </p:scale>
        <p:origin x="954" y="6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54955" y="1447800"/>
            <a:ext cx="8825658" cy="3329581"/>
          </a:xfrm>
        </p:spPr>
        <p:txBody>
          <a:bodyPr anchor="b"/>
          <a:lstStyle>
            <a:lvl1pPr>
              <a:defRPr sz="7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54955" y="4777380"/>
            <a:ext cx="8825658" cy="861420"/>
          </a:xfrm>
        </p:spPr>
        <p:txBody>
          <a:bodyPr anchor="t"/>
          <a:lstStyle>
            <a:lvl1pPr marL="0" indent="0" algn="l">
              <a:buNone/>
              <a:defRPr cap="all">
                <a:solidFill>
                  <a:schemeClr val="accent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31F988-D673-4730-B808-1CFC54D638C3}" type="datetimeFigureOut">
              <a:rPr lang="ru-RU" smtClean="0"/>
              <a:pPr/>
              <a:t>03.02.2025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34EB00-E56F-439B-9AE5-E8B299FD144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4548684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31F988-D673-4730-B808-1CFC54D638C3}" type="datetimeFigureOut">
              <a:rPr lang="ru-RU" smtClean="0"/>
              <a:pPr/>
              <a:t>03.02.2025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34EB00-E56F-439B-9AE5-E8B299FD144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0894196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6" y="2861733"/>
            <a:ext cx="8825657" cy="1915647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5" y="4777381"/>
            <a:ext cx="8825658" cy="860400"/>
          </a:xfrm>
        </p:spPr>
        <p:txBody>
          <a:bodyPr anchor="t"/>
          <a:lstStyle>
            <a:lvl1pPr marL="0" indent="0" algn="l">
              <a:buNone/>
              <a:defRPr sz="2000" cap="all">
                <a:solidFill>
                  <a:schemeClr val="accent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31F988-D673-4730-B808-1CFC54D638C3}" type="datetimeFigureOut">
              <a:rPr lang="ru-RU" smtClean="0"/>
              <a:pPr/>
              <a:t>03.02.2025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34EB00-E56F-439B-9AE5-E8B299FD144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9116307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03312" y="2060575"/>
            <a:ext cx="4396339" cy="4195763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654493" y="2056092"/>
            <a:ext cx="4396341" cy="4200245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31F988-D673-4730-B808-1CFC54D638C3}" type="datetimeFigureOut">
              <a:rPr lang="ru-RU" smtClean="0"/>
              <a:pPr/>
              <a:t>03.02.2025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34EB00-E56F-439B-9AE5-E8B299FD144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8852319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03313" y="1905000"/>
            <a:ext cx="439633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03312" y="2514600"/>
            <a:ext cx="4396339" cy="3741738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654495" y="1905000"/>
            <a:ext cx="4396339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654495" y="2514600"/>
            <a:ext cx="4396339" cy="3741738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31F988-D673-4730-B808-1CFC54D638C3}" type="datetimeFigureOut">
              <a:rPr lang="ru-RU" smtClean="0"/>
              <a:pPr/>
              <a:t>03.02.2025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34EB00-E56F-439B-9AE5-E8B299FD144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6148271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7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31F988-D673-4730-B808-1CFC54D638C3}" type="datetimeFigureOut">
              <a:rPr lang="ru-RU" smtClean="0"/>
              <a:pPr/>
              <a:t>03.02.2025</a:t>
            </a:fld>
            <a:endParaRPr lang="ru-RU"/>
          </a:p>
        </p:txBody>
      </p:sp>
      <p:sp>
        <p:nvSpPr>
          <p:cNvPr id="5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34EB00-E56F-439B-9AE5-E8B299FD144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7362408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31F988-D673-4730-B808-1CFC54D638C3}" type="datetimeFigureOut">
              <a:rPr lang="ru-RU" smtClean="0"/>
              <a:pPr/>
              <a:t>03.02.2025</a:t>
            </a:fld>
            <a:endParaRPr lang="ru-RU"/>
          </a:p>
        </p:txBody>
      </p:sp>
      <p:sp>
        <p:nvSpPr>
          <p:cNvPr id="5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34EB00-E56F-439B-9AE5-E8B299FD144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239049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1447800"/>
            <a:ext cx="3401064" cy="1447800"/>
          </a:xfrm>
        </p:spPr>
        <p:txBody>
          <a:bodyPr anchor="b"/>
          <a:lstStyle>
            <a:lvl1pPr algn="l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84616" y="1447800"/>
            <a:ext cx="5195997" cy="4572000"/>
          </a:xfrm>
        </p:spPr>
        <p:txBody>
          <a:bodyPr anchor="ctr"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3129280"/>
            <a:ext cx="3401063" cy="289559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7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31F988-D673-4730-B808-1CFC54D638C3}" type="datetimeFigureOut">
              <a:rPr lang="ru-RU" smtClean="0"/>
              <a:pPr/>
              <a:t>03.02.2025</a:t>
            </a:fld>
            <a:endParaRPr lang="ru-RU"/>
          </a:p>
        </p:txBody>
      </p:sp>
      <p:sp>
        <p:nvSpPr>
          <p:cNvPr id="5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34EB00-E56F-439B-9AE5-E8B299FD144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5251142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3907" y="1854192"/>
            <a:ext cx="5092906" cy="1574808"/>
          </a:xfrm>
        </p:spPr>
        <p:txBody>
          <a:bodyPr anchor="b">
            <a:normAutofit/>
          </a:bodyPr>
          <a:lstStyle>
            <a:lvl1pPr algn="l">
              <a:defRPr sz="36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949546" y="1143000"/>
            <a:ext cx="3200400" cy="4572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3657600"/>
            <a:ext cx="5084979" cy="1371600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31F988-D673-4730-B808-1CFC54D638C3}" type="datetimeFigureOut">
              <a:rPr lang="ru-RU" smtClean="0"/>
              <a:pPr/>
              <a:t>03.02.2025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34EB00-E56F-439B-9AE5-E8B299FD144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2280785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Панорамная фотография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6" y="4800587"/>
            <a:ext cx="882565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154955" y="685800"/>
            <a:ext cx="8825658" cy="3640666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6" y="5367325"/>
            <a:ext cx="8825656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31F988-D673-4730-B808-1CFC54D638C3}" type="datetimeFigureOut">
              <a:rPr lang="ru-RU" smtClean="0"/>
              <a:pPr/>
              <a:t>03.02.2025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34EB00-E56F-439B-9AE5-E8B299FD144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2609741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1447800"/>
            <a:ext cx="8825659" cy="1981200"/>
          </a:xfrm>
        </p:spPr>
        <p:txBody>
          <a:bodyPr/>
          <a:lstStyle>
            <a:lvl1pPr>
              <a:defRPr sz="48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3657600"/>
            <a:ext cx="8825659" cy="23622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31F988-D673-4730-B808-1CFC54D638C3}" type="datetimeFigureOut">
              <a:rPr lang="ru-RU" smtClean="0"/>
              <a:pPr/>
              <a:t>03.02.2025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34EB00-E56F-439B-9AE5-E8B299FD144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3149874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74801" y="1447800"/>
            <a:ext cx="7999315" cy="2323374"/>
          </a:xfrm>
        </p:spPr>
        <p:txBody>
          <a:bodyPr/>
          <a:lstStyle>
            <a:lvl1pPr>
              <a:defRPr sz="48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4" name="Text Placeholder 3"/>
          <p:cNvSpPr>
            <a:spLocks noGrp="1"/>
          </p:cNvSpPr>
          <p:nvPr>
            <p:ph type="body" sz="half" idx="13"/>
          </p:nvPr>
        </p:nvSpPr>
        <p:spPr>
          <a:xfrm>
            <a:off x="1930400" y="3771174"/>
            <a:ext cx="7279649" cy="342174"/>
          </a:xfrm>
        </p:spPr>
        <p:txBody>
          <a:bodyPr anchor="t">
            <a:normAutofit/>
          </a:bodyPr>
          <a:lstStyle>
            <a:lvl1pPr marL="0" indent="0">
              <a:buNone/>
              <a:defRPr lang="en-US" sz="1400" b="0" i="0" kern="1200" cap="small" dirty="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4350657"/>
            <a:ext cx="8825659" cy="16764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31F988-D673-4730-B808-1CFC54D638C3}" type="datetimeFigureOut">
              <a:rPr lang="ru-RU" smtClean="0"/>
              <a:pPr/>
              <a:t>03.02.2025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34EB00-E56F-439B-9AE5-E8B299FD144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9" name="TextBox 8"/>
          <p:cNvSpPr txBox="1"/>
          <p:nvPr/>
        </p:nvSpPr>
        <p:spPr>
          <a:xfrm>
            <a:off x="898295" y="971253"/>
            <a:ext cx="801912" cy="19697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r">
              <a:defRPr sz="12200" b="0" i="0">
                <a:solidFill>
                  <a:schemeClr val="accent1"/>
                </a:solidFill>
                <a:latin typeface="Arial"/>
                <a:ea typeface="+mj-ea"/>
                <a:cs typeface="+mj-cs"/>
              </a:defRPr>
            </a:lvl1pPr>
          </a:lstStyle>
          <a:p>
            <a:pPr lvl="0"/>
            <a:r>
              <a:rPr lang="en-US" dirty="0"/>
              <a:t>“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9330490" y="2613787"/>
            <a:ext cx="801912" cy="19697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r">
              <a:defRPr sz="12200" b="0" i="0">
                <a:solidFill>
                  <a:schemeClr val="accent1"/>
                </a:solidFill>
                <a:latin typeface="Arial"/>
                <a:ea typeface="+mj-ea"/>
                <a:cs typeface="+mj-cs"/>
              </a:defRPr>
            </a:lvl1pPr>
          </a:lstStyle>
          <a:p>
            <a:pPr lvl="0"/>
            <a:r>
              <a:rPr lang="en-US" dirty="0"/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23937492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3124201"/>
            <a:ext cx="8825660" cy="165318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4777381"/>
            <a:ext cx="8825659" cy="860400"/>
          </a:xfrm>
        </p:spPr>
        <p:txBody>
          <a:bodyPr anchor="t"/>
          <a:lstStyle>
            <a:lvl1pPr marL="0" indent="0" algn="l">
              <a:buNone/>
              <a:defRPr sz="2000" cap="none">
                <a:solidFill>
                  <a:schemeClr val="accent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31F988-D673-4730-B808-1CFC54D638C3}" type="datetimeFigureOut">
              <a:rPr lang="ru-RU" smtClean="0"/>
              <a:pPr/>
              <a:t>03.02.2025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34EB00-E56F-439B-9AE5-E8B299FD144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85405053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Три колонк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4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32947" y="1981200"/>
            <a:ext cx="2946866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6" name="Text Placeholder 3"/>
          <p:cNvSpPr>
            <a:spLocks noGrp="1"/>
          </p:cNvSpPr>
          <p:nvPr>
            <p:ph type="body" sz="half" idx="15"/>
          </p:nvPr>
        </p:nvSpPr>
        <p:spPr>
          <a:xfrm>
            <a:off x="652463" y="2667000"/>
            <a:ext cx="2927350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883659" y="1981200"/>
            <a:ext cx="2936241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9" name="Text Placeholder 3"/>
          <p:cNvSpPr>
            <a:spLocks noGrp="1"/>
          </p:cNvSpPr>
          <p:nvPr>
            <p:ph type="body" sz="half" idx="16"/>
          </p:nvPr>
        </p:nvSpPr>
        <p:spPr>
          <a:xfrm>
            <a:off x="3873106" y="2667000"/>
            <a:ext cx="2946794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124700" y="1981200"/>
            <a:ext cx="293211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0" name="Text Placeholder 3"/>
          <p:cNvSpPr>
            <a:spLocks noGrp="1"/>
          </p:cNvSpPr>
          <p:nvPr>
            <p:ph type="body" sz="half" idx="17"/>
          </p:nvPr>
        </p:nvSpPr>
        <p:spPr>
          <a:xfrm>
            <a:off x="7124700" y="2667000"/>
            <a:ext cx="2932113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cxnSp>
        <p:nvCxnSpPr>
          <p:cNvPr id="17" name="Straight Connector 16"/>
          <p:cNvCxnSpPr/>
          <p:nvPr/>
        </p:nvCxnSpPr>
        <p:spPr>
          <a:xfrm>
            <a:off x="3726142" y="2133600"/>
            <a:ext cx="0" cy="3962400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>
            <a:off x="6962227" y="2133600"/>
            <a:ext cx="0" cy="3966882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31F988-D673-4730-B808-1CFC54D638C3}" type="datetimeFigureOut">
              <a:rPr lang="ru-RU" smtClean="0"/>
              <a:pPr/>
              <a:t>03.02.2025</a:t>
            </a:fld>
            <a:endParaRPr lang="ru-RU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34EB00-E56F-439B-9AE5-E8B299FD144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72716434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Столбец с тремя рисункам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4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52463" y="4250949"/>
            <a:ext cx="2940050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9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652463" y="2209800"/>
            <a:ext cx="2940050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22" name="Text Placeholder 3"/>
          <p:cNvSpPr>
            <a:spLocks noGrp="1"/>
          </p:cNvSpPr>
          <p:nvPr>
            <p:ph type="body" sz="half" idx="18"/>
          </p:nvPr>
        </p:nvSpPr>
        <p:spPr>
          <a:xfrm>
            <a:off x="652463" y="4827211"/>
            <a:ext cx="2940050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889375" y="4250949"/>
            <a:ext cx="2930525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0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3889374" y="2209800"/>
            <a:ext cx="2930525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23" name="Text Placeholder 3"/>
          <p:cNvSpPr>
            <a:spLocks noGrp="1"/>
          </p:cNvSpPr>
          <p:nvPr>
            <p:ph type="body" sz="half" idx="19"/>
          </p:nvPr>
        </p:nvSpPr>
        <p:spPr>
          <a:xfrm>
            <a:off x="3888022" y="4827210"/>
            <a:ext cx="2934406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124700" y="4250949"/>
            <a:ext cx="293211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1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7124699" y="2209800"/>
            <a:ext cx="2932113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20"/>
          </p:nvPr>
        </p:nvSpPr>
        <p:spPr>
          <a:xfrm>
            <a:off x="7124575" y="4827208"/>
            <a:ext cx="2935997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cxnSp>
        <p:nvCxnSpPr>
          <p:cNvPr id="17" name="Straight Connector 16"/>
          <p:cNvCxnSpPr/>
          <p:nvPr/>
        </p:nvCxnSpPr>
        <p:spPr>
          <a:xfrm>
            <a:off x="3726142" y="2133600"/>
            <a:ext cx="0" cy="3962400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>
            <a:off x="6962227" y="2133600"/>
            <a:ext cx="0" cy="3966882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31F988-D673-4730-B808-1CFC54D638C3}" type="datetimeFigureOut">
              <a:rPr lang="ru-RU" smtClean="0"/>
              <a:pPr/>
              <a:t>03.02.2025</a:t>
            </a:fld>
            <a:endParaRPr lang="ru-RU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34EB00-E56F-439B-9AE5-E8B299FD144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11132898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 anchorCtr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31F988-D673-4730-B808-1CFC54D638C3}" type="datetimeFigureOut">
              <a:rPr lang="ru-RU" smtClean="0"/>
              <a:pPr/>
              <a:t>03.02.2025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34EB00-E56F-439B-9AE5-E8B299FD144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47320314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304212" y="430213"/>
            <a:ext cx="1752601" cy="5826125"/>
          </a:xfrm>
        </p:spPr>
        <p:txBody>
          <a:bodyPr vert="eaVert" anchor="b" anchorCtr="0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52463" y="887414"/>
            <a:ext cx="7423149" cy="5368924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31F988-D673-4730-B808-1CFC54D638C3}" type="datetimeFigureOut">
              <a:rPr lang="ru-RU" smtClean="0"/>
              <a:pPr/>
              <a:t>03.02.2025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34EB00-E56F-439B-9AE5-E8B299FD144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467583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21" Type="http://schemas.openxmlformats.org/officeDocument/2006/relationships/image" Target="../media/image4.png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2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image" Target="../media/image5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13"/>
          <a:stretch/>
        </p:blipFill>
        <p:spPr>
          <a:xfrm>
            <a:off x="0" y="2669685"/>
            <a:ext cx="4037012" cy="4188315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5640"/>
          <a:stretch/>
        </p:blipFill>
        <p:spPr>
          <a:xfrm>
            <a:off x="0" y="2892347"/>
            <a:ext cx="1522412" cy="2365453"/>
          </a:xfrm>
          <a:prstGeom prst="rect">
            <a:avLst/>
          </a:prstGeom>
        </p:spPr>
      </p:pic>
      <p:sp>
        <p:nvSpPr>
          <p:cNvPr id="16" name="Oval 15"/>
          <p:cNvSpPr/>
          <p:nvPr/>
        </p:nvSpPr>
        <p:spPr>
          <a:xfrm>
            <a:off x="8609012" y="1676400"/>
            <a:ext cx="2819400" cy="2819400"/>
          </a:xfrm>
          <a:prstGeom prst="ellipse">
            <a:avLst/>
          </a:prstGeom>
          <a:gradFill flip="none" rotWithShape="1">
            <a:gsLst>
              <a:gs pos="0">
                <a:schemeClr val="bg2">
                  <a:lumMod val="40000"/>
                  <a:lumOff val="60000"/>
                  <a:alpha val="7000"/>
                </a:schemeClr>
              </a:gs>
              <a:gs pos="69000">
                <a:schemeClr val="bg2">
                  <a:lumMod val="40000"/>
                  <a:lumOff val="60000"/>
                  <a:alpha val="0"/>
                </a:schemeClr>
              </a:gs>
              <a:gs pos="36000">
                <a:schemeClr val="bg2">
                  <a:lumMod val="40000"/>
                  <a:lumOff val="60000"/>
                  <a:alpha val="6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pic>
        <p:nvPicPr>
          <p:cNvPr id="9" name="Picture 8"/>
          <p:cNvPicPr>
            <a:picLocks noChangeAspect="1"/>
          </p:cNvPicPr>
          <p:nvPr/>
        </p:nvPicPr>
        <p:blipFill rotWithShape="1">
          <a:blip r:embed="rId2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8813"/>
          <a:stretch/>
        </p:blipFill>
        <p:spPr>
          <a:xfrm>
            <a:off x="7999412" y="0"/>
            <a:ext cx="1603387" cy="1141407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 rotWithShape="1"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3320"/>
          <a:stretch/>
        </p:blipFill>
        <p:spPr>
          <a:xfrm>
            <a:off x="8609012" y="6096000"/>
            <a:ext cx="993734" cy="762000"/>
          </a:xfrm>
          <a:prstGeom prst="rect">
            <a:avLst/>
          </a:prstGeom>
        </p:spPr>
      </p:pic>
      <p:sp>
        <p:nvSpPr>
          <p:cNvPr id="14" name="Rectangle 13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46111" y="452718"/>
            <a:ext cx="9404723" cy="1400530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03312" y="2052918"/>
            <a:ext cx="8946541" cy="419548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 rot="5400000">
            <a:off x="10155639" y="1790701"/>
            <a:ext cx="990599" cy="304799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1100" b="0" i="0">
                <a:solidFill>
                  <a:schemeClr val="tx1">
                    <a:tint val="75000"/>
                    <a:alpha val="60000"/>
                  </a:schemeClr>
                </a:solidFill>
              </a:defRPr>
            </a:lvl1pPr>
          </a:lstStyle>
          <a:p>
            <a:fld id="{8131F988-D673-4730-B808-1CFC54D638C3}" type="datetimeFigureOut">
              <a:rPr lang="ru-RU" smtClean="0"/>
              <a:pPr/>
              <a:t>03.02.2025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 rot="5400000">
            <a:off x="8951573" y="3225297"/>
            <a:ext cx="3859795" cy="30480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100" b="0" i="0">
                <a:solidFill>
                  <a:schemeClr val="tx1">
                    <a:tint val="75000"/>
                    <a:alpha val="6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352540" y="295729"/>
            <a:ext cx="838199" cy="7676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ctr">
              <a:defRPr sz="2800" b="0" i="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C34EB00-E56F-439B-9AE5-E8B299FD144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37018976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4311" r:id="rId1"/>
    <p:sldLayoutId id="2147484312" r:id="rId2"/>
    <p:sldLayoutId id="2147484313" r:id="rId3"/>
    <p:sldLayoutId id="2147484314" r:id="rId4"/>
    <p:sldLayoutId id="2147484315" r:id="rId5"/>
    <p:sldLayoutId id="2147484316" r:id="rId6"/>
    <p:sldLayoutId id="2147484317" r:id="rId7"/>
    <p:sldLayoutId id="2147484318" r:id="rId8"/>
    <p:sldLayoutId id="2147484319" r:id="rId9"/>
    <p:sldLayoutId id="2147484320" r:id="rId10"/>
    <p:sldLayoutId id="2147484321" r:id="rId11"/>
    <p:sldLayoutId id="2147484322" r:id="rId12"/>
    <p:sldLayoutId id="2147484323" r:id="rId13"/>
    <p:sldLayoutId id="2147484324" r:id="rId14"/>
    <p:sldLayoutId id="2147484325" r:id="rId15"/>
    <p:sldLayoutId id="2147484326" r:id="rId16"/>
    <p:sldLayoutId id="2147484327" r:id="rId17"/>
  </p:sldLayoutIdLst>
  <p:txStyles>
    <p:titleStyle>
      <a:lvl1pPr algn="l" defTabSz="457200" rtl="0" eaLnBrk="1" latinLnBrk="0" hangingPunct="1">
        <a:spcBef>
          <a:spcPct val="0"/>
        </a:spcBef>
        <a:buNone/>
        <a:defRPr sz="4200" b="0" i="0" kern="1200">
          <a:solidFill>
            <a:schemeClr val="tx2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2000" b="0" i="0" kern="1200">
          <a:solidFill>
            <a:schemeClr val="tx1"/>
          </a:solidFill>
          <a:latin typeface="+mj-lt"/>
          <a:ea typeface="+mj-ea"/>
          <a:cs typeface="+mj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b="0" i="0" kern="1200">
          <a:solidFill>
            <a:schemeClr val="tx1"/>
          </a:solidFill>
          <a:latin typeface="+mj-lt"/>
          <a:ea typeface="+mj-ea"/>
          <a:cs typeface="+mj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b="0" i="0" kern="1200">
          <a:solidFill>
            <a:schemeClr val="tx1"/>
          </a:solidFill>
          <a:latin typeface="+mj-lt"/>
          <a:ea typeface="+mj-ea"/>
          <a:cs typeface="+mj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8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8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8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8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6381135" y="2703871"/>
            <a:ext cx="4984955" cy="2831689"/>
          </a:xfrm>
        </p:spPr>
        <p:txBody>
          <a:bodyPr>
            <a:noAutofit/>
          </a:bodyPr>
          <a:lstStyle/>
          <a:p>
            <a:pPr algn="ctr"/>
            <a:r>
              <a:rPr lang="ru-RU" sz="3600" b="1" i="1" dirty="0">
                <a:solidFill>
                  <a:srgbClr val="FFC000"/>
                </a:solidFill>
              </a:rPr>
              <a:t>«</a:t>
            </a:r>
            <a:r>
              <a:rPr lang="uk-UA" sz="3600" b="1" i="1" dirty="0">
                <a:solidFill>
                  <a:srgbClr val="FFC000"/>
                </a:solidFill>
              </a:rPr>
              <a:t>Свіча Голокосту не згасне….</a:t>
            </a:r>
            <a:r>
              <a:rPr lang="ru-RU" sz="3600" b="1" dirty="0">
                <a:solidFill>
                  <a:srgbClr val="FFC000"/>
                </a:solidFill>
              </a:rPr>
              <a:t>»</a:t>
            </a:r>
            <a:endParaRPr lang="ru-RU" sz="3600" dirty="0">
              <a:solidFill>
                <a:srgbClr val="FFC000"/>
              </a:solidFill>
            </a:endParaRPr>
          </a:p>
          <a:p>
            <a:pPr algn="ctr"/>
            <a:endParaRPr lang="uk-UA" sz="5400" i="1" dirty="0" smtClean="0"/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43329" y="2218545"/>
            <a:ext cx="4302176" cy="4302176"/>
          </a:xfrm>
          <a:prstGeom prst="rect">
            <a:avLst/>
          </a:prstGeom>
        </p:spPr>
      </p:pic>
      <p:sp>
        <p:nvSpPr>
          <p:cNvPr id="9" name="Прямоугольник 8"/>
          <p:cNvSpPr/>
          <p:nvPr/>
        </p:nvSpPr>
        <p:spPr>
          <a:xfrm>
            <a:off x="643329" y="629586"/>
            <a:ext cx="8500671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b="1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Державний</a:t>
            </a:r>
            <a:r>
              <a:rPr lang="ru-RU" sz="2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навчальний</a:t>
            </a:r>
            <a:r>
              <a:rPr lang="ru-RU" sz="2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заклад </a:t>
            </a:r>
          </a:p>
          <a:p>
            <a:pPr algn="ctr"/>
            <a:r>
              <a:rPr lang="ru-RU" sz="2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</a:t>
            </a:r>
            <a:r>
              <a:rPr lang="ru-RU" sz="2400" b="1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Звенигородський</a:t>
            </a:r>
            <a:r>
              <a:rPr lang="ru-RU" sz="2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центр </a:t>
            </a:r>
            <a:r>
              <a:rPr lang="ru-RU" sz="2400" b="1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підготовки</a:t>
            </a:r>
            <a:r>
              <a:rPr lang="ru-RU" sz="2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і </a:t>
            </a:r>
            <a:r>
              <a:rPr lang="ru-RU" sz="2400" b="1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перепідготовки</a:t>
            </a:r>
            <a:r>
              <a:rPr lang="ru-RU" sz="2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робітничих</a:t>
            </a:r>
            <a:r>
              <a:rPr lang="ru-RU" sz="2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кадрів</a:t>
            </a:r>
            <a:r>
              <a:rPr lang="ru-RU" sz="2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»</a:t>
            </a:r>
            <a:endParaRPr lang="ru-RU" sz="24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0" name="Рисунок 9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322793" y="0"/>
            <a:ext cx="1804572" cy="16338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593330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 descr="https://naurok.com.ua/uploads/files/963080/213185/229217_images/thumb_3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2005" y="479685"/>
            <a:ext cx="11244188" cy="60587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8878291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914400" y="1208315"/>
            <a:ext cx="10493830" cy="470898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	</a:t>
            </a:r>
            <a:r>
              <a:rPr lang="ru-RU" sz="3200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Голоко́ст</a:t>
            </a:r>
            <a:r>
              <a:rPr lang="ru-RU" sz="28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(«</a:t>
            </a:r>
            <a:r>
              <a:rPr lang="ru-RU" sz="28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всеспалення</a:t>
            </a:r>
            <a:r>
              <a:rPr lang="ru-RU" sz="28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») — </a:t>
            </a:r>
            <a:r>
              <a:rPr lang="ru-RU" sz="28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переслідування</a:t>
            </a:r>
            <a:r>
              <a:rPr lang="ru-RU" sz="28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і </a:t>
            </a:r>
            <a:r>
              <a:rPr lang="ru-RU" sz="28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масове</a:t>
            </a:r>
            <a:r>
              <a:rPr lang="ru-RU" sz="28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знищення</a:t>
            </a:r>
            <a:r>
              <a:rPr lang="ru-RU" sz="28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євреїв</a:t>
            </a:r>
            <a:r>
              <a:rPr lang="ru-RU" sz="28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і </a:t>
            </a:r>
            <a:r>
              <a:rPr lang="ru-RU" sz="28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ромів</a:t>
            </a:r>
            <a:r>
              <a:rPr lang="ru-RU" sz="28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ru-RU" sz="28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циганів</a:t>
            </a:r>
            <a:r>
              <a:rPr lang="ru-RU" sz="28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) у </a:t>
            </a:r>
            <a:r>
              <a:rPr lang="ru-RU" sz="28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Німеччині</a:t>
            </a:r>
            <a:r>
              <a:rPr lang="ru-RU" sz="28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під</a:t>
            </a:r>
            <a:r>
              <a:rPr lang="ru-RU" sz="28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час </a:t>
            </a:r>
            <a:r>
              <a:rPr lang="ru-RU" sz="28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Другої</a:t>
            </a:r>
            <a:r>
              <a:rPr lang="ru-RU" sz="28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світової</a:t>
            </a:r>
            <a:r>
              <a:rPr lang="ru-RU" sz="28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війни</a:t>
            </a:r>
            <a:r>
              <a:rPr lang="ru-RU" sz="28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. </a:t>
            </a:r>
          </a:p>
          <a:p>
            <a:pPr algn="just">
              <a:lnSpc>
                <a:spcPct val="150000"/>
              </a:lnSpc>
            </a:pPr>
            <a:r>
              <a:rPr lang="ru-RU" sz="28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	27 </a:t>
            </a:r>
            <a:r>
              <a:rPr lang="ru-RU" sz="28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січня</a:t>
            </a:r>
            <a:r>
              <a:rPr lang="ru-RU" sz="28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у </a:t>
            </a:r>
            <a:r>
              <a:rPr lang="ru-RU" sz="28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всьому</a:t>
            </a:r>
            <a:r>
              <a:rPr lang="ru-RU" sz="28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світі</a:t>
            </a:r>
            <a:r>
              <a:rPr lang="ru-RU" sz="28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відзначається</a:t>
            </a:r>
            <a:r>
              <a:rPr lang="ru-RU" sz="28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День </a:t>
            </a:r>
            <a:r>
              <a:rPr lang="ru-RU" sz="28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пам’яті</a:t>
            </a:r>
            <a:r>
              <a:rPr lang="ru-RU" sz="28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жертв </a:t>
            </a:r>
            <a:r>
              <a:rPr lang="ru-RU" sz="28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Голокосту</a:t>
            </a:r>
            <a:r>
              <a:rPr lang="ru-RU" sz="28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. Дата 27 </a:t>
            </a:r>
            <a:r>
              <a:rPr lang="ru-RU" sz="28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січня</a:t>
            </a:r>
            <a:r>
              <a:rPr lang="ru-RU" sz="28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була</a:t>
            </a:r>
            <a:r>
              <a:rPr lang="ru-RU" sz="28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обрана</a:t>
            </a:r>
            <a:r>
              <a:rPr lang="ru-RU" sz="28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тому, </a:t>
            </a:r>
            <a:r>
              <a:rPr lang="ru-RU" sz="28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що</a:t>
            </a:r>
            <a:r>
              <a:rPr lang="ru-RU" sz="28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саме</a:t>
            </a:r>
            <a:r>
              <a:rPr lang="ru-RU" sz="28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в </a:t>
            </a:r>
            <a:r>
              <a:rPr lang="ru-RU" sz="28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цей</a:t>
            </a:r>
            <a:r>
              <a:rPr lang="ru-RU" sz="28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день </a:t>
            </a:r>
            <a:r>
              <a:rPr lang="ru-RU" sz="28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радянські</a:t>
            </a:r>
            <a:r>
              <a:rPr lang="ru-RU" sz="28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війська</a:t>
            </a:r>
            <a:r>
              <a:rPr lang="ru-RU" sz="28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визволили</a:t>
            </a:r>
            <a:r>
              <a:rPr lang="ru-RU" sz="28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концтабір</a:t>
            </a:r>
            <a:r>
              <a:rPr lang="ru-RU" sz="28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Освенцім</a:t>
            </a:r>
            <a:r>
              <a:rPr lang="ru-RU" sz="28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8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який</a:t>
            </a:r>
            <a:r>
              <a:rPr lang="ru-RU" sz="28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знаходився</a:t>
            </a:r>
            <a:r>
              <a:rPr lang="ru-RU" sz="28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на </a:t>
            </a:r>
            <a:r>
              <a:rPr lang="ru-RU" sz="28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території</a:t>
            </a:r>
            <a:r>
              <a:rPr lang="ru-RU" sz="28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Польщі</a:t>
            </a:r>
            <a:r>
              <a:rPr lang="ru-RU" sz="2800" dirty="0">
                <a:solidFill>
                  <a:schemeClr val="bg1"/>
                </a:solidFill>
                <a:latin typeface="Roboto"/>
              </a:rPr>
              <a:t>.</a:t>
            </a:r>
            <a:endParaRPr lang="ru-RU" sz="2800" dirty="0">
              <a:solidFill>
                <a:schemeClr val="bg1"/>
              </a:solidFill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577327" y="5141626"/>
            <a:ext cx="2475311" cy="16472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9511365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2383970" y="805543"/>
            <a:ext cx="7905547" cy="972039"/>
          </a:xfrm>
        </p:spPr>
        <p:txBody>
          <a:bodyPr/>
          <a:lstStyle/>
          <a:p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>  </a:t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Оновні</a:t>
            </a:r>
            <a:r>
              <a:rPr lang="ru-RU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відомості</a:t>
            </a:r>
            <a:r>
              <a:rPr lang="ru-RU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про </a:t>
            </a:r>
            <a:r>
              <a:rPr lang="ru-RU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голокост</a:t>
            </a:r>
            <a:r>
              <a:rPr lang="ru-RU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:</a:t>
            </a:r>
            <a:br>
              <a:rPr lang="ru-RU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</a:br>
            <a:endParaRPr lang="ru-RU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Текст 4"/>
          <p:cNvSpPr>
            <a:spLocks noGrp="1"/>
          </p:cNvSpPr>
          <p:nvPr>
            <p:ph type="body" idx="1"/>
          </p:nvPr>
        </p:nvSpPr>
        <p:spPr>
          <a:xfrm>
            <a:off x="717755" y="1454044"/>
            <a:ext cx="10756490" cy="4936923"/>
          </a:xfrm>
        </p:spPr>
        <p:txBody>
          <a:bodyPr>
            <a:noAutofit/>
          </a:bodyPr>
          <a:lstStyle/>
          <a:p>
            <a:pPr lvl="0" algn="just">
              <a:lnSpc>
                <a:spcPct val="160000"/>
              </a:lnSpc>
            </a:pPr>
            <a:r>
              <a:rPr lang="uk-UA" dirty="0" smtClean="0">
                <a:solidFill>
                  <a:schemeClr val="tx1"/>
                </a:solidFill>
                <a:latin typeface="Times New Roman" pitchFamily="18" charset="0"/>
                <a:ea typeface="Microsoft YaHei UI" pitchFamily="34" charset="-122"/>
                <a:cs typeface="Times New Roman" pitchFamily="18" charset="0"/>
              </a:rPr>
              <a:t>	</a:t>
            </a:r>
            <a:r>
              <a:rPr lang="uk-UA" sz="2200" dirty="0" smtClean="0">
                <a:solidFill>
                  <a:schemeClr val="bg1"/>
                </a:solidFill>
                <a:latin typeface="Times New Roman" pitchFamily="18" charset="0"/>
                <a:ea typeface="Microsoft YaHei UI" pitchFamily="34" charset="-122"/>
                <a:cs typeface="Times New Roman" pitchFamily="18" charset="0"/>
              </a:rPr>
              <a:t>У період між 1933 і 1945 рр. під час голокосту було вбито більше 11 мільйонів чоловіків, жінок і дітей. Приблизно 6 мільйонів з них були євреями.</a:t>
            </a:r>
            <a:r>
              <a:rPr lang="uk-UA" sz="2200" i="1" dirty="0" smtClean="0">
                <a:solidFill>
                  <a:schemeClr val="bg1"/>
                </a:solidFill>
                <a:latin typeface="Times New Roman" pitchFamily="18" charset="0"/>
                <a:ea typeface="Microsoft YaHei UI" pitchFamily="34" charset="-122"/>
                <a:cs typeface="Times New Roman" pitchFamily="18" charset="0"/>
              </a:rPr>
              <a:t> </a:t>
            </a:r>
            <a:r>
              <a:rPr lang="uk-UA" sz="2200" dirty="0" smtClean="0">
                <a:solidFill>
                  <a:schemeClr val="bg1"/>
                </a:solidFill>
                <a:latin typeface="Times New Roman" pitchFamily="18" charset="0"/>
                <a:ea typeface="Microsoft YaHei UI" pitchFamily="34" charset="-122"/>
                <a:cs typeface="Times New Roman" pitchFamily="18" charset="0"/>
              </a:rPr>
              <a:t>Євреї були однією із найбільших груп, яка підлягала знищенню. </a:t>
            </a:r>
            <a:endParaRPr lang="ru-RU" sz="2200" dirty="0" smtClean="0">
              <a:solidFill>
                <a:schemeClr val="bg1"/>
              </a:solidFill>
              <a:latin typeface="Times New Roman" pitchFamily="18" charset="0"/>
              <a:ea typeface="Microsoft YaHei UI" pitchFamily="34" charset="-122"/>
              <a:cs typeface="Times New Roman" pitchFamily="18" charset="0"/>
            </a:endParaRPr>
          </a:p>
          <a:p>
            <a:pPr lvl="0" algn="just">
              <a:lnSpc>
                <a:spcPct val="160000"/>
              </a:lnSpc>
            </a:pPr>
            <a:r>
              <a:rPr lang="ru-RU" sz="2200" dirty="0" smtClean="0">
                <a:solidFill>
                  <a:schemeClr val="bg1"/>
                </a:solidFill>
                <a:latin typeface="Times New Roman" pitchFamily="18" charset="0"/>
                <a:ea typeface="Microsoft YaHei UI" pitchFamily="34" charset="-122"/>
                <a:cs typeface="Times New Roman" pitchFamily="18" charset="0"/>
              </a:rPr>
              <a:t>	Характерною </a:t>
            </a:r>
            <a:r>
              <a:rPr lang="ru-RU" sz="2200" dirty="0" err="1" smtClean="0">
                <a:solidFill>
                  <a:schemeClr val="bg1"/>
                </a:solidFill>
                <a:latin typeface="Times New Roman" pitchFamily="18" charset="0"/>
                <a:ea typeface="Microsoft YaHei UI" pitchFamily="34" charset="-122"/>
                <a:cs typeface="Times New Roman" pitchFamily="18" charset="0"/>
              </a:rPr>
              <a:t>рисою</a:t>
            </a:r>
            <a:r>
              <a:rPr lang="ru-RU" sz="2200" dirty="0" smtClean="0">
                <a:solidFill>
                  <a:schemeClr val="bg1"/>
                </a:solidFill>
                <a:latin typeface="Times New Roman" pitchFamily="18" charset="0"/>
                <a:ea typeface="Microsoft YaHei UI" pitchFamily="34" charset="-122"/>
                <a:cs typeface="Times New Roman" pitchFamily="18" charset="0"/>
              </a:rPr>
              <a:t> </a:t>
            </a:r>
            <a:r>
              <a:rPr lang="ru-RU" sz="2200" dirty="0" err="1" smtClean="0">
                <a:solidFill>
                  <a:schemeClr val="bg1"/>
                </a:solidFill>
                <a:latin typeface="Times New Roman" pitchFamily="18" charset="0"/>
                <a:ea typeface="Microsoft YaHei UI" pitchFamily="34" charset="-122"/>
                <a:cs typeface="Times New Roman" pitchFamily="18" charset="0"/>
              </a:rPr>
              <a:t>Голокосту</a:t>
            </a:r>
            <a:r>
              <a:rPr lang="ru-RU" sz="2200" dirty="0" smtClean="0">
                <a:solidFill>
                  <a:schemeClr val="bg1"/>
                </a:solidFill>
                <a:latin typeface="Times New Roman" pitchFamily="18" charset="0"/>
                <a:ea typeface="Microsoft YaHei UI" pitchFamily="34" charset="-122"/>
                <a:cs typeface="Times New Roman" pitchFamily="18" charset="0"/>
              </a:rPr>
              <a:t> </a:t>
            </a:r>
            <a:r>
              <a:rPr lang="ru-RU" sz="2200" dirty="0" err="1" smtClean="0">
                <a:solidFill>
                  <a:schemeClr val="bg1"/>
                </a:solidFill>
                <a:latin typeface="Times New Roman" pitchFamily="18" charset="0"/>
                <a:ea typeface="Microsoft YaHei UI" pitchFamily="34" charset="-122"/>
                <a:cs typeface="Times New Roman" pitchFamily="18" charset="0"/>
              </a:rPr>
              <a:t>є</a:t>
            </a:r>
            <a:r>
              <a:rPr lang="ru-RU" sz="2200" dirty="0" smtClean="0">
                <a:solidFill>
                  <a:schemeClr val="bg1"/>
                </a:solidFill>
                <a:latin typeface="Times New Roman" pitchFamily="18" charset="0"/>
                <a:ea typeface="Microsoft YaHei UI" pitchFamily="34" charset="-122"/>
                <a:cs typeface="Times New Roman" pitchFamily="18" charset="0"/>
              </a:rPr>
              <a:t> </a:t>
            </a:r>
            <a:r>
              <a:rPr lang="ru-RU" sz="2200" dirty="0" err="1" smtClean="0">
                <a:solidFill>
                  <a:schemeClr val="bg1"/>
                </a:solidFill>
                <a:latin typeface="Times New Roman" pitchFamily="18" charset="0"/>
                <a:ea typeface="Microsoft YaHei UI" pitchFamily="34" charset="-122"/>
                <a:cs typeface="Times New Roman" pitchFamily="18" charset="0"/>
              </a:rPr>
              <a:t>також</a:t>
            </a:r>
            <a:r>
              <a:rPr lang="ru-RU" sz="2200" dirty="0" smtClean="0">
                <a:solidFill>
                  <a:schemeClr val="bg1"/>
                </a:solidFill>
                <a:latin typeface="Times New Roman" pitchFamily="18" charset="0"/>
                <a:ea typeface="Microsoft YaHei UI" pitchFamily="34" charset="-122"/>
                <a:cs typeface="Times New Roman" pitchFamily="18" charset="0"/>
              </a:rPr>
              <a:t> </a:t>
            </a:r>
            <a:r>
              <a:rPr lang="ru-RU" sz="2200" dirty="0" err="1" smtClean="0">
                <a:solidFill>
                  <a:schemeClr val="bg1"/>
                </a:solidFill>
                <a:latin typeface="Times New Roman" pitchFamily="18" charset="0"/>
                <a:ea typeface="Microsoft YaHei UI" pitchFamily="34" charset="-122"/>
                <a:cs typeface="Times New Roman" pitchFamily="18" charset="0"/>
              </a:rPr>
              <a:t>терор</a:t>
            </a:r>
            <a:r>
              <a:rPr lang="ru-RU" sz="2200" dirty="0" smtClean="0">
                <a:solidFill>
                  <a:schemeClr val="bg1"/>
                </a:solidFill>
                <a:latin typeface="Times New Roman" pitchFamily="18" charset="0"/>
                <a:ea typeface="Microsoft YaHei UI" pitchFamily="34" charset="-122"/>
                <a:cs typeface="Times New Roman" pitchFamily="18" charset="0"/>
              </a:rPr>
              <a:t> </a:t>
            </a:r>
            <a:r>
              <a:rPr lang="ru-RU" sz="2200" dirty="0" err="1" smtClean="0">
                <a:solidFill>
                  <a:schemeClr val="bg1"/>
                </a:solidFill>
                <a:latin typeface="Times New Roman" pitchFamily="18" charset="0"/>
                <a:ea typeface="Microsoft YaHei UI" pitchFamily="34" charset="-122"/>
                <a:cs typeface="Times New Roman" pitchFamily="18" charset="0"/>
              </a:rPr>
              <a:t>проти</a:t>
            </a:r>
            <a:r>
              <a:rPr lang="ru-RU" sz="2200" dirty="0" smtClean="0">
                <a:solidFill>
                  <a:schemeClr val="bg1"/>
                </a:solidFill>
                <a:latin typeface="Times New Roman" pitchFamily="18" charset="0"/>
                <a:ea typeface="Microsoft YaHei UI" pitchFamily="34" charset="-122"/>
                <a:cs typeface="Times New Roman" pitchFamily="18" charset="0"/>
              </a:rPr>
              <a:t> мирного </a:t>
            </a:r>
            <a:r>
              <a:rPr lang="uk-UA" sz="2200" dirty="0" smtClean="0">
                <a:solidFill>
                  <a:schemeClr val="bg1"/>
                </a:solidFill>
                <a:latin typeface="Times New Roman" pitchFamily="18" charset="0"/>
                <a:ea typeface="Microsoft YaHei UI" pitchFamily="34" charset="-122"/>
                <a:cs typeface="Times New Roman" pitchFamily="18" charset="0"/>
              </a:rPr>
              <a:t>н</a:t>
            </a:r>
            <a:r>
              <a:rPr lang="ru-RU" sz="2200" dirty="0" err="1" smtClean="0">
                <a:solidFill>
                  <a:schemeClr val="bg1"/>
                </a:solidFill>
                <a:latin typeface="Times New Roman" pitchFamily="18" charset="0"/>
                <a:ea typeface="Microsoft YaHei UI" pitchFamily="34" charset="-122"/>
                <a:cs typeface="Times New Roman" pitchFamily="18" charset="0"/>
              </a:rPr>
              <a:t>аселення</a:t>
            </a:r>
            <a:r>
              <a:rPr lang="ru-RU" sz="2200" dirty="0" smtClean="0">
                <a:solidFill>
                  <a:schemeClr val="bg1"/>
                </a:solidFill>
                <a:latin typeface="Times New Roman" pitchFamily="18" charset="0"/>
                <a:ea typeface="Microsoft YaHei UI" pitchFamily="34" charset="-122"/>
                <a:cs typeface="Times New Roman" pitchFamily="18" charset="0"/>
              </a:rPr>
              <a:t>, </a:t>
            </a:r>
            <a:r>
              <a:rPr lang="ru-RU" sz="2200" dirty="0" err="1" smtClean="0">
                <a:solidFill>
                  <a:schemeClr val="bg1"/>
                </a:solidFill>
                <a:latin typeface="Times New Roman" pitchFamily="18" charset="0"/>
                <a:ea typeface="Microsoft YaHei UI" pitchFamily="34" charset="-122"/>
                <a:cs typeface="Times New Roman" pitchFamily="18" charset="0"/>
              </a:rPr>
              <a:t>включаючи</a:t>
            </a:r>
            <a:r>
              <a:rPr lang="ru-RU" sz="2200" dirty="0" smtClean="0">
                <a:solidFill>
                  <a:schemeClr val="bg1"/>
                </a:solidFill>
                <a:latin typeface="Times New Roman" pitchFamily="18" charset="0"/>
                <a:ea typeface="Microsoft YaHei UI" pitchFamily="34" charset="-122"/>
                <a:cs typeface="Times New Roman" pitchFamily="18" charset="0"/>
              </a:rPr>
              <a:t> </a:t>
            </a:r>
            <a:r>
              <a:rPr lang="ru-RU" sz="2200" dirty="0" err="1" smtClean="0">
                <a:solidFill>
                  <a:schemeClr val="bg1"/>
                </a:solidFill>
                <a:latin typeface="Times New Roman" pitchFamily="18" charset="0"/>
                <a:ea typeface="Microsoft YaHei UI" pitchFamily="34" charset="-122"/>
                <a:cs typeface="Times New Roman" pitchFamily="18" charset="0"/>
              </a:rPr>
              <a:t>дітей</a:t>
            </a:r>
            <a:r>
              <a:rPr lang="ru-RU" sz="2200" dirty="0" smtClean="0">
                <a:solidFill>
                  <a:schemeClr val="bg1"/>
                </a:solidFill>
                <a:latin typeface="Times New Roman" pitchFamily="18" charset="0"/>
                <a:ea typeface="Microsoft YaHei UI" pitchFamily="34" charset="-122"/>
                <a:cs typeface="Times New Roman" pitchFamily="18" charset="0"/>
              </a:rPr>
              <a:t>. </a:t>
            </a:r>
            <a:r>
              <a:rPr lang="ru-RU" sz="2200" dirty="0" err="1" smtClean="0">
                <a:solidFill>
                  <a:schemeClr val="bg1"/>
                </a:solidFill>
                <a:latin typeface="Times New Roman" pitchFamily="18" charset="0"/>
                <a:ea typeface="Microsoft YaHei UI" pitchFamily="34" charset="-122"/>
                <a:cs typeface="Times New Roman" pitchFamily="18" charset="0"/>
              </a:rPr>
              <a:t>Діти</a:t>
            </a:r>
            <a:r>
              <a:rPr lang="ru-RU" sz="2200" dirty="0" smtClean="0">
                <a:solidFill>
                  <a:schemeClr val="bg1"/>
                </a:solidFill>
                <a:latin typeface="Times New Roman" pitchFamily="18" charset="0"/>
                <a:ea typeface="Microsoft YaHei UI" pitchFamily="34" charset="-122"/>
                <a:cs typeface="Times New Roman" pitchFamily="18" charset="0"/>
              </a:rPr>
              <a:t> </a:t>
            </a:r>
            <a:r>
              <a:rPr lang="ru-RU" sz="2200" dirty="0" err="1" smtClean="0">
                <a:solidFill>
                  <a:schemeClr val="bg1"/>
                </a:solidFill>
                <a:latin typeface="Times New Roman" pitchFamily="18" charset="0"/>
                <a:ea typeface="Microsoft YaHei UI" pitchFamily="34" charset="-122"/>
                <a:cs typeface="Times New Roman" pitchFamily="18" charset="0"/>
              </a:rPr>
              <a:t>були</a:t>
            </a:r>
            <a:r>
              <a:rPr lang="ru-RU" sz="2200" dirty="0" smtClean="0">
                <a:solidFill>
                  <a:schemeClr val="bg1"/>
                </a:solidFill>
                <a:latin typeface="Times New Roman" pitchFamily="18" charset="0"/>
                <a:ea typeface="Microsoft YaHei UI" pitchFamily="34" charset="-122"/>
                <a:cs typeface="Times New Roman" pitchFamily="18" charset="0"/>
              </a:rPr>
              <a:t> особливою </a:t>
            </a:r>
            <a:r>
              <a:rPr lang="ru-RU" sz="2200" dirty="0" err="1" smtClean="0">
                <a:solidFill>
                  <a:schemeClr val="bg1"/>
                </a:solidFill>
                <a:latin typeface="Times New Roman" pitchFamily="18" charset="0"/>
                <a:ea typeface="Microsoft YaHei UI" pitchFamily="34" charset="-122"/>
                <a:cs typeface="Times New Roman" pitchFamily="18" charset="0"/>
              </a:rPr>
              <a:t>мішенню</a:t>
            </a:r>
            <a:r>
              <a:rPr lang="ru-RU" sz="2200" dirty="0" smtClean="0">
                <a:solidFill>
                  <a:schemeClr val="bg1"/>
                </a:solidFill>
                <a:latin typeface="Times New Roman" pitchFamily="18" charset="0"/>
                <a:ea typeface="Microsoft YaHei UI" pitchFamily="34" charset="-122"/>
                <a:cs typeface="Times New Roman" pitchFamily="18" charset="0"/>
              </a:rPr>
              <a:t> для </a:t>
            </a:r>
            <a:r>
              <a:rPr lang="ru-RU" sz="2200" dirty="0" err="1" smtClean="0">
                <a:solidFill>
                  <a:schemeClr val="bg1"/>
                </a:solidFill>
                <a:latin typeface="Times New Roman" pitchFamily="18" charset="0"/>
                <a:ea typeface="Microsoft YaHei UI" pitchFamily="34" charset="-122"/>
                <a:cs typeface="Times New Roman" pitchFamily="18" charset="0"/>
              </a:rPr>
              <a:t>нацистів</a:t>
            </a:r>
            <a:r>
              <a:rPr lang="ru-RU" sz="2200" dirty="0" smtClean="0">
                <a:solidFill>
                  <a:schemeClr val="bg1"/>
                </a:solidFill>
                <a:latin typeface="Times New Roman" pitchFamily="18" charset="0"/>
                <a:ea typeface="Microsoft YaHei UI" pitchFamily="34" charset="-122"/>
                <a:cs typeface="Times New Roman" pitchFamily="18" charset="0"/>
              </a:rPr>
              <a:t> в </a:t>
            </a:r>
            <a:r>
              <a:rPr lang="ru-RU" sz="2200" dirty="0" err="1" smtClean="0">
                <a:solidFill>
                  <a:schemeClr val="bg1"/>
                </a:solidFill>
                <a:latin typeface="Times New Roman" pitchFamily="18" charset="0"/>
                <a:ea typeface="Microsoft YaHei UI" pitchFamily="34" charset="-122"/>
                <a:cs typeface="Times New Roman" pitchFamily="18" charset="0"/>
              </a:rPr>
              <a:t>період</a:t>
            </a:r>
            <a:r>
              <a:rPr lang="ru-RU" sz="2200" dirty="0" smtClean="0">
                <a:solidFill>
                  <a:schemeClr val="bg1"/>
                </a:solidFill>
                <a:latin typeface="Times New Roman" pitchFamily="18" charset="0"/>
                <a:ea typeface="Microsoft YaHei UI" pitchFamily="34" charset="-122"/>
                <a:cs typeface="Times New Roman" pitchFamily="18" charset="0"/>
              </a:rPr>
              <a:t> </a:t>
            </a:r>
            <a:r>
              <a:rPr lang="ru-RU" sz="2200" dirty="0" err="1" smtClean="0">
                <a:solidFill>
                  <a:schemeClr val="bg1"/>
                </a:solidFill>
                <a:latin typeface="Times New Roman" pitchFamily="18" charset="0"/>
                <a:ea typeface="Microsoft YaHei UI" pitchFamily="34" charset="-122"/>
                <a:cs typeface="Times New Roman" pitchFamily="18" charset="0"/>
              </a:rPr>
              <a:t>Голокосту</a:t>
            </a:r>
            <a:r>
              <a:rPr lang="ru-RU" sz="2200" dirty="0" smtClean="0">
                <a:solidFill>
                  <a:schemeClr val="bg1"/>
                </a:solidFill>
                <a:latin typeface="Times New Roman" pitchFamily="18" charset="0"/>
                <a:ea typeface="Microsoft YaHei UI" pitchFamily="34" charset="-122"/>
                <a:cs typeface="Times New Roman" pitchFamily="18" charset="0"/>
              </a:rPr>
              <a:t>. </a:t>
            </a:r>
            <a:r>
              <a:rPr lang="ru-RU" sz="2200" dirty="0" err="1" smtClean="0">
                <a:solidFill>
                  <a:schemeClr val="bg1"/>
                </a:solidFill>
                <a:latin typeface="Times New Roman" pitchFamily="18" charset="0"/>
                <a:ea typeface="Microsoft YaHei UI" pitchFamily="34" charset="-122"/>
                <a:cs typeface="Times New Roman" pitchFamily="18" charset="0"/>
              </a:rPr>
              <a:t>Живими</a:t>
            </a:r>
            <a:r>
              <a:rPr lang="ru-RU" sz="2200" dirty="0" smtClean="0">
                <a:solidFill>
                  <a:schemeClr val="bg1"/>
                </a:solidFill>
                <a:latin typeface="Times New Roman" pitchFamily="18" charset="0"/>
                <a:ea typeface="Microsoft YaHei UI" pitchFamily="34" charset="-122"/>
                <a:cs typeface="Times New Roman" pitchFamily="18" charset="0"/>
              </a:rPr>
              <a:t> вони представляли </a:t>
            </a:r>
            <a:r>
              <a:rPr lang="ru-RU" sz="2200" dirty="0" err="1" smtClean="0">
                <a:solidFill>
                  <a:schemeClr val="bg1"/>
                </a:solidFill>
                <a:latin typeface="Times New Roman" pitchFamily="18" charset="0"/>
                <a:ea typeface="Microsoft YaHei UI" pitchFamily="34" charset="-122"/>
                <a:cs typeface="Times New Roman" pitchFamily="18" charset="0"/>
              </a:rPr>
              <a:t>виняткову</a:t>
            </a:r>
            <a:r>
              <a:rPr lang="ru-RU" sz="2200" dirty="0" smtClean="0">
                <a:solidFill>
                  <a:schemeClr val="bg1"/>
                </a:solidFill>
                <a:latin typeface="Times New Roman" pitchFamily="18" charset="0"/>
                <a:ea typeface="Microsoft YaHei UI" pitchFamily="34" charset="-122"/>
                <a:cs typeface="Times New Roman" pitchFamily="18" charset="0"/>
              </a:rPr>
              <a:t> </a:t>
            </a:r>
            <a:r>
              <a:rPr lang="ru-RU" sz="2200" dirty="0" err="1" smtClean="0">
                <a:solidFill>
                  <a:schemeClr val="bg1"/>
                </a:solidFill>
                <a:latin typeface="Times New Roman" pitchFamily="18" charset="0"/>
                <a:ea typeface="Microsoft YaHei UI" pitchFamily="34" charset="-122"/>
                <a:cs typeface="Times New Roman" pitchFamily="18" charset="0"/>
              </a:rPr>
              <a:t>загрозу</a:t>
            </a:r>
            <a:r>
              <a:rPr lang="ru-RU" sz="2200" dirty="0" smtClean="0">
                <a:solidFill>
                  <a:schemeClr val="bg1"/>
                </a:solidFill>
                <a:latin typeface="Times New Roman" pitchFamily="18" charset="0"/>
                <a:ea typeface="Microsoft YaHei UI" pitchFamily="34" charset="-122"/>
                <a:cs typeface="Times New Roman" pitchFamily="18" charset="0"/>
              </a:rPr>
              <a:t>, </a:t>
            </a:r>
            <a:r>
              <a:rPr lang="ru-RU" sz="2200" dirty="0" err="1" smtClean="0">
                <a:solidFill>
                  <a:schemeClr val="bg1"/>
                </a:solidFill>
                <a:latin typeface="Times New Roman" pitchFamily="18" charset="0"/>
                <a:ea typeface="Microsoft YaHei UI" pitchFamily="34" charset="-122"/>
                <a:cs typeface="Times New Roman" pitchFamily="18" charset="0"/>
              </a:rPr>
              <a:t>адже</a:t>
            </a:r>
            <a:r>
              <a:rPr lang="ru-RU" sz="2200" dirty="0" smtClean="0">
                <a:solidFill>
                  <a:schemeClr val="bg1"/>
                </a:solidFill>
                <a:latin typeface="Times New Roman" pitchFamily="18" charset="0"/>
                <a:ea typeface="Microsoft YaHei UI" pitchFamily="34" charset="-122"/>
                <a:cs typeface="Times New Roman" pitchFamily="18" charset="0"/>
              </a:rPr>
              <a:t> </a:t>
            </a:r>
            <a:r>
              <a:rPr lang="ru-RU" sz="2200" dirty="0" err="1" smtClean="0">
                <a:solidFill>
                  <a:schemeClr val="bg1"/>
                </a:solidFill>
                <a:latin typeface="Times New Roman" pitchFamily="18" charset="0"/>
                <a:ea typeface="Microsoft YaHei UI" pitchFamily="34" charset="-122"/>
                <a:cs typeface="Times New Roman" pitchFamily="18" charset="0"/>
              </a:rPr>
              <a:t>подорослішавши</a:t>
            </a:r>
            <a:r>
              <a:rPr lang="ru-RU" sz="2200" dirty="0" smtClean="0">
                <a:solidFill>
                  <a:schemeClr val="bg1"/>
                </a:solidFill>
                <a:latin typeface="Times New Roman" pitchFamily="18" charset="0"/>
                <a:ea typeface="Microsoft YaHei UI" pitchFamily="34" charset="-122"/>
                <a:cs typeface="Times New Roman" pitchFamily="18" charset="0"/>
              </a:rPr>
              <a:t>, вони б створили </a:t>
            </a:r>
            <a:r>
              <a:rPr lang="ru-RU" sz="2200" dirty="0" err="1" smtClean="0">
                <a:solidFill>
                  <a:schemeClr val="bg1"/>
                </a:solidFill>
                <a:latin typeface="Times New Roman" pitchFamily="18" charset="0"/>
                <a:ea typeface="Microsoft YaHei UI" pitchFamily="34" charset="-122"/>
                <a:cs typeface="Times New Roman" pitchFamily="18" charset="0"/>
              </a:rPr>
              <a:t>нове</a:t>
            </a:r>
            <a:r>
              <a:rPr lang="ru-RU" sz="2200" dirty="0" smtClean="0">
                <a:solidFill>
                  <a:schemeClr val="bg1"/>
                </a:solidFill>
                <a:latin typeface="Times New Roman" pitchFamily="18" charset="0"/>
                <a:ea typeface="Microsoft YaHei UI" pitchFamily="34" charset="-122"/>
                <a:cs typeface="Times New Roman" pitchFamily="18" charset="0"/>
              </a:rPr>
              <a:t> </a:t>
            </a:r>
            <a:r>
              <a:rPr lang="ru-RU" sz="2200" dirty="0" err="1" smtClean="0">
                <a:solidFill>
                  <a:schemeClr val="bg1"/>
                </a:solidFill>
                <a:latin typeface="Times New Roman" pitchFamily="18" charset="0"/>
                <a:ea typeface="Microsoft YaHei UI" pitchFamily="34" charset="-122"/>
                <a:cs typeface="Times New Roman" pitchFamily="18" charset="0"/>
              </a:rPr>
              <a:t>покоління</a:t>
            </a:r>
            <a:r>
              <a:rPr lang="ru-RU" sz="2200" dirty="0" smtClean="0">
                <a:solidFill>
                  <a:schemeClr val="bg1"/>
                </a:solidFill>
                <a:latin typeface="Times New Roman" pitchFamily="18" charset="0"/>
                <a:ea typeface="Microsoft YaHei UI" pitchFamily="34" charset="-122"/>
                <a:cs typeface="Times New Roman" pitchFamily="18" charset="0"/>
              </a:rPr>
              <a:t> </a:t>
            </a:r>
            <a:r>
              <a:rPr lang="ru-RU" sz="2200" dirty="0" err="1" smtClean="0">
                <a:solidFill>
                  <a:schemeClr val="bg1"/>
                </a:solidFill>
                <a:latin typeface="Times New Roman" pitchFamily="18" charset="0"/>
                <a:ea typeface="Microsoft YaHei UI" pitchFamily="34" charset="-122"/>
                <a:cs typeface="Times New Roman" pitchFamily="18" charset="0"/>
              </a:rPr>
              <a:t>євреїв</a:t>
            </a:r>
            <a:r>
              <a:rPr lang="ru-RU" sz="2200" dirty="0" smtClean="0">
                <a:solidFill>
                  <a:schemeClr val="tx1"/>
                </a:solidFill>
                <a:latin typeface="Times New Roman" pitchFamily="18" charset="0"/>
                <a:ea typeface="Microsoft YaHei UI" pitchFamily="34" charset="-122"/>
                <a:cs typeface="Times New Roman" pitchFamily="18" charset="0"/>
              </a:rPr>
              <a:t>. </a:t>
            </a:r>
          </a:p>
          <a:p>
            <a:endParaRPr lang="ru-RU" sz="2200" b="1" dirty="0">
              <a:solidFill>
                <a:schemeClr val="tx1"/>
              </a:solidFill>
              <a:latin typeface="Times New Roman" pitchFamily="18" charset="0"/>
              <a:ea typeface="Arial Unicode MS" pitchFamily="34" charset="-128"/>
              <a:cs typeface="Times New Roman" pitchFamily="18" charset="0"/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836137" y="21683"/>
            <a:ext cx="2355863" cy="1567720"/>
          </a:xfrm>
          <a:prstGeom prst="rect">
            <a:avLst/>
          </a:prstGeom>
        </p:spPr>
      </p:pic>
    </p:spTree>
  </p:cSld>
  <p:clrMapOvr>
    <a:masterClrMapping/>
  </p:clrMapOvr>
  <p:transition/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845573" y="925285"/>
            <a:ext cx="10693284" cy="52629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ru-RU" sz="2800" dirty="0">
                <a:latin typeface="Times New Roman" panose="02020603050405020304" pitchFamily="18" charset="0"/>
                <a:ea typeface="Microsoft YaHei UI" pitchFamily="34" charset="-122"/>
                <a:cs typeface="Times New Roman" panose="02020603050405020304" pitchFamily="18" charset="0"/>
              </a:rPr>
              <a:t>	</a:t>
            </a:r>
            <a:r>
              <a:rPr lang="ru-RU" sz="2800" dirty="0" smtClean="0">
                <a:solidFill>
                  <a:schemeClr val="bg1"/>
                </a:solidFill>
                <a:latin typeface="Times New Roman" panose="02020603050405020304" pitchFamily="18" charset="0"/>
                <a:ea typeface="Microsoft YaHei UI" pitchFamily="34" charset="-122"/>
                <a:cs typeface="Times New Roman" panose="02020603050405020304" pitchFamily="18" charset="0"/>
              </a:rPr>
              <a:t>1 </a:t>
            </a:r>
            <a:r>
              <a:rPr lang="ru-RU" sz="2800" dirty="0">
                <a:solidFill>
                  <a:schemeClr val="bg1"/>
                </a:solidFill>
                <a:latin typeface="Times New Roman" panose="02020603050405020304" pitchFamily="18" charset="0"/>
                <a:ea typeface="Microsoft YaHei UI" pitchFamily="34" charset="-122"/>
                <a:cs typeface="Times New Roman" panose="02020603050405020304" pitchFamily="18" charset="0"/>
              </a:rPr>
              <a:t>листопада 2005 року </a:t>
            </a:r>
            <a:r>
              <a:rPr lang="ru-RU" sz="2800" dirty="0" err="1">
                <a:solidFill>
                  <a:schemeClr val="bg1"/>
                </a:solidFill>
                <a:latin typeface="Times New Roman" panose="02020603050405020304" pitchFamily="18" charset="0"/>
                <a:ea typeface="Microsoft YaHei UI" pitchFamily="34" charset="-122"/>
                <a:cs typeface="Times New Roman" panose="02020603050405020304" pitchFamily="18" charset="0"/>
              </a:rPr>
              <a:t>Генеральна</a:t>
            </a:r>
            <a:r>
              <a:rPr lang="ru-RU" sz="2800" dirty="0">
                <a:solidFill>
                  <a:schemeClr val="bg1"/>
                </a:solidFill>
                <a:latin typeface="Times New Roman" panose="02020603050405020304" pitchFamily="18" charset="0"/>
                <a:ea typeface="Microsoft YaHei UI" pitchFamily="34" charset="-122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chemeClr val="bg1"/>
                </a:solidFill>
                <a:latin typeface="Times New Roman" panose="02020603050405020304" pitchFamily="18" charset="0"/>
                <a:ea typeface="Microsoft YaHei UI" pitchFamily="34" charset="-122"/>
                <a:cs typeface="Times New Roman" panose="02020603050405020304" pitchFamily="18" charset="0"/>
              </a:rPr>
              <a:t>Асамблея</a:t>
            </a:r>
            <a:r>
              <a:rPr lang="ru-RU" sz="2800" dirty="0">
                <a:solidFill>
                  <a:schemeClr val="bg1"/>
                </a:solidFill>
                <a:latin typeface="Times New Roman" panose="02020603050405020304" pitchFamily="18" charset="0"/>
                <a:ea typeface="Microsoft YaHei UI" pitchFamily="34" charset="-122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chemeClr val="bg1"/>
                </a:solidFill>
                <a:latin typeface="Times New Roman" panose="02020603050405020304" pitchFamily="18" charset="0"/>
                <a:ea typeface="Microsoft YaHei UI" pitchFamily="34" charset="-122"/>
                <a:cs typeface="Times New Roman" panose="02020603050405020304" pitchFamily="18" charset="0"/>
              </a:rPr>
              <a:t>Організації</a:t>
            </a:r>
            <a:r>
              <a:rPr lang="ru-RU" sz="2800" dirty="0">
                <a:solidFill>
                  <a:schemeClr val="bg1"/>
                </a:solidFill>
                <a:latin typeface="Times New Roman" panose="02020603050405020304" pitchFamily="18" charset="0"/>
                <a:ea typeface="Microsoft YaHei UI" pitchFamily="34" charset="-122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chemeClr val="bg1"/>
                </a:solidFill>
                <a:latin typeface="Times New Roman" panose="02020603050405020304" pitchFamily="18" charset="0"/>
                <a:ea typeface="Microsoft YaHei UI" pitchFamily="34" charset="-122"/>
                <a:cs typeface="Times New Roman" panose="02020603050405020304" pitchFamily="18" charset="0"/>
              </a:rPr>
              <a:t>Об´єднаних</a:t>
            </a:r>
            <a:r>
              <a:rPr lang="ru-RU" sz="2800" dirty="0">
                <a:solidFill>
                  <a:schemeClr val="bg1"/>
                </a:solidFill>
                <a:latin typeface="Times New Roman" panose="02020603050405020304" pitchFamily="18" charset="0"/>
                <a:ea typeface="Microsoft YaHei UI" pitchFamily="34" charset="-122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chemeClr val="bg1"/>
                </a:solidFill>
                <a:latin typeface="Times New Roman" panose="02020603050405020304" pitchFamily="18" charset="0"/>
                <a:ea typeface="Microsoft YaHei UI" pitchFamily="34" charset="-122"/>
                <a:cs typeface="Times New Roman" panose="02020603050405020304" pitchFamily="18" charset="0"/>
              </a:rPr>
              <a:t>Націй</a:t>
            </a:r>
            <a:r>
              <a:rPr lang="ru-RU" sz="2800" dirty="0">
                <a:solidFill>
                  <a:schemeClr val="bg1"/>
                </a:solidFill>
                <a:latin typeface="Times New Roman" panose="02020603050405020304" pitchFamily="18" charset="0"/>
                <a:ea typeface="Microsoft YaHei UI" pitchFamily="34" charset="-122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chemeClr val="bg1"/>
                </a:solidFill>
                <a:latin typeface="Times New Roman" panose="02020603050405020304" pitchFamily="18" charset="0"/>
                <a:ea typeface="Microsoft YaHei UI" pitchFamily="34" charset="-122"/>
                <a:cs typeface="Times New Roman" panose="02020603050405020304" pitchFamily="18" charset="0"/>
              </a:rPr>
              <a:t>ухвалила</a:t>
            </a:r>
            <a:r>
              <a:rPr lang="ru-RU" sz="2800" dirty="0">
                <a:solidFill>
                  <a:schemeClr val="bg1"/>
                </a:solidFill>
                <a:latin typeface="Times New Roman" panose="02020603050405020304" pitchFamily="18" charset="0"/>
                <a:ea typeface="Microsoft YaHei UI" pitchFamily="34" charset="-122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chemeClr val="bg1"/>
                </a:solidFill>
                <a:latin typeface="Times New Roman" panose="02020603050405020304" pitchFamily="18" charset="0"/>
                <a:ea typeface="Microsoft YaHei UI" pitchFamily="34" charset="-122"/>
                <a:cs typeface="Times New Roman" panose="02020603050405020304" pitchFamily="18" charset="0"/>
              </a:rPr>
              <a:t>резолюцію</a:t>
            </a:r>
            <a:r>
              <a:rPr lang="ru-RU" sz="2800" dirty="0">
                <a:solidFill>
                  <a:schemeClr val="bg1"/>
                </a:solidFill>
                <a:latin typeface="Times New Roman" panose="02020603050405020304" pitchFamily="18" charset="0"/>
                <a:ea typeface="Microsoft YaHei UI" pitchFamily="34" charset="-122"/>
                <a:cs typeface="Times New Roman" panose="02020603050405020304" pitchFamily="18" charset="0"/>
              </a:rPr>
              <a:t>, в </a:t>
            </a:r>
            <a:r>
              <a:rPr lang="ru-RU" sz="2800" dirty="0" err="1">
                <a:solidFill>
                  <a:schemeClr val="bg1"/>
                </a:solidFill>
                <a:latin typeface="Times New Roman" panose="02020603050405020304" pitchFamily="18" charset="0"/>
                <a:ea typeface="Microsoft YaHei UI" pitchFamily="34" charset="-122"/>
                <a:cs typeface="Times New Roman" panose="02020603050405020304" pitchFamily="18" charset="0"/>
              </a:rPr>
              <a:t>якій</a:t>
            </a:r>
            <a:r>
              <a:rPr lang="ru-RU" sz="2800" dirty="0">
                <a:solidFill>
                  <a:schemeClr val="bg1"/>
                </a:solidFill>
                <a:latin typeface="Times New Roman" panose="02020603050405020304" pitchFamily="18" charset="0"/>
                <a:ea typeface="Microsoft YaHei UI" pitchFamily="34" charset="-122"/>
                <a:cs typeface="Times New Roman" panose="02020603050405020304" pitchFamily="18" charset="0"/>
              </a:rPr>
              <a:t> постановила, </a:t>
            </a:r>
            <a:r>
              <a:rPr lang="ru-RU" sz="2800" dirty="0" err="1">
                <a:solidFill>
                  <a:schemeClr val="bg1"/>
                </a:solidFill>
                <a:latin typeface="Times New Roman" panose="02020603050405020304" pitchFamily="18" charset="0"/>
                <a:ea typeface="Microsoft YaHei UI" pitchFamily="34" charset="-122"/>
                <a:cs typeface="Times New Roman" panose="02020603050405020304" pitchFamily="18" charset="0"/>
              </a:rPr>
              <a:t>що</a:t>
            </a:r>
            <a:r>
              <a:rPr lang="ru-RU" sz="2800" dirty="0">
                <a:solidFill>
                  <a:schemeClr val="bg1"/>
                </a:solidFill>
                <a:latin typeface="Times New Roman" panose="02020603050405020304" pitchFamily="18" charset="0"/>
                <a:ea typeface="Microsoft YaHei UI" pitchFamily="34" charset="-122"/>
                <a:cs typeface="Times New Roman" panose="02020603050405020304" pitchFamily="18" charset="0"/>
              </a:rPr>
              <a:t> день 27 </a:t>
            </a:r>
            <a:r>
              <a:rPr lang="ru-RU" sz="2800" dirty="0" err="1">
                <a:solidFill>
                  <a:schemeClr val="bg1"/>
                </a:solidFill>
                <a:latin typeface="Times New Roman" panose="02020603050405020304" pitchFamily="18" charset="0"/>
                <a:ea typeface="Microsoft YaHei UI" pitchFamily="34" charset="-122"/>
                <a:cs typeface="Times New Roman" panose="02020603050405020304" pitchFamily="18" charset="0"/>
              </a:rPr>
              <a:t>січня</a:t>
            </a:r>
            <a:r>
              <a:rPr lang="ru-RU" sz="2800" dirty="0">
                <a:solidFill>
                  <a:schemeClr val="bg1"/>
                </a:solidFill>
                <a:latin typeface="Times New Roman" panose="02020603050405020304" pitchFamily="18" charset="0"/>
                <a:ea typeface="Microsoft YaHei UI" pitchFamily="34" charset="-122"/>
                <a:cs typeface="Times New Roman" panose="02020603050405020304" pitchFamily="18" charset="0"/>
              </a:rPr>
              <a:t> — </a:t>
            </a:r>
            <a:r>
              <a:rPr lang="ru-RU" sz="2800" dirty="0" err="1">
                <a:solidFill>
                  <a:schemeClr val="bg1"/>
                </a:solidFill>
                <a:latin typeface="Times New Roman" panose="02020603050405020304" pitchFamily="18" charset="0"/>
                <a:ea typeface="Microsoft YaHei UI" pitchFamily="34" charset="-122"/>
                <a:cs typeface="Times New Roman" panose="02020603050405020304" pitchFamily="18" charset="0"/>
              </a:rPr>
              <a:t>це</a:t>
            </a:r>
            <a:r>
              <a:rPr lang="ru-RU" sz="2800" dirty="0">
                <a:solidFill>
                  <a:schemeClr val="bg1"/>
                </a:solidFill>
                <a:latin typeface="Times New Roman" panose="02020603050405020304" pitchFamily="18" charset="0"/>
                <a:ea typeface="Microsoft YaHei UI" pitchFamily="34" charset="-122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chemeClr val="bg1"/>
                </a:solidFill>
                <a:latin typeface="Times New Roman" panose="02020603050405020304" pitchFamily="18" charset="0"/>
                <a:ea typeface="Microsoft YaHei UI" pitchFamily="34" charset="-122"/>
                <a:cs typeface="Times New Roman" panose="02020603050405020304" pitchFamily="18" charset="0"/>
              </a:rPr>
              <a:t>Міжнародний</a:t>
            </a:r>
            <a:r>
              <a:rPr lang="ru-RU" sz="2800" dirty="0">
                <a:solidFill>
                  <a:schemeClr val="bg1"/>
                </a:solidFill>
                <a:latin typeface="Times New Roman" panose="02020603050405020304" pitchFamily="18" charset="0"/>
                <a:ea typeface="Microsoft YaHei UI" pitchFamily="34" charset="-122"/>
                <a:cs typeface="Times New Roman" panose="02020603050405020304" pitchFamily="18" charset="0"/>
              </a:rPr>
              <a:t> день </a:t>
            </a:r>
            <a:r>
              <a:rPr lang="ru-RU" sz="2800" dirty="0" err="1">
                <a:solidFill>
                  <a:schemeClr val="bg1"/>
                </a:solidFill>
                <a:latin typeface="Times New Roman" panose="02020603050405020304" pitchFamily="18" charset="0"/>
                <a:ea typeface="Microsoft YaHei UI" pitchFamily="34" charset="-122"/>
                <a:cs typeface="Times New Roman" panose="02020603050405020304" pitchFamily="18" charset="0"/>
              </a:rPr>
              <a:t>пам´яті</a:t>
            </a:r>
            <a:r>
              <a:rPr lang="ru-RU" sz="2800" dirty="0">
                <a:solidFill>
                  <a:schemeClr val="bg1"/>
                </a:solidFill>
                <a:latin typeface="Times New Roman" panose="02020603050405020304" pitchFamily="18" charset="0"/>
                <a:ea typeface="Microsoft YaHei UI" pitchFamily="34" charset="-122"/>
                <a:cs typeface="Times New Roman" panose="02020603050405020304" pitchFamily="18" charset="0"/>
              </a:rPr>
              <a:t> жертв </a:t>
            </a:r>
            <a:r>
              <a:rPr lang="ru-RU" sz="2800" dirty="0" err="1">
                <a:solidFill>
                  <a:schemeClr val="bg1"/>
                </a:solidFill>
                <a:latin typeface="Times New Roman" panose="02020603050405020304" pitchFamily="18" charset="0"/>
                <a:ea typeface="Microsoft YaHei UI" pitchFamily="34" charset="-122"/>
                <a:cs typeface="Times New Roman" panose="02020603050405020304" pitchFamily="18" charset="0"/>
              </a:rPr>
              <a:t>Голокосту</a:t>
            </a:r>
            <a:r>
              <a:rPr lang="ru-RU" sz="2800" dirty="0">
                <a:solidFill>
                  <a:schemeClr val="bg1"/>
                </a:solidFill>
                <a:latin typeface="Times New Roman" panose="02020603050405020304" pitchFamily="18" charset="0"/>
                <a:ea typeface="Microsoft YaHei UI" pitchFamily="34" charset="-122"/>
                <a:cs typeface="Times New Roman" panose="02020603050405020304" pitchFamily="18" charset="0"/>
              </a:rPr>
              <a:t>. </a:t>
            </a:r>
            <a:r>
              <a:rPr lang="ru-RU" sz="2800" dirty="0" err="1">
                <a:solidFill>
                  <a:schemeClr val="bg1"/>
                </a:solidFill>
                <a:latin typeface="Times New Roman" panose="02020603050405020304" pitchFamily="18" charset="0"/>
                <a:ea typeface="Microsoft YaHei UI" pitchFamily="34" charset="-122"/>
                <a:cs typeface="Times New Roman" panose="02020603050405020304" pitchFamily="18" charset="0"/>
              </a:rPr>
              <a:t>Цей</a:t>
            </a:r>
            <a:r>
              <a:rPr lang="ru-RU" sz="2800" dirty="0">
                <a:solidFill>
                  <a:schemeClr val="bg1"/>
                </a:solidFill>
                <a:latin typeface="Times New Roman" panose="02020603050405020304" pitchFamily="18" charset="0"/>
                <a:ea typeface="Microsoft YaHei UI" pitchFamily="34" charset="-122"/>
                <a:cs typeface="Times New Roman" panose="02020603050405020304" pitchFamily="18" charset="0"/>
              </a:rPr>
              <a:t> день </a:t>
            </a:r>
            <a:r>
              <a:rPr lang="ru-RU" sz="2800" dirty="0" err="1">
                <a:solidFill>
                  <a:schemeClr val="bg1"/>
                </a:solidFill>
                <a:latin typeface="Times New Roman" panose="02020603050405020304" pitchFamily="18" charset="0"/>
                <a:ea typeface="Microsoft YaHei UI" pitchFamily="34" charset="-122"/>
                <a:cs typeface="Times New Roman" panose="02020603050405020304" pitchFamily="18" charset="0"/>
              </a:rPr>
              <a:t>було</a:t>
            </a:r>
            <a:r>
              <a:rPr lang="ru-RU" sz="2800" dirty="0">
                <a:solidFill>
                  <a:schemeClr val="bg1"/>
                </a:solidFill>
                <a:latin typeface="Times New Roman" panose="02020603050405020304" pitchFamily="18" charset="0"/>
                <a:ea typeface="Microsoft YaHei UI" pitchFamily="34" charset="-122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chemeClr val="bg1"/>
                </a:solidFill>
                <a:latin typeface="Times New Roman" panose="02020603050405020304" pitchFamily="18" charset="0"/>
                <a:ea typeface="Microsoft YaHei UI" pitchFamily="34" charset="-122"/>
                <a:cs typeface="Times New Roman" panose="02020603050405020304" pitchFamily="18" charset="0"/>
              </a:rPr>
              <a:t>обрано</a:t>
            </a:r>
            <a:r>
              <a:rPr lang="ru-RU" sz="2800" dirty="0">
                <a:solidFill>
                  <a:schemeClr val="bg1"/>
                </a:solidFill>
                <a:latin typeface="Times New Roman" panose="02020603050405020304" pitchFamily="18" charset="0"/>
                <a:ea typeface="Microsoft YaHei UI" pitchFamily="34" charset="-122"/>
                <a:cs typeface="Times New Roman" panose="02020603050405020304" pitchFamily="18" charset="0"/>
              </a:rPr>
              <a:t> не </a:t>
            </a:r>
            <a:r>
              <a:rPr lang="ru-RU" sz="2800" dirty="0" err="1">
                <a:solidFill>
                  <a:schemeClr val="bg1"/>
                </a:solidFill>
                <a:latin typeface="Times New Roman" panose="02020603050405020304" pitchFamily="18" charset="0"/>
                <a:ea typeface="Microsoft YaHei UI" pitchFamily="34" charset="-122"/>
                <a:cs typeface="Times New Roman" panose="02020603050405020304" pitchFamily="18" charset="0"/>
              </a:rPr>
              <a:t>випадково</a:t>
            </a:r>
            <a:r>
              <a:rPr lang="ru-RU" sz="2800" dirty="0">
                <a:solidFill>
                  <a:schemeClr val="bg1"/>
                </a:solidFill>
                <a:latin typeface="Times New Roman" panose="02020603050405020304" pitchFamily="18" charset="0"/>
                <a:ea typeface="Microsoft YaHei UI" pitchFamily="34" charset="-122"/>
                <a:cs typeface="Times New Roman" panose="02020603050405020304" pitchFamily="18" charset="0"/>
              </a:rPr>
              <a:t>: </a:t>
            </a:r>
            <a:r>
              <a:rPr lang="ru-RU" sz="2800" dirty="0" err="1">
                <a:solidFill>
                  <a:schemeClr val="bg1"/>
                </a:solidFill>
                <a:latin typeface="Times New Roman" panose="02020603050405020304" pitchFamily="18" charset="0"/>
                <a:ea typeface="Microsoft YaHei UI" pitchFamily="34" charset="-122"/>
                <a:cs typeface="Times New Roman" panose="02020603050405020304" pitchFamily="18" charset="0"/>
              </a:rPr>
              <a:t>саме</a:t>
            </a:r>
            <a:r>
              <a:rPr lang="ru-RU" sz="2800" dirty="0">
                <a:solidFill>
                  <a:schemeClr val="bg1"/>
                </a:solidFill>
                <a:latin typeface="Times New Roman" panose="02020603050405020304" pitchFamily="18" charset="0"/>
                <a:ea typeface="Microsoft YaHei UI" pitchFamily="34" charset="-122"/>
                <a:cs typeface="Times New Roman" panose="02020603050405020304" pitchFamily="18" charset="0"/>
              </a:rPr>
              <a:t> 27 </a:t>
            </a:r>
            <a:r>
              <a:rPr lang="ru-RU" sz="2800" dirty="0" err="1">
                <a:solidFill>
                  <a:schemeClr val="bg1"/>
                </a:solidFill>
                <a:latin typeface="Times New Roman" panose="02020603050405020304" pitchFamily="18" charset="0"/>
                <a:ea typeface="Microsoft YaHei UI" pitchFamily="34" charset="-122"/>
                <a:cs typeface="Times New Roman" panose="02020603050405020304" pitchFamily="18" charset="0"/>
              </a:rPr>
              <a:t>січня</a:t>
            </a:r>
            <a:r>
              <a:rPr lang="ru-RU" sz="2800" dirty="0">
                <a:solidFill>
                  <a:schemeClr val="bg1"/>
                </a:solidFill>
                <a:latin typeface="Times New Roman" panose="02020603050405020304" pitchFamily="18" charset="0"/>
                <a:ea typeface="Microsoft YaHei UI" pitchFamily="34" charset="-122"/>
                <a:cs typeface="Times New Roman" panose="02020603050405020304" pitchFamily="18" charset="0"/>
              </a:rPr>
              <a:t> 1945 року </a:t>
            </a:r>
            <a:r>
              <a:rPr lang="ru-RU" sz="2800" dirty="0" err="1">
                <a:solidFill>
                  <a:schemeClr val="bg1"/>
                </a:solidFill>
                <a:latin typeface="Times New Roman" panose="02020603050405020304" pitchFamily="18" charset="0"/>
                <a:ea typeface="Microsoft YaHei UI" pitchFamily="34" charset="-122"/>
                <a:cs typeface="Times New Roman" panose="02020603050405020304" pitchFamily="18" charset="0"/>
              </a:rPr>
              <a:t>було</a:t>
            </a:r>
            <a:r>
              <a:rPr lang="ru-RU" sz="2800" dirty="0">
                <a:solidFill>
                  <a:schemeClr val="bg1"/>
                </a:solidFill>
                <a:latin typeface="Times New Roman" panose="02020603050405020304" pitchFamily="18" charset="0"/>
                <a:ea typeface="Microsoft YaHei UI" pitchFamily="34" charset="-122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chemeClr val="bg1"/>
                </a:solidFill>
                <a:latin typeface="Times New Roman" panose="02020603050405020304" pitchFamily="18" charset="0"/>
                <a:ea typeface="Microsoft YaHei UI" pitchFamily="34" charset="-122"/>
                <a:cs typeface="Times New Roman" panose="02020603050405020304" pitchFamily="18" charset="0"/>
              </a:rPr>
              <a:t>звільнено</a:t>
            </a:r>
            <a:r>
              <a:rPr lang="ru-RU" sz="2800" dirty="0">
                <a:solidFill>
                  <a:schemeClr val="bg1"/>
                </a:solidFill>
                <a:latin typeface="Times New Roman" panose="02020603050405020304" pitchFamily="18" charset="0"/>
                <a:ea typeface="Microsoft YaHei UI" pitchFamily="34" charset="-122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chemeClr val="bg1"/>
                </a:solidFill>
                <a:latin typeface="Times New Roman" panose="02020603050405020304" pitchFamily="18" charset="0"/>
                <a:ea typeface="Microsoft YaHei UI" pitchFamily="34" charset="-122"/>
                <a:cs typeface="Times New Roman" panose="02020603050405020304" pitchFamily="18" charset="0"/>
              </a:rPr>
              <a:t>від</a:t>
            </a:r>
            <a:r>
              <a:rPr lang="ru-RU" sz="2800" dirty="0">
                <a:solidFill>
                  <a:schemeClr val="bg1"/>
                </a:solidFill>
                <a:latin typeface="Times New Roman" panose="02020603050405020304" pitchFamily="18" charset="0"/>
                <a:ea typeface="Microsoft YaHei UI" pitchFamily="34" charset="-122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chemeClr val="bg1"/>
                </a:solidFill>
                <a:latin typeface="Times New Roman" panose="02020603050405020304" pitchFamily="18" charset="0"/>
                <a:ea typeface="Microsoft YaHei UI" pitchFamily="34" charset="-122"/>
                <a:cs typeface="Times New Roman" panose="02020603050405020304" pitchFamily="18" charset="0"/>
              </a:rPr>
              <a:t>фашистів</a:t>
            </a:r>
            <a:r>
              <a:rPr lang="ru-RU" sz="2800" dirty="0">
                <a:solidFill>
                  <a:schemeClr val="bg1"/>
                </a:solidFill>
                <a:latin typeface="Times New Roman" panose="02020603050405020304" pitchFamily="18" charset="0"/>
                <a:ea typeface="Microsoft YaHei UI" pitchFamily="34" charset="-122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chemeClr val="bg1"/>
                </a:solidFill>
                <a:latin typeface="Times New Roman" panose="02020603050405020304" pitchFamily="18" charset="0"/>
                <a:ea typeface="Microsoft YaHei UI" pitchFamily="34" charset="-122"/>
                <a:cs typeface="Times New Roman" panose="02020603050405020304" pitchFamily="18" charset="0"/>
              </a:rPr>
              <a:t>найбільший</a:t>
            </a:r>
            <a:r>
              <a:rPr lang="ru-RU" sz="2800" dirty="0">
                <a:solidFill>
                  <a:schemeClr val="bg1"/>
                </a:solidFill>
                <a:latin typeface="Times New Roman" panose="02020603050405020304" pitchFamily="18" charset="0"/>
                <a:ea typeface="Microsoft YaHei UI" pitchFamily="34" charset="-122"/>
                <a:cs typeface="Times New Roman" panose="02020603050405020304" pitchFamily="18" charset="0"/>
              </a:rPr>
              <a:t> з </a:t>
            </a:r>
            <a:r>
              <a:rPr lang="ru-RU" sz="2800" dirty="0" err="1">
                <a:solidFill>
                  <a:schemeClr val="bg1"/>
                </a:solidFill>
                <a:latin typeface="Times New Roman" panose="02020603050405020304" pitchFamily="18" charset="0"/>
                <a:ea typeface="Microsoft YaHei UI" pitchFamily="34" charset="-122"/>
                <a:cs typeface="Times New Roman" panose="02020603050405020304" pitchFamily="18" charset="0"/>
              </a:rPr>
              <a:t>гітлерівських</a:t>
            </a:r>
            <a:r>
              <a:rPr lang="ru-RU" sz="2800" dirty="0">
                <a:solidFill>
                  <a:schemeClr val="bg1"/>
                </a:solidFill>
                <a:latin typeface="Times New Roman" panose="02020603050405020304" pitchFamily="18" charset="0"/>
                <a:ea typeface="Microsoft YaHei UI" pitchFamily="34" charset="-122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chemeClr val="bg1"/>
                </a:solidFill>
                <a:latin typeface="Times New Roman" panose="02020603050405020304" pitchFamily="18" charset="0"/>
                <a:ea typeface="Microsoft YaHei UI" pitchFamily="34" charset="-122"/>
                <a:cs typeface="Times New Roman" panose="02020603050405020304" pitchFamily="18" charset="0"/>
              </a:rPr>
              <a:t>концтаборів</a:t>
            </a:r>
            <a:r>
              <a:rPr lang="ru-RU" sz="2800" dirty="0">
                <a:solidFill>
                  <a:schemeClr val="bg1"/>
                </a:solidFill>
                <a:latin typeface="Times New Roman" panose="02020603050405020304" pitchFamily="18" charset="0"/>
                <a:ea typeface="Microsoft YaHei UI" pitchFamily="34" charset="-122"/>
                <a:cs typeface="Times New Roman" panose="02020603050405020304" pitchFamily="18" charset="0"/>
              </a:rPr>
              <a:t>, </a:t>
            </a:r>
            <a:r>
              <a:rPr lang="ru-RU" sz="2800" dirty="0" err="1" smtClean="0">
                <a:solidFill>
                  <a:schemeClr val="bg1"/>
                </a:solidFill>
                <a:latin typeface="Times New Roman" panose="02020603050405020304" pitchFamily="18" charset="0"/>
                <a:ea typeface="Microsoft YaHei UI" pitchFamily="34" charset="-122"/>
                <a:cs typeface="Times New Roman" panose="02020603050405020304" pitchFamily="18" charset="0"/>
              </a:rPr>
              <a:t>Освенцім</a:t>
            </a:r>
            <a:r>
              <a:rPr lang="ru-RU" sz="2800" dirty="0">
                <a:solidFill>
                  <a:schemeClr val="bg1"/>
                </a:solidFill>
                <a:latin typeface="Times New Roman" panose="02020603050405020304" pitchFamily="18" charset="0"/>
                <a:ea typeface="Microsoft YaHei UI" pitchFamily="34" charset="-122"/>
                <a:cs typeface="Times New Roman" panose="02020603050405020304" pitchFamily="18" charset="0"/>
              </a:rPr>
              <a:t>, </a:t>
            </a:r>
            <a:r>
              <a:rPr lang="ru-RU" sz="2800" dirty="0" err="1">
                <a:solidFill>
                  <a:schemeClr val="bg1"/>
                </a:solidFill>
                <a:latin typeface="Times New Roman" panose="02020603050405020304" pitchFamily="18" charset="0"/>
                <a:ea typeface="Microsoft YaHei UI" pitchFamily="34" charset="-122"/>
                <a:cs typeface="Times New Roman" panose="02020603050405020304" pitchFamily="18" charset="0"/>
              </a:rPr>
              <a:t>розташований</a:t>
            </a:r>
            <a:r>
              <a:rPr lang="ru-RU" sz="2800" dirty="0">
                <a:solidFill>
                  <a:schemeClr val="bg1"/>
                </a:solidFill>
                <a:latin typeface="Times New Roman" panose="02020603050405020304" pitchFamily="18" charset="0"/>
                <a:ea typeface="Microsoft YaHei UI" pitchFamily="34" charset="-122"/>
                <a:cs typeface="Times New Roman" panose="02020603050405020304" pitchFamily="18" charset="0"/>
              </a:rPr>
              <a:t> в 70 </a:t>
            </a:r>
            <a:r>
              <a:rPr lang="ru-RU" sz="2800" dirty="0" err="1">
                <a:solidFill>
                  <a:schemeClr val="bg1"/>
                </a:solidFill>
                <a:latin typeface="Times New Roman" panose="02020603050405020304" pitchFamily="18" charset="0"/>
                <a:ea typeface="Microsoft YaHei UI" pitchFamily="34" charset="-122"/>
                <a:cs typeface="Times New Roman" panose="02020603050405020304" pitchFamily="18" charset="0"/>
              </a:rPr>
              <a:t>кілометрах</a:t>
            </a:r>
            <a:r>
              <a:rPr lang="ru-RU" sz="2800" dirty="0">
                <a:solidFill>
                  <a:schemeClr val="bg1"/>
                </a:solidFill>
                <a:latin typeface="Times New Roman" panose="02020603050405020304" pitchFamily="18" charset="0"/>
                <a:ea typeface="Microsoft YaHei UI" pitchFamily="34" charset="-122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chemeClr val="bg1"/>
                </a:solidFill>
                <a:latin typeface="Times New Roman" panose="02020603050405020304" pitchFamily="18" charset="0"/>
                <a:ea typeface="Microsoft YaHei UI" pitchFamily="34" charset="-122"/>
                <a:cs typeface="Times New Roman" panose="02020603050405020304" pitchFamily="18" charset="0"/>
              </a:rPr>
              <a:t>від</a:t>
            </a:r>
            <a:r>
              <a:rPr lang="ru-RU" sz="2800" dirty="0">
                <a:solidFill>
                  <a:schemeClr val="bg1"/>
                </a:solidFill>
                <a:latin typeface="Times New Roman" panose="02020603050405020304" pitchFamily="18" charset="0"/>
                <a:ea typeface="Microsoft YaHei UI" pitchFamily="34" charset="-122"/>
                <a:cs typeface="Times New Roman" panose="02020603050405020304" pitchFamily="18" charset="0"/>
              </a:rPr>
              <a:t> Кракова. </a:t>
            </a:r>
            <a:r>
              <a:rPr lang="ru-RU" sz="2800" dirty="0" err="1">
                <a:solidFill>
                  <a:schemeClr val="bg1"/>
                </a:solidFill>
                <a:latin typeface="Times New Roman" panose="02020603050405020304" pitchFamily="18" charset="0"/>
                <a:ea typeface="Microsoft YaHei UI" pitchFamily="34" charset="-122"/>
                <a:cs typeface="Times New Roman" panose="02020603050405020304" pitchFamily="18" charset="0"/>
              </a:rPr>
              <a:t>Всього</a:t>
            </a:r>
            <a:r>
              <a:rPr lang="ru-RU" sz="2800" dirty="0">
                <a:solidFill>
                  <a:schemeClr val="bg1"/>
                </a:solidFill>
                <a:latin typeface="Times New Roman" panose="02020603050405020304" pitchFamily="18" charset="0"/>
                <a:ea typeface="Microsoft YaHei UI" pitchFamily="34" charset="-122"/>
                <a:cs typeface="Times New Roman" panose="02020603050405020304" pitchFamily="18" charset="0"/>
              </a:rPr>
              <a:t> у </a:t>
            </a:r>
            <a:r>
              <a:rPr lang="ru-RU" sz="2800" dirty="0" err="1">
                <a:solidFill>
                  <a:schemeClr val="bg1"/>
                </a:solidFill>
                <a:latin typeface="Times New Roman" panose="02020603050405020304" pitchFamily="18" charset="0"/>
                <a:ea typeface="Microsoft YaHei UI" pitchFamily="34" charset="-122"/>
                <a:cs typeface="Times New Roman" panose="02020603050405020304" pitchFamily="18" charset="0"/>
              </a:rPr>
              <a:t>фашистських</a:t>
            </a:r>
            <a:r>
              <a:rPr lang="ru-RU" sz="2800" dirty="0">
                <a:solidFill>
                  <a:schemeClr val="bg1"/>
                </a:solidFill>
                <a:latin typeface="Times New Roman" panose="02020603050405020304" pitchFamily="18" charset="0"/>
                <a:ea typeface="Microsoft YaHei UI" pitchFamily="34" charset="-122"/>
                <a:cs typeface="Times New Roman" panose="02020603050405020304" pitchFamily="18" charset="0"/>
              </a:rPr>
              <a:t> таборах </a:t>
            </a:r>
            <a:r>
              <a:rPr lang="ru-RU" sz="2800" dirty="0" err="1">
                <a:solidFill>
                  <a:schemeClr val="bg1"/>
                </a:solidFill>
                <a:latin typeface="Times New Roman" panose="02020603050405020304" pitchFamily="18" charset="0"/>
                <a:ea typeface="Microsoft YaHei UI" pitchFamily="34" charset="-122"/>
                <a:cs typeface="Times New Roman" panose="02020603050405020304" pitchFamily="18" charset="0"/>
              </a:rPr>
              <a:t>смерті</a:t>
            </a:r>
            <a:r>
              <a:rPr lang="ru-RU" sz="2800" dirty="0">
                <a:solidFill>
                  <a:schemeClr val="bg1"/>
                </a:solidFill>
                <a:latin typeface="Times New Roman" panose="02020603050405020304" pitchFamily="18" charset="0"/>
                <a:ea typeface="Microsoft YaHei UI" pitchFamily="34" charset="-122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chemeClr val="bg1"/>
                </a:solidFill>
                <a:latin typeface="Times New Roman" panose="02020603050405020304" pitchFamily="18" charset="0"/>
                <a:ea typeface="Microsoft YaHei UI" pitchFamily="34" charset="-122"/>
                <a:cs typeface="Times New Roman" panose="02020603050405020304" pitchFamily="18" charset="0"/>
              </a:rPr>
              <a:t>було</a:t>
            </a:r>
            <a:r>
              <a:rPr lang="ru-RU" sz="2800" dirty="0">
                <a:solidFill>
                  <a:schemeClr val="bg1"/>
                </a:solidFill>
                <a:latin typeface="Times New Roman" panose="02020603050405020304" pitchFamily="18" charset="0"/>
                <a:ea typeface="Microsoft YaHei UI" pitchFamily="34" charset="-122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chemeClr val="bg1"/>
                </a:solidFill>
                <a:latin typeface="Times New Roman" panose="02020603050405020304" pitchFamily="18" charset="0"/>
                <a:ea typeface="Microsoft YaHei UI" pitchFamily="34" charset="-122"/>
                <a:cs typeface="Times New Roman" panose="02020603050405020304" pitchFamily="18" charset="0"/>
              </a:rPr>
              <a:t>знищено</a:t>
            </a:r>
            <a:r>
              <a:rPr lang="ru-RU" sz="2800" dirty="0">
                <a:solidFill>
                  <a:schemeClr val="bg1"/>
                </a:solidFill>
                <a:latin typeface="Times New Roman" panose="02020603050405020304" pitchFamily="18" charset="0"/>
                <a:ea typeface="Microsoft YaHei UI" pitchFamily="34" charset="-122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chemeClr val="bg1"/>
                </a:solidFill>
                <a:latin typeface="Times New Roman" panose="02020603050405020304" pitchFamily="18" charset="0"/>
                <a:ea typeface="Microsoft YaHei UI" pitchFamily="34" charset="-122"/>
                <a:cs typeface="Times New Roman" panose="02020603050405020304" pitchFamily="18" charset="0"/>
              </a:rPr>
              <a:t>шість</a:t>
            </a:r>
            <a:r>
              <a:rPr lang="ru-RU" sz="2800" dirty="0">
                <a:solidFill>
                  <a:schemeClr val="bg1"/>
                </a:solidFill>
                <a:latin typeface="Times New Roman" panose="02020603050405020304" pitchFamily="18" charset="0"/>
                <a:ea typeface="Microsoft YaHei UI" pitchFamily="34" charset="-122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chemeClr val="bg1"/>
                </a:solidFill>
                <a:latin typeface="Times New Roman" panose="02020603050405020304" pitchFamily="18" charset="0"/>
                <a:ea typeface="Microsoft YaHei UI" pitchFamily="34" charset="-122"/>
                <a:cs typeface="Times New Roman" panose="02020603050405020304" pitchFamily="18" charset="0"/>
              </a:rPr>
              <a:t>мільйонів</a:t>
            </a:r>
            <a:r>
              <a:rPr lang="ru-RU" sz="2800" dirty="0">
                <a:solidFill>
                  <a:schemeClr val="bg1"/>
                </a:solidFill>
                <a:latin typeface="Times New Roman" panose="02020603050405020304" pitchFamily="18" charset="0"/>
                <a:ea typeface="Microsoft YaHei UI" pitchFamily="34" charset="-122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chemeClr val="bg1"/>
                </a:solidFill>
                <a:latin typeface="Times New Roman" panose="02020603050405020304" pitchFamily="18" charset="0"/>
                <a:ea typeface="Microsoft YaHei UI" pitchFamily="34" charset="-122"/>
                <a:cs typeface="Times New Roman" panose="02020603050405020304" pitchFamily="18" charset="0"/>
              </a:rPr>
              <a:t>євреїв</a:t>
            </a:r>
            <a:r>
              <a:rPr lang="ru-RU" sz="2800" dirty="0">
                <a:solidFill>
                  <a:schemeClr val="bg1"/>
                </a:solidFill>
                <a:latin typeface="Times New Roman" panose="02020603050405020304" pitchFamily="18" charset="0"/>
                <a:ea typeface="Microsoft YaHei UI" pitchFamily="34" charset="-122"/>
                <a:cs typeface="Times New Roman" panose="02020603050405020304" pitchFamily="18" charset="0"/>
              </a:rPr>
              <a:t> і </a:t>
            </a:r>
            <a:r>
              <a:rPr lang="ru-RU" sz="2800" dirty="0" err="1">
                <a:solidFill>
                  <a:schemeClr val="bg1"/>
                </a:solidFill>
                <a:latin typeface="Times New Roman" panose="02020603050405020304" pitchFamily="18" charset="0"/>
                <a:ea typeface="Microsoft YaHei UI" pitchFamily="34" charset="-122"/>
                <a:cs typeface="Times New Roman" panose="02020603050405020304" pitchFamily="18" charset="0"/>
              </a:rPr>
              <a:t>мільйони</a:t>
            </a:r>
            <a:r>
              <a:rPr lang="ru-RU" sz="2800" dirty="0">
                <a:solidFill>
                  <a:schemeClr val="bg1"/>
                </a:solidFill>
                <a:latin typeface="Times New Roman" panose="02020603050405020304" pitchFamily="18" charset="0"/>
                <a:ea typeface="Microsoft YaHei UI" pitchFamily="34" charset="-122"/>
                <a:cs typeface="Times New Roman" panose="02020603050405020304" pitchFamily="18" charset="0"/>
              </a:rPr>
              <a:t> людей </a:t>
            </a:r>
            <a:r>
              <a:rPr lang="ru-RU" sz="2800" dirty="0" err="1">
                <a:solidFill>
                  <a:schemeClr val="bg1"/>
                </a:solidFill>
                <a:latin typeface="Times New Roman" panose="02020603050405020304" pitchFamily="18" charset="0"/>
                <a:ea typeface="Microsoft YaHei UI" pitchFamily="34" charset="-122"/>
                <a:cs typeface="Times New Roman" panose="02020603050405020304" pitchFamily="18" charset="0"/>
              </a:rPr>
              <a:t>інших</a:t>
            </a:r>
            <a:r>
              <a:rPr lang="ru-RU" sz="2800" dirty="0">
                <a:solidFill>
                  <a:schemeClr val="bg1"/>
                </a:solidFill>
                <a:latin typeface="Times New Roman" panose="02020603050405020304" pitchFamily="18" charset="0"/>
                <a:ea typeface="Microsoft YaHei UI" pitchFamily="34" charset="-122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chemeClr val="bg1"/>
                </a:solidFill>
                <a:latin typeface="Times New Roman" panose="02020603050405020304" pitchFamily="18" charset="0"/>
                <a:ea typeface="Microsoft YaHei UI" pitchFamily="34" charset="-122"/>
                <a:cs typeface="Times New Roman" panose="02020603050405020304" pitchFamily="18" charset="0"/>
              </a:rPr>
              <a:t>національностей</a:t>
            </a:r>
            <a:r>
              <a:rPr lang="ru-RU" sz="2800" dirty="0">
                <a:solidFill>
                  <a:schemeClr val="bg1"/>
                </a:solidFill>
                <a:latin typeface="Microsoft YaHei UI" pitchFamily="34" charset="-122"/>
                <a:ea typeface="Microsoft YaHei UI" pitchFamily="34" charset="-122"/>
              </a:rPr>
              <a:t>.</a:t>
            </a: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040747" y="5426439"/>
            <a:ext cx="2151253" cy="14315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8999104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79489" y="452718"/>
            <a:ext cx="9271345" cy="836436"/>
          </a:xfrm>
        </p:spPr>
        <p:txBody>
          <a:bodyPr/>
          <a:lstStyle/>
          <a:p>
            <a:pPr algn="ctr"/>
            <a:r>
              <a:rPr lang="uk-UA" sz="4000" dirty="0" smtClean="0"/>
              <a:t> </a:t>
            </a:r>
            <a:r>
              <a:rPr lang="uk-UA" sz="3600" dirty="0" smtClean="0">
                <a:solidFill>
                  <a:schemeClr val="bg1"/>
                </a:solidFill>
              </a:rPr>
              <a:t>Масові знищення в’язнів у </a:t>
            </a:r>
            <a:r>
              <a:rPr lang="uk-UA" sz="3600" dirty="0" err="1" smtClean="0">
                <a:solidFill>
                  <a:schemeClr val="bg1"/>
                </a:solidFill>
              </a:rPr>
              <a:t>концлагерях</a:t>
            </a:r>
            <a:endParaRPr lang="ru-RU" sz="3600" dirty="0">
              <a:solidFill>
                <a:schemeClr val="bg1"/>
              </a:solidFill>
            </a:endParaRPr>
          </a:p>
        </p:txBody>
      </p:sp>
      <p:pic>
        <p:nvPicPr>
          <p:cNvPr id="3" name="Рисунок 2" descr="https://imgclf.112.ua/original/2019/01/21/373887.jpg?timestamp=1548066847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9490" y="1524001"/>
            <a:ext cx="10734084" cy="5131632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050834" y="0"/>
            <a:ext cx="2141166" cy="1424849"/>
          </a:xfrm>
          <a:prstGeom prst="rect">
            <a:avLst/>
          </a:prstGeom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uk-UA" sz="2800" dirty="0" smtClean="0">
                <a:solidFill>
                  <a:schemeClr val="bg1"/>
                </a:solidFill>
                <a:latin typeface="Arial Black" panose="020B0A04020102020204" pitchFamily="34" charset="0"/>
              </a:rPr>
              <a:t>В’язні, які залишилися живими важили 30 – 40 кілограмів</a:t>
            </a:r>
            <a:endParaRPr lang="ru-RU" sz="2800" dirty="0">
              <a:solidFill>
                <a:schemeClr val="bg1"/>
              </a:solidFill>
              <a:latin typeface="Arial Black" panose="020B0A04020102020204" pitchFamily="34" charset="0"/>
            </a:endParaRPr>
          </a:p>
        </p:txBody>
      </p:sp>
      <p:pic>
        <p:nvPicPr>
          <p:cNvPr id="3" name="Picture 4" descr="C:\Users\Администратор\Desktop\holokost-800x445.jpe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6111" y="1492546"/>
            <a:ext cx="10892746" cy="51803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2888520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uk-UA" sz="28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На світанку 29 вересня київські євреї з різних кінців міста повільно рухалися вулицями в бік єврейського цвинтарю,</a:t>
            </a:r>
            <a:br>
              <a:rPr lang="uk-UA" sz="28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uk-UA" sz="28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на Лук’янівку.</a:t>
            </a:r>
            <a:r>
              <a:rPr lang="ru-RU" dirty="0" smtClean="0">
                <a:solidFill>
                  <a:schemeClr val="bg1"/>
                </a:solidFill>
              </a:rPr>
              <a:t/>
            </a:r>
            <a:br>
              <a:rPr lang="ru-RU" dirty="0" smtClean="0">
                <a:solidFill>
                  <a:schemeClr val="bg1"/>
                </a:solidFill>
              </a:rPr>
            </a:br>
            <a:endParaRPr lang="ru-RU" dirty="0">
              <a:solidFill>
                <a:schemeClr val="bg1"/>
              </a:solidFill>
            </a:endParaRPr>
          </a:p>
        </p:txBody>
      </p:sp>
      <p:pic>
        <p:nvPicPr>
          <p:cNvPr id="3" name="Рисунок 2" descr="https://imgclf.112.ua/original/2018/01/12/329236.jpg?timestamp=1515752558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6111" y="1853248"/>
            <a:ext cx="10849203" cy="485235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70856" y="489857"/>
            <a:ext cx="9503229" cy="925286"/>
          </a:xfrm>
        </p:spPr>
        <p:txBody>
          <a:bodyPr/>
          <a:lstStyle/>
          <a:p>
            <a:pPr algn="ctr"/>
            <a:r>
              <a:rPr lang="uk-UA" sz="2800" dirty="0" smtClean="0">
                <a:solidFill>
                  <a:schemeClr val="bg1"/>
                </a:solidFill>
              </a:rPr>
              <a:t>Люди зібрали свої найцінніші речі та рухалися на </a:t>
            </a:r>
            <a:r>
              <a:rPr lang="uk-UA" sz="2800" dirty="0" err="1" smtClean="0">
                <a:solidFill>
                  <a:schemeClr val="bg1"/>
                </a:solidFill>
              </a:rPr>
              <a:t>лук’янівку</a:t>
            </a:r>
            <a:endParaRPr lang="ru-RU" sz="2800" dirty="0">
              <a:solidFill>
                <a:schemeClr val="bg1"/>
              </a:solidFill>
            </a:endParaRPr>
          </a:p>
        </p:txBody>
      </p:sp>
      <p:pic>
        <p:nvPicPr>
          <p:cNvPr id="3" name="Picture 2" descr="C:\Users\Администратор\Desktop\1317458491_4488595-1-3-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0856" y="1650550"/>
            <a:ext cx="10635344" cy="49788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1092600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648918" y="419191"/>
            <a:ext cx="8391655" cy="854439"/>
          </a:xfrm>
        </p:spPr>
        <p:txBody>
          <a:bodyPr/>
          <a:lstStyle/>
          <a:p>
            <a:r>
              <a:rPr lang="uk-UA" sz="4000" b="1" dirty="0" smtClean="0">
                <a:latin typeface="Times New Roman" pitchFamily="18" charset="0"/>
                <a:cs typeface="Times New Roman" pitchFamily="18" charset="0"/>
              </a:rPr>
              <a:t>«</a:t>
            </a:r>
            <a:r>
              <a:rPr lang="ru-RU" sz="40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Праведники </a:t>
            </a:r>
            <a:r>
              <a:rPr lang="ru-RU" sz="4000" b="1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народів</a:t>
            </a:r>
            <a:r>
              <a:rPr lang="ru-RU" sz="40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4000" b="1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Світу</a:t>
            </a:r>
            <a:r>
              <a:rPr lang="uk-UA" sz="40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»</a:t>
            </a:r>
            <a:r>
              <a:rPr lang="ru-RU" sz="40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 </a:t>
            </a:r>
            <a:endParaRPr lang="ru-RU" sz="4000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Текст 2"/>
          <p:cNvSpPr>
            <a:spLocks noGrp="1"/>
          </p:cNvSpPr>
          <p:nvPr>
            <p:ph type="body" sz="half" idx="2"/>
          </p:nvPr>
        </p:nvSpPr>
        <p:spPr>
          <a:xfrm>
            <a:off x="1088571" y="1273630"/>
            <a:ext cx="10016305" cy="4866092"/>
          </a:xfrm>
        </p:spPr>
        <p:txBody>
          <a:bodyPr/>
          <a:lstStyle/>
          <a:p>
            <a:r>
              <a:rPr lang="uk-UA" dirty="0" smtClean="0"/>
              <a:t>	</a:t>
            </a:r>
            <a:r>
              <a:rPr lang="uk-UA" dirty="0" smtClean="0">
                <a:solidFill>
                  <a:schemeClr val="bg1"/>
                </a:solidFill>
              </a:rPr>
              <a:t>“</a:t>
            </a:r>
            <a:r>
              <a:rPr lang="uk-UA" sz="28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Праведники народів світу”- так назвали не байдужих до долі євреїв людей, які ризикуючи своїм життям, життям рідних і близьких рятували євреїв.</a:t>
            </a:r>
            <a:r>
              <a:rPr lang="ru-RU" sz="28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  </a:t>
            </a:r>
          </a:p>
          <a:p>
            <a:endParaRPr lang="ru-RU" sz="2800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sz="28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	У </a:t>
            </a:r>
            <a:r>
              <a:rPr lang="ru-RU" sz="2800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світі</a:t>
            </a:r>
            <a:r>
              <a:rPr lang="ru-RU" sz="28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цього</a:t>
            </a:r>
            <a:r>
              <a:rPr lang="ru-RU" sz="28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звання</a:t>
            </a:r>
            <a:r>
              <a:rPr lang="ru-RU" sz="28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удостоєно</a:t>
            </a:r>
            <a:r>
              <a:rPr lang="ru-RU" sz="28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25 513 </a:t>
            </a:r>
            <a:r>
              <a:rPr lang="ru-RU" sz="2800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осіб</a:t>
            </a:r>
            <a:r>
              <a:rPr lang="ru-RU" sz="28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із</a:t>
            </a:r>
            <a:r>
              <a:rPr lang="ru-RU" sz="28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51 </a:t>
            </a:r>
            <a:r>
              <a:rPr lang="ru-RU" sz="2800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країни</a:t>
            </a:r>
            <a:r>
              <a:rPr lang="ru-RU" sz="28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світу</a:t>
            </a:r>
            <a:r>
              <a:rPr lang="ru-RU" sz="28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endParaRPr lang="ru-RU" sz="2800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sz="28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 	В </a:t>
            </a:r>
            <a:r>
              <a:rPr lang="ru-RU" sz="2800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Україні</a:t>
            </a:r>
            <a:r>
              <a:rPr lang="ru-RU" sz="28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  </a:t>
            </a:r>
            <a:r>
              <a:rPr lang="ru-RU" sz="2800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звання</a:t>
            </a:r>
            <a:r>
              <a:rPr lang="ru-RU" sz="28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«Праведники </a:t>
            </a:r>
            <a:r>
              <a:rPr lang="ru-RU" sz="2800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народів</a:t>
            </a:r>
            <a:r>
              <a:rPr lang="ru-RU" sz="28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світу</a:t>
            </a:r>
            <a:r>
              <a:rPr lang="ru-RU" sz="28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» </a:t>
            </a:r>
            <a:r>
              <a:rPr lang="ru-RU" sz="2800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мають</a:t>
            </a:r>
            <a:r>
              <a:rPr lang="ru-RU" sz="28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 2573 особи.</a:t>
            </a:r>
          </a:p>
          <a:p>
            <a:endParaRPr lang="ru-RU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572625" y="5114925"/>
            <a:ext cx="2619375" cy="1743075"/>
          </a:xfrm>
          <a:prstGeom prst="rect">
            <a:avLst/>
          </a:prstGeom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04538" y="479686"/>
            <a:ext cx="3851479" cy="644576"/>
          </a:xfrm>
        </p:spPr>
        <p:txBody>
          <a:bodyPr/>
          <a:lstStyle/>
          <a:p>
            <a:r>
              <a:rPr lang="uk-UA" sz="2800" b="1" i="1" dirty="0" err="1" smtClean="0">
                <a:solidFill>
                  <a:schemeClr val="bg1"/>
                </a:solidFill>
              </a:rPr>
              <a:t>Рауль</a:t>
            </a:r>
            <a:r>
              <a:rPr lang="uk-UA" sz="2800" b="1" i="1" dirty="0" smtClean="0">
                <a:solidFill>
                  <a:schemeClr val="bg1"/>
                </a:solidFill>
              </a:rPr>
              <a:t> </a:t>
            </a:r>
            <a:r>
              <a:rPr lang="uk-UA" sz="2800" b="1" i="1" dirty="0" err="1" smtClean="0">
                <a:solidFill>
                  <a:schemeClr val="bg1"/>
                </a:solidFill>
              </a:rPr>
              <a:t>Валленберг</a:t>
            </a:r>
            <a:r>
              <a:rPr lang="uk-UA" sz="2800" dirty="0" smtClean="0">
                <a:solidFill>
                  <a:schemeClr val="bg1"/>
                </a:solidFill>
              </a:rPr>
              <a:t>.</a:t>
            </a:r>
            <a:endParaRPr lang="ru-RU" sz="2800" dirty="0">
              <a:solidFill>
                <a:schemeClr val="bg1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781862" y="1268360"/>
            <a:ext cx="5741233" cy="4935793"/>
          </a:xfrm>
        </p:spPr>
        <p:txBody>
          <a:bodyPr>
            <a:normAutofit fontScale="92500"/>
          </a:bodyPr>
          <a:lstStyle/>
          <a:p>
            <a:pPr algn="just"/>
            <a:r>
              <a:rPr lang="uk-UA" sz="28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Користуючись дипломатичним статусом,</a:t>
            </a:r>
            <a:r>
              <a:rPr lang="ru-RU" sz="28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 </a:t>
            </a:r>
            <a:r>
              <a:rPr lang="uk-UA" sz="2800" b="1" i="1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Валленберг</a:t>
            </a:r>
            <a:r>
              <a:rPr lang="ru-RU" sz="2800" b="1" i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 </a:t>
            </a:r>
            <a:r>
              <a:rPr lang="uk-UA" sz="28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видавав євреям "захисні паспорти" Швеції. Окрім цього, погрозами покарання за військові злочини він переконав деяких німецьких генералів не виконувати накази про </a:t>
            </a:r>
            <a:r>
              <a:rPr lang="uk-UA" sz="2800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вивезен</a:t>
            </a:r>
            <a:r>
              <a:rPr lang="ru-RU" sz="2800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ня</a:t>
            </a:r>
            <a:r>
              <a:rPr lang="ru-RU" sz="28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євреїв</a:t>
            </a:r>
            <a:r>
              <a:rPr lang="ru-RU" sz="28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у </a:t>
            </a:r>
            <a:r>
              <a:rPr lang="ru-RU" sz="2800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табори</a:t>
            </a:r>
            <a:r>
              <a:rPr lang="ru-RU" sz="28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смерті</a:t>
            </a:r>
            <a:r>
              <a:rPr lang="ru-RU" sz="28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і</a:t>
            </a:r>
            <a:r>
              <a:rPr lang="ru-RU" sz="28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запобіг</a:t>
            </a:r>
            <a:r>
              <a:rPr lang="ru-RU" sz="28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знищенню</a:t>
            </a:r>
            <a:r>
              <a:rPr lang="ru-RU" sz="28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Будапештського</a:t>
            </a:r>
            <a:r>
              <a:rPr lang="ru-RU" sz="28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гетто. Раулю </a:t>
            </a:r>
            <a:r>
              <a:rPr lang="ru-RU" sz="2800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Валленбергу</a:t>
            </a:r>
            <a:r>
              <a:rPr lang="ru-RU" sz="28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вдалося</a:t>
            </a:r>
            <a:r>
              <a:rPr lang="ru-RU" sz="28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врятувати</a:t>
            </a:r>
            <a:r>
              <a:rPr lang="ru-RU" sz="28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близько</a:t>
            </a:r>
            <a:r>
              <a:rPr lang="ru-RU" sz="28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100 </a:t>
            </a:r>
            <a:r>
              <a:rPr lang="ru-RU" sz="2800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тисяч</a:t>
            </a:r>
            <a:r>
              <a:rPr lang="ru-RU" sz="28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угорських</a:t>
            </a:r>
            <a:r>
              <a:rPr lang="ru-RU" sz="28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євреїв</a:t>
            </a:r>
            <a:r>
              <a:rPr lang="ru-RU" sz="28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algn="just"/>
            <a:endParaRPr lang="ru-RU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45289" y="3174251"/>
            <a:ext cx="3401063" cy="2895599"/>
          </a:xfrm>
        </p:spPr>
        <p:txBody>
          <a:bodyPr/>
          <a:lstStyle/>
          <a:p>
            <a:endParaRPr lang="ru-RU" dirty="0"/>
          </a:p>
        </p:txBody>
      </p:sp>
      <p:pic>
        <p:nvPicPr>
          <p:cNvPr id="6" name="Рисунок 5" descr="https://naurok.com.ua/uploads/files/6669/140401/152301_html/images/140401.004.jpg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4617" y="1723869"/>
            <a:ext cx="4032353" cy="4347147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89351" y="644578"/>
            <a:ext cx="3566667" cy="764498"/>
          </a:xfrm>
        </p:spPr>
        <p:txBody>
          <a:bodyPr/>
          <a:lstStyle/>
          <a:p>
            <a:r>
              <a:rPr lang="ru-RU" sz="3200" b="1" i="1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Ірена</a:t>
            </a:r>
            <a:r>
              <a:rPr lang="ru-RU" sz="3200" b="1" i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200" b="1" i="1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Сендлер</a:t>
            </a:r>
            <a:endParaRPr lang="ru-RU" sz="3200" dirty="0">
              <a:solidFill>
                <a:schemeClr val="bg1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5231567" y="1843791"/>
            <a:ext cx="6144356" cy="4222711"/>
          </a:xfrm>
        </p:spPr>
        <p:txBody>
          <a:bodyPr>
            <a:normAutofit/>
          </a:bodyPr>
          <a:lstStyle/>
          <a:p>
            <a:pPr algn="just"/>
            <a:r>
              <a:rPr lang="ru-RU" sz="2400" b="1" i="1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Ірена</a:t>
            </a:r>
            <a:r>
              <a:rPr lang="ru-RU" sz="2400" b="1" i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b="1" i="1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Сендлер</a:t>
            </a:r>
            <a:r>
              <a:rPr lang="ru-RU" sz="24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 </a:t>
            </a:r>
            <a:r>
              <a:rPr lang="ru-RU" sz="2400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була</a:t>
            </a:r>
            <a:r>
              <a:rPr lang="ru-RU" sz="24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співробітницею</a:t>
            </a:r>
            <a:r>
              <a:rPr lang="ru-RU" sz="24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варшавського</a:t>
            </a:r>
            <a:r>
              <a:rPr lang="ru-RU" sz="24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Управління</a:t>
            </a:r>
            <a:r>
              <a:rPr lang="ru-RU" sz="24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охорони</a:t>
            </a:r>
            <a:r>
              <a:rPr lang="ru-RU" sz="24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здоров'я</a:t>
            </a:r>
            <a:r>
              <a:rPr lang="ru-RU" sz="24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та членом </a:t>
            </a:r>
            <a:r>
              <a:rPr lang="ru-RU" sz="2400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польської</a:t>
            </a:r>
            <a:r>
              <a:rPr lang="ru-RU" sz="24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підпільної</a:t>
            </a:r>
            <a:r>
              <a:rPr lang="ru-RU" sz="24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організації</a:t>
            </a:r>
            <a:r>
              <a:rPr lang="ru-RU" sz="24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. Вона часто </a:t>
            </a:r>
            <a:r>
              <a:rPr lang="ru-RU" sz="2400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відвідувала</a:t>
            </a:r>
            <a:r>
              <a:rPr lang="ru-RU" sz="24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Варшавське</a:t>
            </a:r>
            <a:r>
              <a:rPr lang="ru-RU" sz="24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гетто </a:t>
            </a:r>
            <a:r>
              <a:rPr lang="ru-RU" sz="2400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і</a:t>
            </a:r>
            <a:r>
              <a:rPr lang="ru-RU" sz="24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стежила</a:t>
            </a:r>
            <a:r>
              <a:rPr lang="ru-RU" sz="24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там за </a:t>
            </a:r>
            <a:r>
              <a:rPr lang="ru-RU" sz="2400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хворими</a:t>
            </a:r>
            <a:r>
              <a:rPr lang="ru-RU" sz="24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дітьми</a:t>
            </a:r>
            <a:r>
              <a:rPr lang="ru-RU" sz="24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2400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Завдяки</a:t>
            </a:r>
            <a:r>
              <a:rPr lang="ru-RU" sz="24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цьому</a:t>
            </a:r>
            <a:r>
              <a:rPr lang="ru-RU" sz="24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їй</a:t>
            </a:r>
            <a:r>
              <a:rPr lang="ru-RU" sz="24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і</a:t>
            </a:r>
            <a:r>
              <a:rPr lang="ru-RU" sz="24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її</a:t>
            </a:r>
            <a:r>
              <a:rPr lang="ru-RU" sz="24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товаришам</a:t>
            </a:r>
            <a:r>
              <a:rPr lang="ru-RU" sz="24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вдалося</a:t>
            </a:r>
            <a:r>
              <a:rPr lang="ru-RU" sz="24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вивезти</a:t>
            </a:r>
            <a:r>
              <a:rPr lang="ru-RU" sz="24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з</a:t>
            </a:r>
            <a:r>
              <a:rPr lang="ru-RU" sz="24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гетто 2,5 тис. </a:t>
            </a:r>
            <a:r>
              <a:rPr lang="ru-RU" sz="2400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дітей</a:t>
            </a:r>
            <a:r>
              <a:rPr lang="ru-RU" sz="24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2400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Їх</a:t>
            </a:r>
            <a:r>
              <a:rPr lang="ru-RU" sz="24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вивозили</a:t>
            </a:r>
            <a:r>
              <a:rPr lang="ru-RU" sz="24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в </a:t>
            </a:r>
            <a:r>
              <a:rPr lang="ru-RU" sz="2400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кузові</a:t>
            </a:r>
            <a:r>
              <a:rPr lang="ru-RU" sz="24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машини</a:t>
            </a:r>
            <a:r>
              <a:rPr lang="ru-RU" sz="24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, через </a:t>
            </a:r>
            <a:r>
              <a:rPr lang="ru-RU" sz="2400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підвали</a:t>
            </a:r>
            <a:r>
              <a:rPr lang="ru-RU" sz="24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будинків</a:t>
            </a:r>
            <a:r>
              <a:rPr lang="ru-RU" sz="24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400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водостічні</a:t>
            </a:r>
            <a:r>
              <a:rPr lang="ru-RU" sz="24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люки. </a:t>
            </a:r>
            <a:r>
              <a:rPr lang="ru-RU" sz="2400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Іноді</a:t>
            </a:r>
            <a:r>
              <a:rPr lang="ru-RU" sz="24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дітей</a:t>
            </a:r>
            <a:r>
              <a:rPr lang="ru-RU" sz="24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виносили</a:t>
            </a:r>
            <a:r>
              <a:rPr lang="ru-RU" sz="24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навіть</a:t>
            </a:r>
            <a:r>
              <a:rPr lang="ru-RU" sz="24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у </a:t>
            </a:r>
            <a:r>
              <a:rPr lang="ru-RU" sz="2400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мішках</a:t>
            </a:r>
            <a:r>
              <a:rPr lang="ru-RU" sz="24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, корзинах </a:t>
            </a:r>
            <a:r>
              <a:rPr lang="ru-RU" sz="2400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і</a:t>
            </a:r>
            <a:r>
              <a:rPr lang="ru-RU" sz="24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картонних</a:t>
            </a:r>
            <a:r>
              <a:rPr lang="ru-RU" sz="24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коробках.</a:t>
            </a:r>
          </a:p>
          <a:p>
            <a:pPr algn="just"/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5" name="Рисунок 4" descr="https://naurok.com.ua/uploads/files/6669/4194/4206_html/images/4194.003.png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4616" y="1843791"/>
            <a:ext cx="4452079" cy="4302177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29391" y="608350"/>
            <a:ext cx="3536686" cy="710784"/>
          </a:xfrm>
        </p:spPr>
        <p:txBody>
          <a:bodyPr/>
          <a:lstStyle/>
          <a:p>
            <a:r>
              <a:rPr lang="ru-RU" sz="2800" b="1" i="1" dirty="0" err="1" smtClean="0">
                <a:solidFill>
                  <a:schemeClr val="bg1"/>
                </a:solidFill>
              </a:rPr>
              <a:t>Тіуне</a:t>
            </a:r>
            <a:r>
              <a:rPr lang="ru-RU" sz="2800" b="1" i="1" dirty="0" smtClean="0">
                <a:solidFill>
                  <a:schemeClr val="bg1"/>
                </a:solidFill>
              </a:rPr>
              <a:t> </a:t>
            </a:r>
            <a:r>
              <a:rPr lang="ru-RU" sz="2800" b="1" i="1" dirty="0" err="1" smtClean="0">
                <a:solidFill>
                  <a:schemeClr val="bg1"/>
                </a:solidFill>
              </a:rPr>
              <a:t>Сугіхара</a:t>
            </a:r>
            <a:endParaRPr lang="ru-RU" sz="2800" dirty="0">
              <a:solidFill>
                <a:schemeClr val="bg1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901784" y="1838632"/>
            <a:ext cx="6041036" cy="4181168"/>
          </a:xfrm>
        </p:spPr>
        <p:txBody>
          <a:bodyPr/>
          <a:lstStyle/>
          <a:p>
            <a:pPr algn="just"/>
            <a:r>
              <a:rPr lang="ru-RU" sz="2800" b="1" i="1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Тіуне</a:t>
            </a:r>
            <a:r>
              <a:rPr lang="ru-RU" sz="2800" b="1" i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b="1" i="1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Сугіхара</a:t>
            </a:r>
            <a:r>
              <a:rPr lang="ru-RU" sz="28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 служив </a:t>
            </a:r>
            <a:r>
              <a:rPr lang="ru-RU" sz="2800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японським</a:t>
            </a:r>
            <a:r>
              <a:rPr lang="ru-RU" sz="28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дипломатом у </a:t>
            </a:r>
            <a:r>
              <a:rPr lang="ru-RU" sz="2800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Каунасі</a:t>
            </a:r>
            <a:r>
              <a:rPr lang="ru-RU" sz="28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, Литва. </a:t>
            </a:r>
            <a:r>
              <a:rPr lang="ru-RU" sz="2800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Він</a:t>
            </a:r>
            <a:r>
              <a:rPr lang="ru-RU" sz="28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видавав</a:t>
            </a:r>
            <a:r>
              <a:rPr lang="ru-RU" sz="28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утікачам</a:t>
            </a:r>
            <a:r>
              <a:rPr lang="ru-RU" sz="28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японські</a:t>
            </a:r>
            <a:r>
              <a:rPr lang="ru-RU" sz="28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транзитні</a:t>
            </a:r>
            <a:r>
              <a:rPr lang="ru-RU" sz="28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візи</a:t>
            </a:r>
            <a:r>
              <a:rPr lang="ru-RU" sz="28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800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завдяки</a:t>
            </a:r>
            <a:r>
              <a:rPr lang="ru-RU" sz="28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яким</a:t>
            </a:r>
            <a:r>
              <a:rPr lang="ru-RU" sz="28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був</a:t>
            </a:r>
            <a:r>
              <a:rPr lang="ru-RU" sz="28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можливий</a:t>
            </a:r>
            <a:r>
              <a:rPr lang="ru-RU" sz="28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виїзд</a:t>
            </a:r>
            <a:r>
              <a:rPr lang="ru-RU" sz="28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на Далекий </a:t>
            </a:r>
            <a:r>
              <a:rPr lang="ru-RU" sz="2800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Схід</a:t>
            </a:r>
            <a:r>
              <a:rPr lang="ru-RU" sz="28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через </a:t>
            </a:r>
            <a:r>
              <a:rPr lang="ru-RU" sz="2800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територію</a:t>
            </a:r>
            <a:r>
              <a:rPr lang="ru-RU" sz="28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СРСР. </a:t>
            </a:r>
            <a:r>
              <a:rPr lang="ru-RU" sz="2800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Сугіхара</a:t>
            </a:r>
            <a:r>
              <a:rPr lang="ru-RU" sz="28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врятував</a:t>
            </a:r>
            <a:r>
              <a:rPr lang="ru-RU" sz="28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понад</a:t>
            </a:r>
            <a:r>
              <a:rPr lang="ru-RU" sz="28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6 </a:t>
            </a:r>
            <a:r>
              <a:rPr lang="ru-RU" sz="2800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тисяч</a:t>
            </a:r>
            <a:r>
              <a:rPr lang="ru-RU" sz="28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польських</a:t>
            </a:r>
            <a:r>
              <a:rPr lang="ru-RU" sz="28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і</a:t>
            </a:r>
            <a:r>
              <a:rPr lang="ru-RU" sz="28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литовських</a:t>
            </a:r>
            <a:r>
              <a:rPr lang="ru-RU" sz="28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євреїв</a:t>
            </a:r>
            <a:r>
              <a:rPr lang="ru-RU" sz="28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від</a:t>
            </a:r>
            <a:r>
              <a:rPr lang="ru-RU" sz="28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нацистів</a:t>
            </a:r>
            <a:r>
              <a:rPr lang="ru-RU" sz="28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algn="just"/>
            <a:endParaRPr lang="ru-RU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5" name="Рисунок 4" descr="https://naurok.com.ua/uploads/files/6669/140401/152301_html/images/140401.006.jpg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4675" y="2053652"/>
            <a:ext cx="4092315" cy="4467069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99410" y="848194"/>
            <a:ext cx="3626627" cy="710783"/>
          </a:xfrm>
        </p:spPr>
        <p:txBody>
          <a:bodyPr/>
          <a:lstStyle/>
          <a:p>
            <a:r>
              <a:rPr lang="ru-RU" sz="2800" b="1" i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Оскар </a:t>
            </a:r>
            <a:r>
              <a:rPr lang="ru-RU" sz="2800" b="1" i="1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Шиндлер</a:t>
            </a:r>
            <a:r>
              <a:rPr lang="ru-RU" sz="28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 "</a:t>
            </a:r>
            <a:endParaRPr lang="ru-RU" sz="2800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784616" y="2556387"/>
            <a:ext cx="6128223" cy="3463412"/>
          </a:xfrm>
        </p:spPr>
        <p:txBody>
          <a:bodyPr>
            <a:noAutofit/>
          </a:bodyPr>
          <a:lstStyle/>
          <a:p>
            <a:pPr algn="just"/>
            <a:r>
              <a:rPr lang="ru-RU" sz="2400" b="1" i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Оскар </a:t>
            </a:r>
            <a:r>
              <a:rPr lang="ru-RU" sz="2400" b="1" i="1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Шиндлер</a:t>
            </a:r>
            <a:r>
              <a:rPr lang="ru-RU" sz="24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 "</a:t>
            </a:r>
            <a:r>
              <a:rPr lang="ru-RU" sz="2400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виторгував</a:t>
            </a:r>
            <a:r>
              <a:rPr lang="ru-RU" sz="24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" у </a:t>
            </a:r>
            <a:r>
              <a:rPr lang="ru-RU" sz="2400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нацистських</a:t>
            </a:r>
            <a:r>
              <a:rPr lang="ru-RU" sz="24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чиновників</a:t>
            </a:r>
            <a:r>
              <a:rPr lang="ru-RU" sz="24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змогу</a:t>
            </a:r>
            <a:r>
              <a:rPr lang="ru-RU" sz="24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приймати</a:t>
            </a:r>
            <a:r>
              <a:rPr lang="ru-RU" sz="24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на </a:t>
            </a:r>
            <a:r>
              <a:rPr lang="ru-RU" sz="2400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свої</a:t>
            </a:r>
            <a:r>
              <a:rPr lang="ru-RU" sz="24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заводи в </a:t>
            </a:r>
            <a:r>
              <a:rPr lang="ru-RU" sz="2400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Польщі</a:t>
            </a:r>
            <a:r>
              <a:rPr lang="ru-RU" sz="24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євреїв</a:t>
            </a:r>
            <a:r>
              <a:rPr lang="ru-RU" sz="24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з</a:t>
            </a:r>
            <a:r>
              <a:rPr lang="ru-RU" sz="24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концтабору</a:t>
            </a:r>
            <a:r>
              <a:rPr lang="ru-RU" sz="24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Плашув</a:t>
            </a:r>
            <a:r>
              <a:rPr lang="ru-RU" sz="24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2400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Він</a:t>
            </a:r>
            <a:r>
              <a:rPr lang="ru-RU" sz="24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активно </a:t>
            </a:r>
            <a:r>
              <a:rPr lang="ru-RU" sz="2400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використовував</a:t>
            </a:r>
            <a:r>
              <a:rPr lang="ru-RU" sz="24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таку</a:t>
            </a:r>
            <a:r>
              <a:rPr lang="ru-RU" sz="24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можливість</a:t>
            </a:r>
            <a:r>
              <a:rPr lang="ru-RU" sz="24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і</a:t>
            </a:r>
            <a:r>
              <a:rPr lang="ru-RU" sz="24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за час </a:t>
            </a:r>
            <a:r>
              <a:rPr lang="ru-RU" sz="2400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війни</a:t>
            </a:r>
            <a:r>
              <a:rPr lang="ru-RU" sz="24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врятував</a:t>
            </a:r>
            <a:r>
              <a:rPr lang="ru-RU" sz="24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близько</a:t>
            </a:r>
            <a:r>
              <a:rPr lang="ru-RU" sz="24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12</a:t>
            </a:r>
            <a:r>
              <a:rPr lang="uk-UA" sz="24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00 </a:t>
            </a:r>
            <a:r>
              <a:rPr lang="ru-RU" sz="2400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євреїв</a:t>
            </a:r>
            <a:r>
              <a:rPr lang="ru-RU" sz="24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(800 </a:t>
            </a:r>
            <a:r>
              <a:rPr lang="ru-RU" sz="2400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чоловіків</a:t>
            </a:r>
            <a:r>
              <a:rPr lang="ru-RU" sz="24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, 300 </a:t>
            </a:r>
            <a:r>
              <a:rPr lang="ru-RU" sz="2400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жінок</a:t>
            </a:r>
            <a:r>
              <a:rPr lang="ru-RU" sz="24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k-UA" sz="24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і </a:t>
            </a:r>
            <a:r>
              <a:rPr lang="ru-RU" sz="24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100 </a:t>
            </a:r>
            <a:r>
              <a:rPr lang="ru-RU" sz="2400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дітей</a:t>
            </a:r>
            <a:r>
              <a:rPr lang="ru-RU" sz="24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),  </a:t>
            </a:r>
            <a:r>
              <a:rPr lang="ru-RU" sz="2400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влаштувавши</a:t>
            </a:r>
            <a:r>
              <a:rPr lang="ru-RU" sz="24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їх</a:t>
            </a:r>
            <a:r>
              <a:rPr lang="ru-RU" sz="24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на роботу на </a:t>
            </a:r>
            <a:r>
              <a:rPr lang="ru-RU" sz="2400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своїх</a:t>
            </a:r>
            <a:r>
              <a:rPr lang="ru-RU" sz="24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заводах в </a:t>
            </a:r>
            <a:r>
              <a:rPr lang="ru-RU" sz="2400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Польщі</a:t>
            </a:r>
            <a:r>
              <a:rPr lang="uk-UA" sz="24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та</a:t>
            </a:r>
            <a:r>
              <a:rPr lang="ru-RU" sz="24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Чехії</a:t>
            </a:r>
            <a:r>
              <a:rPr lang="ru-RU" sz="24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2400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Його</a:t>
            </a:r>
            <a:r>
              <a:rPr lang="ru-RU" sz="24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історія</a:t>
            </a:r>
            <a:r>
              <a:rPr lang="ru-RU" sz="24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покладена</a:t>
            </a:r>
            <a:r>
              <a:rPr lang="ru-RU" sz="24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в основу книги «Ковчег </a:t>
            </a:r>
            <a:r>
              <a:rPr lang="ru-RU" sz="2400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Шиндлера</a:t>
            </a:r>
            <a:r>
              <a:rPr lang="ru-RU" sz="24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 » </a:t>
            </a:r>
            <a:r>
              <a:rPr lang="ru-RU" sz="2400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і</a:t>
            </a:r>
            <a:r>
              <a:rPr lang="ru-RU" sz="24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створеного</a:t>
            </a:r>
            <a:r>
              <a:rPr lang="ru-RU" sz="24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  </a:t>
            </a:r>
            <a:r>
              <a:rPr lang="ru-RU" sz="2400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фільму</a:t>
            </a:r>
            <a:r>
              <a:rPr lang="ru-RU" sz="24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«Список </a:t>
            </a:r>
            <a:r>
              <a:rPr lang="ru-RU" sz="2400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Шиндлера</a:t>
            </a:r>
            <a:r>
              <a:rPr lang="ru-RU" sz="24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».</a:t>
            </a:r>
          </a:p>
          <a:p>
            <a:r>
              <a:rPr lang="ru-RU" sz="24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 </a:t>
            </a:r>
            <a:endParaRPr lang="ru-RU" sz="2400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5" name="Рисунок 4" descr="https://naurok.com.ua/uploads/files/6669/140401/152301_html/images/140401.007.jpg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4577" y="2038662"/>
            <a:ext cx="4032354" cy="446707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205279" y="186663"/>
            <a:ext cx="9361715" cy="246221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uk-UA" sz="4400" dirty="0" smtClean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Запам’ятайте це та </a:t>
            </a:r>
          </a:p>
          <a:p>
            <a:pPr algn="ctr"/>
            <a:r>
              <a:rPr lang="uk-UA" sz="4400" dirty="0" smtClean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розкажіть своїм дітям.</a:t>
            </a:r>
          </a:p>
          <a:p>
            <a:pPr algn="ctr"/>
            <a:r>
              <a:rPr lang="uk-UA" sz="4400" dirty="0" smtClean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Ця історія не повинна повторитися. </a:t>
            </a:r>
            <a:endParaRPr lang="ru-RU" sz="4400" dirty="0">
              <a:solidFill>
                <a:srgbClr val="FF0000"/>
              </a:solidFill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75950" y="2770291"/>
            <a:ext cx="5200650" cy="38957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05482295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Ион">
  <a:themeElements>
    <a:clrScheme name="Ион">
      <a:dk1>
        <a:sysClr val="windowText" lastClr="000000"/>
      </a:dk1>
      <a:lt1>
        <a:sysClr val="window" lastClr="FFFFFF"/>
      </a:lt1>
      <a:dk2>
        <a:srgbClr val="0E5580"/>
      </a:dk2>
      <a:lt2>
        <a:srgbClr val="EBEBEB"/>
      </a:lt2>
      <a:accent1>
        <a:srgbClr val="ACD433"/>
      </a:accent1>
      <a:accent2>
        <a:srgbClr val="E6C133"/>
      </a:accent2>
      <a:accent3>
        <a:srgbClr val="EF7A24"/>
      </a:accent3>
      <a:accent4>
        <a:srgbClr val="5AA0F5"/>
      </a:accent4>
      <a:accent5>
        <a:srgbClr val="75CEEC"/>
      </a:accent5>
      <a:accent6>
        <a:srgbClr val="65D6A0"/>
      </a:accent6>
      <a:hlink>
        <a:srgbClr val="C4E46E"/>
      </a:hlink>
      <a:folHlink>
        <a:srgbClr val="BDE0FB"/>
      </a:folHlink>
    </a:clrScheme>
    <a:fontScheme name="Ион">
      <a:maj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Ион">
      <a:fillStyleLst>
        <a:solidFill>
          <a:schemeClr val="phClr"/>
        </a:solidFill>
        <a:gradFill rotWithShape="1">
          <a:gsLst>
            <a:gs pos="0">
              <a:schemeClr val="phClr">
                <a:tint val="64000"/>
                <a:lumMod val="118000"/>
              </a:schemeClr>
            </a:gs>
            <a:gs pos="100000">
              <a:schemeClr val="phClr">
                <a:tint val="92000"/>
                <a:alpha val="100000"/>
                <a:lumMod val="11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lumMod val="114000"/>
              </a:schemeClr>
            </a:gs>
            <a:gs pos="100000">
              <a:schemeClr val="phClr">
                <a:shade val="90000"/>
                <a:lumMod val="8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2000"/>
                <a:hueMod val="96000"/>
                <a:satMod val="128000"/>
                <a:lumMod val="114000"/>
              </a:schemeClr>
            </a:gs>
            <a:gs pos="100000">
              <a:schemeClr val="phClr">
                <a:shade val="62000"/>
                <a:hueMod val="100000"/>
                <a:satMod val="134000"/>
                <a:lumMod val="56000"/>
              </a:schemeClr>
            </a:gs>
          </a:gsLst>
          <a:path path="circle">
            <a:fillToRect l="45000" t="65000" r="125000" b="10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shade val="62000"/>
                <a:hueMod val="108000"/>
                <a:satMod val="164000"/>
                <a:lumMod val="69000"/>
              </a:schemeClr>
              <a:schemeClr val="phClr">
                <a:tint val="96000"/>
                <a:hueMod val="90000"/>
                <a:satMod val="130000"/>
                <a:lumMod val="134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Ion" id="{B8441ADB-2E43-4AF7-B97A-BD870242C6A8}" vid="{BACC050B-8757-4460-95D8-E37B46A6B421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Ion</Template>
  <TotalTime>493</TotalTime>
  <Words>99</Words>
  <Application>Microsoft Office PowerPoint</Application>
  <PresentationFormat>Широкоэкранный</PresentationFormat>
  <Paragraphs>31</Paragraphs>
  <Slides>15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8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15</vt:i4>
      </vt:variant>
    </vt:vector>
  </HeadingPairs>
  <TitlesOfParts>
    <vt:vector size="24" baseType="lpstr">
      <vt:lpstr>Microsoft YaHei UI</vt:lpstr>
      <vt:lpstr>Arial</vt:lpstr>
      <vt:lpstr>Arial Black</vt:lpstr>
      <vt:lpstr>Arial Unicode MS</vt:lpstr>
      <vt:lpstr>Century Gothic</vt:lpstr>
      <vt:lpstr>Roboto</vt:lpstr>
      <vt:lpstr>Times New Roman</vt:lpstr>
      <vt:lpstr>Wingdings 3</vt:lpstr>
      <vt:lpstr>Ион</vt:lpstr>
      <vt:lpstr>Презентация PowerPoint</vt:lpstr>
      <vt:lpstr>Презентация PowerPoint</vt:lpstr>
      <vt:lpstr>Презентация PowerPoint</vt:lpstr>
      <vt:lpstr>          Оновні відомості про голокост: </vt:lpstr>
      <vt:lpstr>Презентация PowerPoint</vt:lpstr>
      <vt:lpstr> Масові знищення в’язнів у концлагерях</vt:lpstr>
      <vt:lpstr>В’язні, які залишилися живими важили 30 – 40 кілограмів</vt:lpstr>
      <vt:lpstr>На світанку 29 вересня київські євреї з різних кінців міста повільно рухалися вулицями в бік єврейського цвинтарю,  на Лук’янівку. </vt:lpstr>
      <vt:lpstr>Люди зібрали свої найцінніші речі та рухалися на лук’янівку</vt:lpstr>
      <vt:lpstr>«Праведники народів Світу» </vt:lpstr>
      <vt:lpstr>Рауль Валленберг.</vt:lpstr>
      <vt:lpstr>Ірена Сендлер</vt:lpstr>
      <vt:lpstr>Тіуне Сугіхара</vt:lpstr>
      <vt:lpstr>Оскар Шиндлер "</vt:lpstr>
      <vt:lpstr>Презентация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usr</dc:creator>
  <cp:lastModifiedBy>Userty</cp:lastModifiedBy>
  <cp:revision>38</cp:revision>
  <dcterms:created xsi:type="dcterms:W3CDTF">2025-01-13T10:23:24Z</dcterms:created>
  <dcterms:modified xsi:type="dcterms:W3CDTF">2025-02-03T12:38:59Z</dcterms:modified>
</cp:coreProperties>
</file>