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73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79300" cy="6851650"/>
  <p:notesSz cx="12179300" cy="685165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642" y="11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6516" y="2512272"/>
            <a:ext cx="8906112" cy="2260686"/>
          </a:xfrm>
        </p:spPr>
        <p:txBody>
          <a:bodyPr anchor="b">
            <a:normAutofit/>
          </a:bodyPr>
          <a:lstStyle>
            <a:lvl1pPr>
              <a:defRPr sz="5395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6516" y="4772956"/>
            <a:ext cx="8906112" cy="1125240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67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4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2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69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37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04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39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fld id="{1D8BD707-D9CF-40AE-B4C6-C98DA3205C09}" type="datetimeFigureOut">
              <a:rPr lang="en-US" smtClean="0">
                <a:latin typeface="Merriweather"/>
                <a:ea typeface="Merriweather"/>
                <a:cs typeface="Merriweather"/>
              </a:rPr>
              <a:t>11/15/2025</a:t>
            </a:fld>
            <a:endParaRPr lang="en-US">
              <a:latin typeface="Merriweather"/>
              <a:ea typeface="Merriweather"/>
              <a:cs typeface="Merriweather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19807"/>
            <a:ext cx="1742835" cy="777868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258" y="4525346"/>
            <a:ext cx="778955" cy="364787"/>
          </a:xfrm>
        </p:spPr>
        <p:txBody>
          <a:bodyPr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fld id="{B6F15528-21DE-4FAA-801E-634DDDAF4B2B}" type="slidenum">
              <a:rPr lang="ru-RU" smtClean="0">
                <a:latin typeface="Merriweather"/>
                <a:ea typeface="Merriweather"/>
                <a:cs typeface="Merriweather"/>
              </a:rPr>
              <a:t>‹#›</a:t>
            </a:fld>
            <a:endParaRPr lang="ru-RU">
              <a:latin typeface="Merriweather"/>
              <a:ea typeface="Merriweather"/>
              <a:cs typeface="Merriweather"/>
            </a:endParaRPr>
          </a:p>
        </p:txBody>
      </p:sp>
    </p:spTree>
    <p:extLst>
      <p:ext uri="{BB962C8B-B14F-4D97-AF65-F5344CB8AC3E}">
        <p14:creationId xmlns:p14="http://schemas.microsoft.com/office/powerpoint/2010/main" val="19541969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225" y="623532"/>
            <a:ext cx="8902404" cy="127970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6515" y="2131625"/>
            <a:ext cx="8906113" cy="377412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fld id="{1D8BD707-D9CF-40AE-B4C6-C98DA3205C09}" type="datetimeFigureOut">
              <a:rPr lang="en-US" smtClean="0">
                <a:latin typeface="Merriweather"/>
                <a:ea typeface="Merriweather"/>
                <a:cs typeface="Merriweather"/>
              </a:rPr>
              <a:t>11/15/2025</a:t>
            </a:fld>
            <a:endParaRPr lang="en-US">
              <a:latin typeface="Merriweather"/>
              <a:ea typeface="Merriweather"/>
              <a:cs typeface="Merriweather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4" y="713714"/>
            <a:ext cx="1586872" cy="50682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fld id="{B6F15528-21DE-4FAA-801E-634DDDAF4B2B}" type="slidenum">
              <a:rPr lang="ru-RU" smtClean="0">
                <a:latin typeface="Merriweather"/>
                <a:ea typeface="Merriweather"/>
                <a:cs typeface="Merriweather"/>
              </a:rPr>
              <a:t>‹#›</a:t>
            </a:fld>
            <a:endParaRPr lang="ru-RU">
              <a:latin typeface="Merriweather"/>
              <a:ea typeface="Merriweather"/>
              <a:cs typeface="Merriweather"/>
            </a:endParaRPr>
          </a:p>
        </p:txBody>
      </p:sp>
    </p:spTree>
    <p:extLst>
      <p:ext uri="{BB962C8B-B14F-4D97-AF65-F5344CB8AC3E}">
        <p14:creationId xmlns:p14="http://schemas.microsoft.com/office/powerpoint/2010/main" val="6092982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6515" y="2056844"/>
            <a:ext cx="8906112" cy="1467440"/>
          </a:xfrm>
        </p:spPr>
        <p:txBody>
          <a:bodyPr anchor="b"/>
          <a:lstStyle>
            <a:lvl1pPr algn="l">
              <a:defRPr sz="3996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6515" y="3526861"/>
            <a:ext cx="8906112" cy="859603"/>
          </a:xfrm>
        </p:spPr>
        <p:txBody>
          <a:bodyPr anchor="t"/>
          <a:lstStyle>
            <a:lvl1pPr marL="0" indent="0" algn="l">
              <a:buNone/>
              <a:defRPr sz="1998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6743" indent="0">
              <a:buNone/>
              <a:defRPr sz="1798">
                <a:solidFill>
                  <a:schemeClr val="tx1">
                    <a:tint val="75000"/>
                  </a:schemeClr>
                </a:solidFill>
              </a:defRPr>
            </a:lvl2pPr>
            <a:lvl3pPr marL="913486" indent="0">
              <a:buNone/>
              <a:defRPr sz="1598">
                <a:solidFill>
                  <a:schemeClr val="tx1">
                    <a:tint val="75000"/>
                  </a:schemeClr>
                </a:solidFill>
              </a:defRPr>
            </a:lvl3pPr>
            <a:lvl4pPr marL="1370228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4pPr>
            <a:lvl5pPr marL="1826971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5pPr>
            <a:lvl6pPr marL="2283714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6pPr>
            <a:lvl7pPr marL="2740457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7pPr>
            <a:lvl8pPr marL="3197200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8pPr>
            <a:lvl9pPr marL="3653942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fld id="{1D8BD707-D9CF-40AE-B4C6-C98DA3205C09}" type="datetimeFigureOut">
              <a:rPr lang="en-US" smtClean="0">
                <a:latin typeface="Merriweather"/>
                <a:ea typeface="Merriweather"/>
                <a:cs typeface="Merriweather"/>
              </a:rPr>
              <a:t>11/15/2025</a:t>
            </a:fld>
            <a:endParaRPr lang="en-US">
              <a:latin typeface="Merriweather"/>
              <a:ea typeface="Merriweather"/>
              <a:cs typeface="Merriweather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4" y="3175233"/>
            <a:ext cx="1586872" cy="50682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258" y="3241136"/>
            <a:ext cx="778955" cy="364787"/>
          </a:xfrm>
        </p:spPr>
        <p:txBody>
          <a:bodyPr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fld id="{B6F15528-21DE-4FAA-801E-634DDDAF4B2B}" type="slidenum">
              <a:rPr lang="ru-RU" smtClean="0">
                <a:latin typeface="Merriweather"/>
                <a:ea typeface="Merriweather"/>
                <a:cs typeface="Merriweather"/>
              </a:rPr>
              <a:t>‹#›</a:t>
            </a:fld>
            <a:endParaRPr lang="ru-RU">
              <a:latin typeface="Merriweather"/>
              <a:ea typeface="Merriweather"/>
              <a:cs typeface="Merriweather"/>
            </a:endParaRPr>
          </a:p>
        </p:txBody>
      </p:sp>
    </p:spTree>
    <p:extLst>
      <p:ext uri="{BB962C8B-B14F-4D97-AF65-F5344CB8AC3E}">
        <p14:creationId xmlns:p14="http://schemas.microsoft.com/office/powerpoint/2010/main" val="8634626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6515" y="2131625"/>
            <a:ext cx="4309370" cy="377412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83257" y="2124253"/>
            <a:ext cx="4309370" cy="377412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fld id="{1D8BD707-D9CF-40AE-B4C6-C98DA3205C09}" type="datetimeFigureOut">
              <a:rPr lang="en-US" smtClean="0">
                <a:latin typeface="Merriweather"/>
                <a:ea typeface="Merriweather"/>
                <a:cs typeface="Merriweather"/>
              </a:rPr>
              <a:t>11/15/2025</a:t>
            </a:fld>
            <a:endParaRPr lang="en-US">
              <a:latin typeface="Merriweather"/>
              <a:ea typeface="Merriweather"/>
              <a:cs typeface="Merriweather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4" y="713714"/>
            <a:ext cx="1586872" cy="50682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258" y="787053"/>
            <a:ext cx="778955" cy="364787"/>
          </a:xfrm>
        </p:spPr>
        <p:txBody>
          <a:bodyPr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fld id="{B6F15528-21DE-4FAA-801E-634DDDAF4B2B}" type="slidenum">
              <a:rPr lang="ru-RU" smtClean="0">
                <a:latin typeface="Merriweather"/>
                <a:ea typeface="Merriweather"/>
                <a:cs typeface="Merriweather"/>
              </a:rPr>
              <a:t>‹#›</a:t>
            </a:fld>
            <a:endParaRPr lang="ru-RU">
              <a:latin typeface="Merriweather"/>
              <a:ea typeface="Merriweather"/>
              <a:cs typeface="Merriweather"/>
            </a:endParaRPr>
          </a:p>
        </p:txBody>
      </p:sp>
    </p:spTree>
    <p:extLst>
      <p:ext uri="{BB962C8B-B14F-4D97-AF65-F5344CB8AC3E}">
        <p14:creationId xmlns:p14="http://schemas.microsoft.com/office/powerpoint/2010/main" val="23409257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6311" y="1970877"/>
            <a:ext cx="3988573" cy="575728"/>
          </a:xfrm>
        </p:spPr>
        <p:txBody>
          <a:bodyPr anchor="b">
            <a:noAutofit/>
          </a:bodyPr>
          <a:lstStyle>
            <a:lvl1pPr marL="0" indent="0">
              <a:buNone/>
              <a:defRPr sz="2398" b="0"/>
            </a:lvl1pPr>
            <a:lvl2pPr marL="456743" indent="0">
              <a:buNone/>
              <a:defRPr sz="1998" b="1"/>
            </a:lvl2pPr>
            <a:lvl3pPr marL="913486" indent="0">
              <a:buNone/>
              <a:defRPr sz="1798" b="1"/>
            </a:lvl3pPr>
            <a:lvl4pPr marL="1370228" indent="0">
              <a:buNone/>
              <a:defRPr sz="1598" b="1"/>
            </a:lvl4pPr>
            <a:lvl5pPr marL="1826971" indent="0">
              <a:buNone/>
              <a:defRPr sz="1598" b="1"/>
            </a:lvl5pPr>
            <a:lvl6pPr marL="2283714" indent="0">
              <a:buNone/>
              <a:defRPr sz="1598" b="1"/>
            </a:lvl6pPr>
            <a:lvl7pPr marL="2740457" indent="0">
              <a:buNone/>
              <a:defRPr sz="1598" b="1"/>
            </a:lvl7pPr>
            <a:lvl8pPr marL="3197200" indent="0">
              <a:buNone/>
              <a:defRPr sz="1598" b="1"/>
            </a:lvl8pPr>
            <a:lvl9pPr marL="3653942" indent="0">
              <a:buNone/>
              <a:defRPr sz="1598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6515" y="2546606"/>
            <a:ext cx="4338369" cy="335095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498810" y="1967652"/>
            <a:ext cx="3994835" cy="575728"/>
          </a:xfrm>
        </p:spPr>
        <p:txBody>
          <a:bodyPr anchor="b">
            <a:noAutofit/>
          </a:bodyPr>
          <a:lstStyle>
            <a:lvl1pPr marL="0" indent="0">
              <a:buNone/>
              <a:defRPr sz="2398" b="0"/>
            </a:lvl1pPr>
            <a:lvl2pPr marL="456743" indent="0">
              <a:buNone/>
              <a:defRPr sz="1998" b="1"/>
            </a:lvl2pPr>
            <a:lvl3pPr marL="913486" indent="0">
              <a:buNone/>
              <a:defRPr sz="1798" b="1"/>
            </a:lvl3pPr>
            <a:lvl4pPr marL="1370228" indent="0">
              <a:buNone/>
              <a:defRPr sz="1598" b="1"/>
            </a:lvl4pPr>
            <a:lvl5pPr marL="1826971" indent="0">
              <a:buNone/>
              <a:defRPr sz="1598" b="1"/>
            </a:lvl5pPr>
            <a:lvl6pPr marL="2283714" indent="0">
              <a:buNone/>
              <a:defRPr sz="1598" b="1"/>
            </a:lvl6pPr>
            <a:lvl7pPr marL="2740457" indent="0">
              <a:buNone/>
              <a:defRPr sz="1598" b="1"/>
            </a:lvl7pPr>
            <a:lvl8pPr marL="3197200" indent="0">
              <a:buNone/>
              <a:defRPr sz="1598" b="1"/>
            </a:lvl8pPr>
            <a:lvl9pPr marL="3653942" indent="0">
              <a:buNone/>
              <a:defRPr sz="1598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59491" y="2543381"/>
            <a:ext cx="4334155" cy="335095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fld id="{1D8BD707-D9CF-40AE-B4C6-C98DA3205C09}" type="datetimeFigureOut">
              <a:rPr lang="en-US" smtClean="0">
                <a:latin typeface="Merriweather"/>
                <a:ea typeface="Merriweather"/>
                <a:cs typeface="Merriweather"/>
              </a:rPr>
              <a:t>11/15/2025</a:t>
            </a:fld>
            <a:endParaRPr lang="en-US">
              <a:latin typeface="Merriweather"/>
              <a:ea typeface="Merriweather"/>
              <a:cs typeface="Merriweather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4" y="713714"/>
            <a:ext cx="1586872" cy="50682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258" y="787053"/>
            <a:ext cx="778955" cy="364787"/>
          </a:xfrm>
        </p:spPr>
        <p:txBody>
          <a:bodyPr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fld id="{B6F15528-21DE-4FAA-801E-634DDDAF4B2B}" type="slidenum">
              <a:rPr lang="ru-RU" smtClean="0">
                <a:latin typeface="Merriweather"/>
                <a:ea typeface="Merriweather"/>
                <a:cs typeface="Merriweather"/>
              </a:rPr>
              <a:t>‹#›</a:t>
            </a:fld>
            <a:endParaRPr lang="ru-RU">
              <a:latin typeface="Merriweather"/>
              <a:ea typeface="Merriweather"/>
              <a:cs typeface="Merriweather"/>
            </a:endParaRPr>
          </a:p>
        </p:txBody>
      </p:sp>
    </p:spTree>
    <p:extLst>
      <p:ext uri="{BB962C8B-B14F-4D97-AF65-F5344CB8AC3E}">
        <p14:creationId xmlns:p14="http://schemas.microsoft.com/office/powerpoint/2010/main" val="33667056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fld id="{1D8BD707-D9CF-40AE-B4C6-C98DA3205C09}" type="datetimeFigureOut">
              <a:rPr lang="en-US" smtClean="0">
                <a:latin typeface="Merriweather"/>
                <a:ea typeface="Merriweather"/>
                <a:cs typeface="Merriweather"/>
              </a:rPr>
              <a:t>11/15/2025</a:t>
            </a:fld>
            <a:endParaRPr lang="en-US">
              <a:latin typeface="Merriweather"/>
              <a:ea typeface="Merriweather"/>
              <a:cs typeface="Merriweather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4" y="713714"/>
            <a:ext cx="1586872" cy="50682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fld id="{B6F15528-21DE-4FAA-801E-634DDDAF4B2B}" type="slidenum">
              <a:rPr lang="ru-RU" smtClean="0">
                <a:latin typeface="Merriweather"/>
                <a:ea typeface="Merriweather"/>
                <a:cs typeface="Merriweather"/>
              </a:rPr>
              <a:t>‹#›</a:t>
            </a:fld>
            <a:endParaRPr lang="ru-RU">
              <a:latin typeface="Merriweather"/>
              <a:ea typeface="Merriweather"/>
              <a:cs typeface="Merriweather"/>
            </a:endParaRPr>
          </a:p>
        </p:txBody>
      </p:sp>
    </p:spTree>
    <p:extLst>
      <p:ext uri="{BB962C8B-B14F-4D97-AF65-F5344CB8AC3E}">
        <p14:creationId xmlns:p14="http://schemas.microsoft.com/office/powerpoint/2010/main" val="4172620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fld id="{1D8BD707-D9CF-40AE-B4C6-C98DA3205C09}" type="datetimeFigureOut">
              <a:rPr lang="en-US" smtClean="0">
                <a:latin typeface="Merriweather"/>
                <a:ea typeface="Merriweather"/>
                <a:cs typeface="Merriweather"/>
              </a:rPr>
              <a:t>11/15/2025</a:t>
            </a:fld>
            <a:endParaRPr lang="en-US">
              <a:latin typeface="Merriweather"/>
              <a:ea typeface="Merriweather"/>
              <a:cs typeface="Merriweather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4" y="713714"/>
            <a:ext cx="1586872" cy="50682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fld id="{B6F15528-21DE-4FAA-801E-634DDDAF4B2B}" type="slidenum">
              <a:rPr lang="ru-RU" smtClean="0">
                <a:latin typeface="Merriweather"/>
                <a:ea typeface="Merriweather"/>
                <a:cs typeface="Merriweather"/>
              </a:rPr>
              <a:t>‹#›</a:t>
            </a:fld>
            <a:endParaRPr lang="ru-RU">
              <a:latin typeface="Merriweather"/>
              <a:ea typeface="Merriweather"/>
              <a:cs typeface="Merriweather"/>
            </a:endParaRPr>
          </a:p>
        </p:txBody>
      </p:sp>
    </p:spTree>
    <p:extLst>
      <p:ext uri="{BB962C8B-B14F-4D97-AF65-F5344CB8AC3E}">
        <p14:creationId xmlns:p14="http://schemas.microsoft.com/office/powerpoint/2010/main" val="37780016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6515" y="445675"/>
            <a:ext cx="3501548" cy="975408"/>
          </a:xfrm>
        </p:spPr>
        <p:txBody>
          <a:bodyPr anchor="b"/>
          <a:lstStyle>
            <a:lvl1pPr algn="l">
              <a:defRPr sz="1998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16425" y="445676"/>
            <a:ext cx="5176203" cy="5409949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6515" y="1597133"/>
            <a:ext cx="3501548" cy="4258489"/>
          </a:xfrm>
        </p:spPr>
        <p:txBody>
          <a:bodyPr/>
          <a:lstStyle>
            <a:lvl1pPr marL="0" indent="0">
              <a:buNone/>
              <a:defRPr sz="1399"/>
            </a:lvl1pPr>
            <a:lvl2pPr marL="456743" indent="0">
              <a:buNone/>
              <a:defRPr sz="1199"/>
            </a:lvl2pPr>
            <a:lvl3pPr marL="913486" indent="0">
              <a:buNone/>
              <a:defRPr sz="999"/>
            </a:lvl3pPr>
            <a:lvl4pPr marL="1370228" indent="0">
              <a:buNone/>
              <a:defRPr sz="899"/>
            </a:lvl4pPr>
            <a:lvl5pPr marL="1826971" indent="0">
              <a:buNone/>
              <a:defRPr sz="899"/>
            </a:lvl5pPr>
            <a:lvl6pPr marL="2283714" indent="0">
              <a:buNone/>
              <a:defRPr sz="899"/>
            </a:lvl6pPr>
            <a:lvl7pPr marL="2740457" indent="0">
              <a:buNone/>
              <a:defRPr sz="899"/>
            </a:lvl7pPr>
            <a:lvl8pPr marL="3197200" indent="0">
              <a:buNone/>
              <a:defRPr sz="899"/>
            </a:lvl8pPr>
            <a:lvl9pPr marL="3653942" indent="0">
              <a:buNone/>
              <a:defRPr sz="899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fld id="{1D8BD707-D9CF-40AE-B4C6-C98DA3205C09}" type="datetimeFigureOut">
              <a:rPr lang="en-US" smtClean="0">
                <a:latin typeface="Merriweather"/>
                <a:ea typeface="Merriweather"/>
                <a:cs typeface="Merriweather"/>
              </a:rPr>
              <a:t>11/15/2025</a:t>
            </a:fld>
            <a:endParaRPr lang="en-US">
              <a:latin typeface="Merriweather"/>
              <a:ea typeface="Merriweather"/>
              <a:cs typeface="Merriweather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4" y="713714"/>
            <a:ext cx="1586872" cy="50682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fld id="{B6F15528-21DE-4FAA-801E-634DDDAF4B2B}" type="slidenum">
              <a:rPr lang="ru-RU" smtClean="0">
                <a:latin typeface="Merriweather"/>
                <a:ea typeface="Merriweather"/>
                <a:cs typeface="Merriweather"/>
              </a:rPr>
              <a:t>‹#›</a:t>
            </a:fld>
            <a:endParaRPr lang="ru-RU">
              <a:latin typeface="Merriweather"/>
              <a:ea typeface="Merriweather"/>
              <a:cs typeface="Merriweather"/>
            </a:endParaRPr>
          </a:p>
        </p:txBody>
      </p:sp>
    </p:spTree>
    <p:extLst>
      <p:ext uri="{BB962C8B-B14F-4D97-AF65-F5344CB8AC3E}">
        <p14:creationId xmlns:p14="http://schemas.microsoft.com/office/powerpoint/2010/main" val="13826687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6516" y="4796155"/>
            <a:ext cx="8906113" cy="566213"/>
          </a:xfrm>
        </p:spPr>
        <p:txBody>
          <a:bodyPr anchor="b">
            <a:normAutofit/>
          </a:bodyPr>
          <a:lstStyle>
            <a:lvl1pPr algn="l">
              <a:defRPr sz="2398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6515" y="634377"/>
            <a:ext cx="8906113" cy="3851401"/>
          </a:xfrm>
        </p:spPr>
        <p:txBody>
          <a:bodyPr anchor="t">
            <a:normAutofit/>
          </a:bodyPr>
          <a:lstStyle>
            <a:lvl1pPr marL="0" indent="0" algn="ctr">
              <a:buNone/>
              <a:defRPr sz="1598"/>
            </a:lvl1pPr>
            <a:lvl2pPr marL="456743" indent="0">
              <a:buNone/>
              <a:defRPr sz="1598"/>
            </a:lvl2pPr>
            <a:lvl3pPr marL="913486" indent="0">
              <a:buNone/>
              <a:defRPr sz="1598"/>
            </a:lvl3pPr>
            <a:lvl4pPr marL="1370228" indent="0">
              <a:buNone/>
              <a:defRPr sz="1598"/>
            </a:lvl4pPr>
            <a:lvl5pPr marL="1826971" indent="0">
              <a:buNone/>
              <a:defRPr sz="1598"/>
            </a:lvl5pPr>
            <a:lvl6pPr marL="2283714" indent="0">
              <a:buNone/>
              <a:defRPr sz="1598"/>
            </a:lvl6pPr>
            <a:lvl7pPr marL="2740457" indent="0">
              <a:buNone/>
              <a:defRPr sz="1598"/>
            </a:lvl7pPr>
            <a:lvl8pPr marL="3197200" indent="0">
              <a:buNone/>
              <a:defRPr sz="1598"/>
            </a:lvl8pPr>
            <a:lvl9pPr marL="3653942" indent="0">
              <a:buNone/>
              <a:defRPr sz="1598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6516" y="5362368"/>
            <a:ext cx="8906113" cy="493255"/>
          </a:xfrm>
        </p:spPr>
        <p:txBody>
          <a:bodyPr>
            <a:normAutofit/>
          </a:bodyPr>
          <a:lstStyle>
            <a:lvl1pPr marL="0" indent="0">
              <a:buNone/>
              <a:defRPr sz="1199"/>
            </a:lvl1pPr>
            <a:lvl2pPr marL="456743" indent="0">
              <a:buNone/>
              <a:defRPr sz="1199"/>
            </a:lvl2pPr>
            <a:lvl3pPr marL="913486" indent="0">
              <a:buNone/>
              <a:defRPr sz="999"/>
            </a:lvl3pPr>
            <a:lvl4pPr marL="1370228" indent="0">
              <a:buNone/>
              <a:defRPr sz="899"/>
            </a:lvl4pPr>
            <a:lvl5pPr marL="1826971" indent="0">
              <a:buNone/>
              <a:defRPr sz="899"/>
            </a:lvl5pPr>
            <a:lvl6pPr marL="2283714" indent="0">
              <a:buNone/>
              <a:defRPr sz="899"/>
            </a:lvl6pPr>
            <a:lvl7pPr marL="2740457" indent="0">
              <a:buNone/>
              <a:defRPr sz="899"/>
            </a:lvl7pPr>
            <a:lvl8pPr marL="3197200" indent="0">
              <a:buNone/>
              <a:defRPr sz="899"/>
            </a:lvl8pPr>
            <a:lvl9pPr marL="3653942" indent="0">
              <a:buNone/>
              <a:defRPr sz="899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fld id="{1D8BD707-D9CF-40AE-B4C6-C98DA3205C09}" type="datetimeFigureOut">
              <a:rPr lang="en-US" smtClean="0">
                <a:latin typeface="Merriweather"/>
                <a:ea typeface="Merriweather"/>
                <a:cs typeface="Merriweather"/>
              </a:rPr>
              <a:t>11/15/2025</a:t>
            </a:fld>
            <a:endParaRPr lang="en-US">
              <a:latin typeface="Merriweather"/>
              <a:ea typeface="Merriweather"/>
              <a:cs typeface="Merriweather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4" y="4907178"/>
            <a:ext cx="1586872" cy="50682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258" y="4978473"/>
            <a:ext cx="778955" cy="364787"/>
          </a:xfrm>
        </p:spPr>
        <p:txBody>
          <a:bodyPr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fld id="{B6F15528-21DE-4FAA-801E-634DDDAF4B2B}" type="slidenum">
              <a:rPr lang="ru-RU" smtClean="0">
                <a:latin typeface="Merriweather"/>
                <a:ea typeface="Merriweather"/>
                <a:cs typeface="Merriweather"/>
              </a:rPr>
              <a:t>‹#›</a:t>
            </a:fld>
            <a:endParaRPr lang="ru-RU">
              <a:latin typeface="Merriweather"/>
              <a:ea typeface="Merriweather"/>
              <a:cs typeface="Merriweather"/>
            </a:endParaRPr>
          </a:p>
        </p:txBody>
      </p:sp>
    </p:spTree>
    <p:extLst>
      <p:ext uri="{BB962C8B-B14F-4D97-AF65-F5344CB8AC3E}">
        <p14:creationId xmlns:p14="http://schemas.microsoft.com/office/powerpoint/2010/main" val="27664116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6515" y="609035"/>
            <a:ext cx="8906112" cy="3114154"/>
          </a:xfrm>
        </p:spPr>
        <p:txBody>
          <a:bodyPr anchor="ctr">
            <a:normAutofit/>
          </a:bodyPr>
          <a:lstStyle>
            <a:lvl1pPr algn="l">
              <a:defRPr sz="4795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6515" y="4350015"/>
            <a:ext cx="8906112" cy="1554423"/>
          </a:xfrm>
        </p:spPr>
        <p:txBody>
          <a:bodyPr anchor="ctr">
            <a:normAutofit/>
          </a:bodyPr>
          <a:lstStyle>
            <a:lvl1pPr marL="0" indent="0" algn="l">
              <a:buNone/>
              <a:defRPr sz="1798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6743" indent="0">
              <a:buNone/>
              <a:defRPr sz="1798">
                <a:solidFill>
                  <a:schemeClr val="tx1">
                    <a:tint val="75000"/>
                  </a:schemeClr>
                </a:solidFill>
              </a:defRPr>
            </a:lvl2pPr>
            <a:lvl3pPr marL="913486" indent="0">
              <a:buNone/>
              <a:defRPr sz="1598">
                <a:solidFill>
                  <a:schemeClr val="tx1">
                    <a:tint val="75000"/>
                  </a:schemeClr>
                </a:solidFill>
              </a:defRPr>
            </a:lvl3pPr>
            <a:lvl4pPr marL="1370228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4pPr>
            <a:lvl5pPr marL="1826971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5pPr>
            <a:lvl6pPr marL="2283714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6pPr>
            <a:lvl7pPr marL="2740457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7pPr>
            <a:lvl8pPr marL="3197200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8pPr>
            <a:lvl9pPr marL="3653942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fld id="{1D8BD707-D9CF-40AE-B4C6-C98DA3205C09}" type="datetimeFigureOut">
              <a:rPr lang="en-US" smtClean="0">
                <a:latin typeface="Merriweather"/>
                <a:ea typeface="Merriweather"/>
                <a:cs typeface="Merriweather"/>
              </a:rPr>
              <a:t>11/15/2025</a:t>
            </a:fld>
            <a:endParaRPr lang="en-US">
              <a:latin typeface="Merriweather"/>
              <a:ea typeface="Merriweather"/>
              <a:cs typeface="Merriweather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4" y="3175233"/>
            <a:ext cx="1586872" cy="50682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258" y="3241136"/>
            <a:ext cx="778955" cy="364787"/>
          </a:xfrm>
        </p:spPr>
        <p:txBody>
          <a:bodyPr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fld id="{B6F15528-21DE-4FAA-801E-634DDDAF4B2B}" type="slidenum">
              <a:rPr lang="ru-RU" smtClean="0">
                <a:latin typeface="Merriweather"/>
                <a:ea typeface="Merriweather"/>
                <a:cs typeface="Merriweather"/>
              </a:rPr>
              <a:t>‹#›</a:t>
            </a:fld>
            <a:endParaRPr lang="ru-RU">
              <a:latin typeface="Merriweather"/>
              <a:ea typeface="Merriweather"/>
              <a:cs typeface="Merriweather"/>
            </a:endParaRPr>
          </a:p>
        </p:txBody>
      </p:sp>
    </p:spTree>
    <p:extLst>
      <p:ext uri="{BB962C8B-B14F-4D97-AF65-F5344CB8AC3E}">
        <p14:creationId xmlns:p14="http://schemas.microsoft.com/office/powerpoint/2010/main" val="17972341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6980" y="609036"/>
            <a:ext cx="8385182" cy="2892919"/>
          </a:xfrm>
        </p:spPr>
        <p:txBody>
          <a:bodyPr anchor="ctr">
            <a:normAutofit/>
          </a:bodyPr>
          <a:lstStyle>
            <a:lvl1pPr algn="l">
              <a:defRPr sz="4795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1601" y="3501955"/>
            <a:ext cx="7528703" cy="380647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598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6743" indent="0">
              <a:buFontTx/>
              <a:buNone/>
              <a:defRPr/>
            </a:lvl2pPr>
            <a:lvl3pPr marL="913486" indent="0">
              <a:buFontTx/>
              <a:buNone/>
              <a:defRPr/>
            </a:lvl3pPr>
            <a:lvl4pPr marL="1370228" indent="0">
              <a:buFontTx/>
              <a:buNone/>
              <a:defRPr/>
            </a:lvl4pPr>
            <a:lvl5pPr marL="1826971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6515" y="4350015"/>
            <a:ext cx="8906112" cy="1554423"/>
          </a:xfrm>
        </p:spPr>
        <p:txBody>
          <a:bodyPr anchor="ctr">
            <a:normAutofit/>
          </a:bodyPr>
          <a:lstStyle>
            <a:lvl1pPr marL="0" indent="0" algn="l">
              <a:buNone/>
              <a:defRPr sz="1798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6743" indent="0">
              <a:buNone/>
              <a:defRPr sz="1798">
                <a:solidFill>
                  <a:schemeClr val="tx1">
                    <a:tint val="75000"/>
                  </a:schemeClr>
                </a:solidFill>
              </a:defRPr>
            </a:lvl2pPr>
            <a:lvl3pPr marL="913486" indent="0">
              <a:buNone/>
              <a:defRPr sz="1598">
                <a:solidFill>
                  <a:schemeClr val="tx1">
                    <a:tint val="75000"/>
                  </a:schemeClr>
                </a:solidFill>
              </a:defRPr>
            </a:lvl3pPr>
            <a:lvl4pPr marL="1370228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4pPr>
            <a:lvl5pPr marL="1826971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5pPr>
            <a:lvl6pPr marL="2283714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6pPr>
            <a:lvl7pPr marL="2740457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7pPr>
            <a:lvl8pPr marL="3197200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8pPr>
            <a:lvl9pPr marL="3653942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fld id="{1D8BD707-D9CF-40AE-B4C6-C98DA3205C09}" type="datetimeFigureOut">
              <a:rPr lang="en-US" smtClean="0">
                <a:latin typeface="Merriweather"/>
                <a:ea typeface="Merriweather"/>
                <a:cs typeface="Merriweather"/>
              </a:rPr>
              <a:t>11/15/2025</a:t>
            </a:fld>
            <a:endParaRPr lang="en-US">
              <a:latin typeface="Merriweather"/>
              <a:ea typeface="Merriweather"/>
              <a:cs typeface="Merriweather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4" y="3175233"/>
            <a:ext cx="1586872" cy="50682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258" y="3241136"/>
            <a:ext cx="778955" cy="364787"/>
          </a:xfrm>
        </p:spPr>
        <p:txBody>
          <a:bodyPr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fld id="{B6F15528-21DE-4FAA-801E-634DDDAF4B2B}" type="slidenum">
              <a:rPr lang="ru-RU" smtClean="0">
                <a:latin typeface="Merriweather"/>
                <a:ea typeface="Merriweather"/>
                <a:cs typeface="Merriweather"/>
              </a:rPr>
              <a:t>‹#›</a:t>
            </a:fld>
            <a:endParaRPr lang="ru-RU">
              <a:latin typeface="Merriweather"/>
              <a:ea typeface="Merriweather"/>
              <a:cs typeface="Merriweather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465082" y="647405"/>
            <a:ext cx="608965" cy="584235"/>
          </a:xfrm>
          <a:prstGeom prst="rect">
            <a:avLst/>
          </a:prstGeom>
        </p:spPr>
        <p:txBody>
          <a:bodyPr vert="horz" lIns="91345" tIns="45672" rIns="91345" bIns="45672" rtlCol="0" anchor="ctr">
            <a:noAutofit/>
          </a:bodyPr>
          <a:lstStyle/>
          <a:p>
            <a:pPr lvl="0"/>
            <a:r>
              <a:rPr lang="en-US" sz="7992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03274" y="2902616"/>
            <a:ext cx="608965" cy="584235"/>
          </a:xfrm>
          <a:prstGeom prst="rect">
            <a:avLst/>
          </a:prstGeom>
        </p:spPr>
        <p:txBody>
          <a:bodyPr vert="horz" lIns="91345" tIns="45672" rIns="91345" bIns="45672" rtlCol="0" anchor="ctr">
            <a:noAutofit/>
          </a:bodyPr>
          <a:lstStyle/>
          <a:p>
            <a:pPr lvl="0"/>
            <a:r>
              <a:rPr lang="en-US" sz="7992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960698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6516" y="2436143"/>
            <a:ext cx="8906113" cy="2722322"/>
          </a:xfrm>
        </p:spPr>
        <p:txBody>
          <a:bodyPr anchor="b">
            <a:normAutofit/>
          </a:bodyPr>
          <a:lstStyle>
            <a:lvl1pPr algn="l">
              <a:defRPr sz="4795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6516" y="5176802"/>
            <a:ext cx="8906113" cy="728946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fld id="{1D8BD707-D9CF-40AE-B4C6-C98DA3205C09}" type="datetimeFigureOut">
              <a:rPr lang="en-US" smtClean="0">
                <a:latin typeface="Merriweather"/>
                <a:ea typeface="Merriweather"/>
                <a:cs typeface="Merriweather"/>
              </a:rPr>
              <a:t>11/15/2025</a:t>
            </a:fld>
            <a:endParaRPr lang="en-US">
              <a:latin typeface="Merriweather"/>
              <a:ea typeface="Merriweather"/>
              <a:cs typeface="Merriweather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4" y="4907178"/>
            <a:ext cx="1586872" cy="50682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258" y="4978473"/>
            <a:ext cx="778955" cy="364787"/>
          </a:xfrm>
        </p:spPr>
        <p:txBody>
          <a:bodyPr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fld id="{B6F15528-21DE-4FAA-801E-634DDDAF4B2B}" type="slidenum">
              <a:rPr lang="ru-RU" smtClean="0">
                <a:latin typeface="Merriweather"/>
                <a:ea typeface="Merriweather"/>
                <a:cs typeface="Merriweather"/>
              </a:rPr>
              <a:t>‹#›</a:t>
            </a:fld>
            <a:endParaRPr lang="ru-RU">
              <a:latin typeface="Merriweather"/>
              <a:ea typeface="Merriweather"/>
              <a:cs typeface="Merriweather"/>
            </a:endParaRPr>
          </a:p>
        </p:txBody>
      </p:sp>
    </p:spTree>
    <p:extLst>
      <p:ext uri="{BB962C8B-B14F-4D97-AF65-F5344CB8AC3E}">
        <p14:creationId xmlns:p14="http://schemas.microsoft.com/office/powerpoint/2010/main" val="9763813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6980" y="609036"/>
            <a:ext cx="8385182" cy="2892919"/>
          </a:xfrm>
        </p:spPr>
        <p:txBody>
          <a:bodyPr anchor="ctr">
            <a:normAutofit/>
          </a:bodyPr>
          <a:lstStyle>
            <a:lvl1pPr algn="l">
              <a:defRPr sz="4795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6515" y="4339378"/>
            <a:ext cx="8906113" cy="837424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398">
                <a:solidFill>
                  <a:schemeClr val="accent1"/>
                </a:solidFill>
              </a:defRPr>
            </a:lvl1pPr>
            <a:lvl2pPr marL="456743" indent="0">
              <a:buFontTx/>
              <a:buNone/>
              <a:defRPr/>
            </a:lvl2pPr>
            <a:lvl3pPr marL="913486" indent="0">
              <a:buFontTx/>
              <a:buNone/>
              <a:defRPr/>
            </a:lvl3pPr>
            <a:lvl4pPr marL="1370228" indent="0">
              <a:buFontTx/>
              <a:buNone/>
              <a:defRPr/>
            </a:lvl4pPr>
            <a:lvl5pPr marL="1826971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6516" y="5176802"/>
            <a:ext cx="8906113" cy="728946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fld id="{1D8BD707-D9CF-40AE-B4C6-C98DA3205C09}" type="datetimeFigureOut">
              <a:rPr lang="en-US" smtClean="0">
                <a:latin typeface="Merriweather"/>
                <a:ea typeface="Merriweather"/>
                <a:cs typeface="Merriweather"/>
              </a:rPr>
              <a:t>11/15/2025</a:t>
            </a:fld>
            <a:endParaRPr lang="en-US">
              <a:latin typeface="Merriweather"/>
              <a:ea typeface="Merriweather"/>
              <a:cs typeface="Merriweather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4" y="4907178"/>
            <a:ext cx="1586872" cy="50682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258" y="4978473"/>
            <a:ext cx="778955" cy="364787"/>
          </a:xfrm>
        </p:spPr>
        <p:txBody>
          <a:bodyPr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fld id="{B6F15528-21DE-4FAA-801E-634DDDAF4B2B}" type="slidenum">
              <a:rPr lang="ru-RU" smtClean="0">
                <a:latin typeface="Merriweather"/>
                <a:ea typeface="Merriweather"/>
                <a:cs typeface="Merriweather"/>
              </a:rPr>
              <a:t>‹#›</a:t>
            </a:fld>
            <a:endParaRPr lang="ru-RU">
              <a:latin typeface="Merriweather"/>
              <a:ea typeface="Merriweather"/>
              <a:cs typeface="Merriweather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465082" y="647405"/>
            <a:ext cx="608965" cy="584235"/>
          </a:xfrm>
          <a:prstGeom prst="rect">
            <a:avLst/>
          </a:prstGeom>
        </p:spPr>
        <p:txBody>
          <a:bodyPr vert="horz" lIns="91345" tIns="45672" rIns="91345" bIns="45672" rtlCol="0" anchor="ctr">
            <a:noAutofit/>
          </a:bodyPr>
          <a:lstStyle/>
          <a:p>
            <a:pPr lvl="0"/>
            <a:r>
              <a:rPr lang="en-US" sz="7992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03274" y="2902616"/>
            <a:ext cx="608965" cy="584235"/>
          </a:xfrm>
          <a:prstGeom prst="rect">
            <a:avLst/>
          </a:prstGeom>
        </p:spPr>
        <p:txBody>
          <a:bodyPr vert="horz" lIns="91345" tIns="45672" rIns="91345" bIns="45672" rtlCol="0" anchor="ctr">
            <a:noAutofit/>
          </a:bodyPr>
          <a:lstStyle/>
          <a:p>
            <a:pPr lvl="0"/>
            <a:r>
              <a:rPr lang="en-US" sz="7992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661388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6515" y="626826"/>
            <a:ext cx="8906112" cy="2877353"/>
          </a:xfrm>
        </p:spPr>
        <p:txBody>
          <a:bodyPr anchor="ctr">
            <a:normAutofit/>
          </a:bodyPr>
          <a:lstStyle>
            <a:lvl1pPr algn="l">
              <a:defRPr sz="4795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6515" y="4339378"/>
            <a:ext cx="8906113" cy="837424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398">
                <a:solidFill>
                  <a:schemeClr val="accent1"/>
                </a:solidFill>
              </a:defRPr>
            </a:lvl1pPr>
            <a:lvl2pPr marL="456743" indent="0">
              <a:buFontTx/>
              <a:buNone/>
              <a:defRPr/>
            </a:lvl2pPr>
            <a:lvl3pPr marL="913486" indent="0">
              <a:buFontTx/>
              <a:buNone/>
              <a:defRPr/>
            </a:lvl3pPr>
            <a:lvl4pPr marL="1370228" indent="0">
              <a:buFontTx/>
              <a:buNone/>
              <a:defRPr/>
            </a:lvl4pPr>
            <a:lvl5pPr marL="1826971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6516" y="5176802"/>
            <a:ext cx="8906113" cy="728946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fld id="{1D8BD707-D9CF-40AE-B4C6-C98DA3205C09}" type="datetimeFigureOut">
              <a:rPr lang="en-US" smtClean="0">
                <a:latin typeface="Merriweather"/>
                <a:ea typeface="Merriweather"/>
                <a:cs typeface="Merriweather"/>
              </a:rPr>
              <a:t>11/15/2025</a:t>
            </a:fld>
            <a:endParaRPr lang="en-US">
              <a:latin typeface="Merriweather"/>
              <a:ea typeface="Merriweather"/>
              <a:cs typeface="Merriweather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4" y="4907178"/>
            <a:ext cx="1586872" cy="50682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258" y="4978473"/>
            <a:ext cx="778955" cy="364787"/>
          </a:xfrm>
        </p:spPr>
        <p:txBody>
          <a:bodyPr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fld id="{B6F15528-21DE-4FAA-801E-634DDDAF4B2B}" type="slidenum">
              <a:rPr lang="ru-RU" smtClean="0">
                <a:latin typeface="Merriweather"/>
                <a:ea typeface="Merriweather"/>
                <a:cs typeface="Merriweather"/>
              </a:rPr>
              <a:t>‹#›</a:t>
            </a:fld>
            <a:endParaRPr lang="ru-RU">
              <a:latin typeface="Merriweather"/>
              <a:ea typeface="Merriweather"/>
              <a:cs typeface="Merriweather"/>
            </a:endParaRPr>
          </a:p>
        </p:txBody>
      </p:sp>
    </p:spTree>
    <p:extLst>
      <p:ext uri="{BB962C8B-B14F-4D97-AF65-F5344CB8AC3E}">
        <p14:creationId xmlns:p14="http://schemas.microsoft.com/office/powerpoint/2010/main" val="22790881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fld id="{1D8BD707-D9CF-40AE-B4C6-C98DA3205C09}" type="datetimeFigureOut">
              <a:rPr lang="en-US" smtClean="0">
                <a:latin typeface="Merriweather"/>
                <a:ea typeface="Merriweather"/>
                <a:cs typeface="Merriweather"/>
              </a:rPr>
              <a:t>11/15/2025</a:t>
            </a:fld>
            <a:endParaRPr lang="en-US">
              <a:latin typeface="Merriweather"/>
              <a:ea typeface="Merriweather"/>
              <a:cs typeface="Merriweather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4" y="713714"/>
            <a:ext cx="1586872" cy="50682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fld id="{B6F15528-21DE-4FAA-801E-634DDDAF4B2B}" type="slidenum">
              <a:rPr lang="ru-RU" smtClean="0">
                <a:latin typeface="Merriweather"/>
                <a:ea typeface="Merriweather"/>
                <a:cs typeface="Merriweather"/>
              </a:rPr>
              <a:t>‹#›</a:t>
            </a:fld>
            <a:endParaRPr lang="ru-RU">
              <a:latin typeface="Merriweather"/>
              <a:ea typeface="Merriweather"/>
              <a:cs typeface="Merriweather"/>
            </a:endParaRPr>
          </a:p>
        </p:txBody>
      </p:sp>
    </p:spTree>
    <p:extLst>
      <p:ext uri="{BB962C8B-B14F-4D97-AF65-F5344CB8AC3E}">
        <p14:creationId xmlns:p14="http://schemas.microsoft.com/office/powerpoint/2010/main" val="10129368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85131" y="626824"/>
            <a:ext cx="2205301" cy="5278925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6515" y="626824"/>
            <a:ext cx="6470253" cy="52789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fld id="{1D8BD707-D9CF-40AE-B4C6-C98DA3205C09}" type="datetimeFigureOut">
              <a:rPr lang="en-US" smtClean="0">
                <a:latin typeface="Merriweather"/>
                <a:ea typeface="Merriweather"/>
                <a:cs typeface="Merriweather"/>
              </a:rPr>
              <a:t>11/15/2025</a:t>
            </a:fld>
            <a:endParaRPr lang="en-US">
              <a:latin typeface="Merriweather"/>
              <a:ea typeface="Merriweather"/>
              <a:cs typeface="Merriweather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4" y="713714"/>
            <a:ext cx="1586872" cy="50682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fld id="{B6F15528-21DE-4FAA-801E-634DDDAF4B2B}" type="slidenum">
              <a:rPr lang="ru-RU" smtClean="0">
                <a:latin typeface="Merriweather"/>
                <a:ea typeface="Merriweather"/>
                <a:cs typeface="Merriweather"/>
              </a:rPr>
              <a:t>‹#›</a:t>
            </a:fld>
            <a:endParaRPr lang="ru-RU">
              <a:latin typeface="Merriweather"/>
              <a:ea typeface="Merriweather"/>
              <a:cs typeface="Merriweather"/>
            </a:endParaRPr>
          </a:p>
        </p:txBody>
      </p:sp>
    </p:spTree>
    <p:extLst>
      <p:ext uri="{BB962C8B-B14F-4D97-AF65-F5344CB8AC3E}">
        <p14:creationId xmlns:p14="http://schemas.microsoft.com/office/powerpoint/2010/main" val="267735597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rgbClr val="2E86C1"/>
                </a:solidFill>
                <a:latin typeface="Source Code Pro"/>
                <a:cs typeface="Source Code Pro"/>
              </a:defRPr>
            </a:lvl1pPr>
          </a:lstStyle>
          <a:p>
            <a:pPr>
              <a:defRPr>
                <a:latin typeface="Merriweather"/>
                <a:ea typeface="Merriweather"/>
                <a:cs typeface="Merriweather"/>
              </a:defRPr>
            </a:pPr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282" y="1575879"/>
            <a:ext cx="5300758" cy="45220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pPr>
              <a:defRPr>
                <a:latin typeface="Merriweather"/>
                <a:ea typeface="Merriweather"/>
                <a:cs typeface="Merriweather"/>
              </a:defRPr>
            </a:pPr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5609" y="1575879"/>
            <a:ext cx="5300758" cy="45220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pPr>
              <a:defRPr>
                <a:latin typeface="Merriweather"/>
                <a:ea typeface="Merriweather"/>
                <a:cs typeface="Merriweather"/>
              </a:defRPr>
            </a:pPr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>
                <a:latin typeface="Merriweather"/>
                <a:ea typeface="Merriweather"/>
                <a:cs typeface="Merriweather"/>
              </a:defRPr>
            </a:pPr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>
                <a:latin typeface="Merriweather"/>
                <a:ea typeface="Merriweather"/>
                <a:cs typeface="Merriweather"/>
              </a:defRPr>
            </a:pPr>
            <a:fld id="{1D8BD707-D9CF-40AE-B4C6-C98DA3205C09}" type="datetimeFigureOut">
              <a:rPr lang="en-US">
                <a:latin typeface="Merriweather"/>
                <a:ea typeface="Merriweather"/>
                <a:cs typeface="Merriweather"/>
              </a:rPr>
              <a:t>11/15/2025</a:t>
            </a:fld>
            <a:endParaRPr lang="en-US">
              <a:latin typeface="Merriweather"/>
              <a:ea typeface="Merriweather"/>
              <a:cs typeface="Merriweather"/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>
                <a:latin typeface="Merriweather"/>
                <a:ea typeface="Merriweather"/>
                <a:cs typeface="Merriweather"/>
              </a:defRPr>
            </a:pPr>
            <a:fld id="{B6F15528-21DE-4FAA-801E-634DDDAF4B2B}" type="slidenum">
              <a:rPr>
                <a:latin typeface="Merriweather"/>
                <a:ea typeface="Merriweather"/>
                <a:cs typeface="Merriweather"/>
              </a:rPr>
              <a:t>‹#›</a:t>
            </a:fld>
            <a:endParaRPr>
              <a:latin typeface="Merriweather"/>
              <a:ea typeface="Merriweather"/>
              <a:cs typeface="Merriweather"/>
            </a:endParaRPr>
          </a:p>
        </p:txBody>
      </p:sp>
    </p:spTree>
    <p:extLst>
      <p:ext uri="{BB962C8B-B14F-4D97-AF65-F5344CB8AC3E}">
        <p14:creationId xmlns:p14="http://schemas.microsoft.com/office/powerpoint/2010/main" val="21111151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388"/>
            <a:ext cx="2848546" cy="6632481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193" y="157"/>
            <a:ext cx="2354219" cy="6846751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690" cy="685165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0224" y="623532"/>
            <a:ext cx="8902404" cy="127970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6515" y="2131624"/>
            <a:ext cx="8906113" cy="38826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50819" y="6124761"/>
            <a:ext cx="1145089" cy="3700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>
                <a:latin typeface="Merriweather"/>
                <a:ea typeface="Merriweather"/>
                <a:cs typeface="Merriweather"/>
              </a:defRPr>
            </a:pPr>
            <a:fld id="{1D8BD707-D9CF-40AE-B4C6-C98DA3205C09}" type="datetimeFigureOut">
              <a:rPr lang="en-US" smtClean="0">
                <a:latin typeface="Merriweather"/>
                <a:ea typeface="Merriweather"/>
                <a:cs typeface="Merriweather"/>
              </a:rPr>
              <a:t>11/15/2025</a:t>
            </a:fld>
            <a:endParaRPr lang="en-US">
              <a:latin typeface="Merriweather"/>
              <a:ea typeface="Merriweather"/>
              <a:cs typeface="Merriweather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6515" y="6130127"/>
            <a:ext cx="7612062" cy="3647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>
                <a:latin typeface="Merriweather"/>
                <a:ea typeface="Merriweather"/>
                <a:cs typeface="Merriweather"/>
              </a:defRPr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258" y="787053"/>
            <a:ext cx="778955" cy="3647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998">
                <a:solidFill>
                  <a:srgbClr val="FEFFFF"/>
                </a:solidFill>
              </a:defRPr>
            </a:lvl1pPr>
          </a:lstStyle>
          <a:p>
            <a:pPr>
              <a:defRPr>
                <a:latin typeface="Merriweather"/>
                <a:ea typeface="Merriweather"/>
                <a:cs typeface="Merriweather"/>
              </a:defRPr>
            </a:pPr>
            <a:fld id="{B6F15528-21DE-4FAA-801E-634DDDAF4B2B}" type="slidenum">
              <a:rPr lang="ru-RU" smtClean="0">
                <a:latin typeface="Merriweather"/>
                <a:ea typeface="Merriweather"/>
                <a:cs typeface="Merriweather"/>
              </a:rPr>
              <a:t>‹#›</a:t>
            </a:fld>
            <a:endParaRPr lang="ru-RU">
              <a:latin typeface="Merriweather"/>
              <a:ea typeface="Merriweather"/>
              <a:cs typeface="Merriweather"/>
            </a:endParaRPr>
          </a:p>
        </p:txBody>
      </p:sp>
    </p:spTree>
    <p:extLst>
      <p:ext uri="{BB962C8B-B14F-4D97-AF65-F5344CB8AC3E}">
        <p14:creationId xmlns:p14="http://schemas.microsoft.com/office/powerpoint/2010/main" val="14746418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  <p:sldLayoutId id="2147483746" r:id="rId12"/>
    <p:sldLayoutId id="2147483747" r:id="rId13"/>
    <p:sldLayoutId id="2147483748" r:id="rId14"/>
    <p:sldLayoutId id="2147483749" r:id="rId15"/>
    <p:sldLayoutId id="2147483750" r:id="rId16"/>
    <p:sldLayoutId id="2147483751" r:id="rId17"/>
  </p:sldLayoutIdLst>
  <p:txStyles>
    <p:titleStyle>
      <a:lvl1pPr algn="l" defTabSz="456743" rtl="0" eaLnBrk="1" latinLnBrk="0" hangingPunct="1">
        <a:spcBef>
          <a:spcPct val="0"/>
        </a:spcBef>
        <a:buNone/>
        <a:defRPr sz="3596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557" indent="-342557" algn="l" defTabSz="456743" rtl="0" eaLnBrk="1" latinLnBrk="0" hangingPunct="1">
        <a:spcBef>
          <a:spcPts val="999"/>
        </a:spcBef>
        <a:spcAft>
          <a:spcPts val="0"/>
        </a:spcAft>
        <a:buClr>
          <a:schemeClr val="accent1"/>
        </a:buClr>
        <a:buFont typeface="Wingdings 3" charset="2"/>
        <a:buChar char=""/>
        <a:defRPr sz="1798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207" indent="-285464" algn="l" defTabSz="456743" rtl="0" eaLnBrk="1" latinLnBrk="0" hangingPunct="1">
        <a:spcBef>
          <a:spcPts val="999"/>
        </a:spcBef>
        <a:spcAft>
          <a:spcPts val="0"/>
        </a:spcAft>
        <a:buClr>
          <a:schemeClr val="accent1"/>
        </a:buClr>
        <a:buFont typeface="Wingdings 3" charset="2"/>
        <a:buChar char=""/>
        <a:defRPr sz="1598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1857" indent="-228371" algn="l" defTabSz="456743" rtl="0" eaLnBrk="1" latinLnBrk="0" hangingPunct="1">
        <a:spcBef>
          <a:spcPts val="999"/>
        </a:spcBef>
        <a:spcAft>
          <a:spcPts val="0"/>
        </a:spcAft>
        <a:buClr>
          <a:schemeClr val="accent1"/>
        </a:buClr>
        <a:buFont typeface="Wingdings 3" charset="2"/>
        <a:buChar char=""/>
        <a:defRPr sz="1399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598600" indent="-228371" algn="l" defTabSz="456743" rtl="0" eaLnBrk="1" latinLnBrk="0" hangingPunct="1">
        <a:spcBef>
          <a:spcPts val="999"/>
        </a:spcBef>
        <a:spcAft>
          <a:spcPts val="0"/>
        </a:spcAft>
        <a:buClr>
          <a:schemeClr val="accent1"/>
        </a:buClr>
        <a:buFont typeface="Wingdings 3" charset="2"/>
        <a:buChar char=""/>
        <a:defRPr sz="1199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5343" indent="-228371" algn="l" defTabSz="456743" rtl="0" eaLnBrk="1" latinLnBrk="0" hangingPunct="1">
        <a:spcBef>
          <a:spcPts val="999"/>
        </a:spcBef>
        <a:spcAft>
          <a:spcPts val="0"/>
        </a:spcAft>
        <a:buClr>
          <a:schemeClr val="accent1"/>
        </a:buClr>
        <a:buFont typeface="Wingdings 3" charset="2"/>
        <a:buChar char=""/>
        <a:defRPr sz="1199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2085" indent="-228371" algn="l" defTabSz="456743" rtl="0" eaLnBrk="1" latinLnBrk="0" hangingPunct="1">
        <a:spcBef>
          <a:spcPts val="999"/>
        </a:spcBef>
        <a:spcAft>
          <a:spcPts val="0"/>
        </a:spcAft>
        <a:buClr>
          <a:schemeClr val="accent1"/>
        </a:buClr>
        <a:buFont typeface="Wingdings 3" charset="2"/>
        <a:buChar char=""/>
        <a:defRPr sz="1199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68828" indent="-228371" algn="l" defTabSz="456743" rtl="0" eaLnBrk="1" latinLnBrk="0" hangingPunct="1">
        <a:spcBef>
          <a:spcPts val="999"/>
        </a:spcBef>
        <a:spcAft>
          <a:spcPts val="0"/>
        </a:spcAft>
        <a:buClr>
          <a:schemeClr val="accent1"/>
        </a:buClr>
        <a:buFont typeface="Wingdings 3" charset="2"/>
        <a:buChar char=""/>
        <a:defRPr sz="1199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5571" indent="-228371" algn="l" defTabSz="456743" rtl="0" eaLnBrk="1" latinLnBrk="0" hangingPunct="1">
        <a:spcBef>
          <a:spcPts val="999"/>
        </a:spcBef>
        <a:spcAft>
          <a:spcPts val="0"/>
        </a:spcAft>
        <a:buClr>
          <a:schemeClr val="accent1"/>
        </a:buClr>
        <a:buFont typeface="Wingdings 3" charset="2"/>
        <a:buChar char=""/>
        <a:defRPr sz="1199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2314" indent="-228371" algn="l" defTabSz="456743" rtl="0" eaLnBrk="1" latinLnBrk="0" hangingPunct="1">
        <a:spcBef>
          <a:spcPts val="999"/>
        </a:spcBef>
        <a:spcAft>
          <a:spcPts val="0"/>
        </a:spcAft>
        <a:buClr>
          <a:schemeClr val="accent1"/>
        </a:buClr>
        <a:buFont typeface="Wingdings 3" charset="2"/>
        <a:buChar char=""/>
        <a:defRPr sz="1199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674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1pPr>
      <a:lvl2pPr marL="456743" algn="l" defTabSz="45674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2pPr>
      <a:lvl3pPr marL="913486" algn="l" defTabSz="45674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3pPr>
      <a:lvl4pPr marL="1370228" algn="l" defTabSz="45674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4pPr>
      <a:lvl5pPr marL="1826971" algn="l" defTabSz="45674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5pPr>
      <a:lvl6pPr marL="2283714" algn="l" defTabSz="45674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6pPr>
      <a:lvl7pPr marL="2740457" algn="l" defTabSz="45674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7pPr>
      <a:lvl8pPr marL="3197200" algn="l" defTabSz="45674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8pPr>
      <a:lvl9pPr marL="3653942" algn="l" defTabSz="45674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 descr="$PPTXTitle"/>
          <p:cNvSpPr txBox="1">
            <a:spLocks noGrp="1"/>
          </p:cNvSpPr>
          <p:nvPr>
            <p:ph type="title"/>
          </p:nvPr>
        </p:nvSpPr>
        <p:spPr>
          <a:xfrm>
            <a:off x="450850" y="530225"/>
            <a:ext cx="8077200" cy="141064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5520"/>
              </a:lnSpc>
              <a:defRPr>
                <a:latin typeface="Merriweather"/>
                <a:ea typeface="Merriweather"/>
                <a:cs typeface="Merriweather"/>
              </a:defRPr>
            </a:pPr>
            <a:r>
              <a:rPr lang="ru-RU" i="1" spc="-65" dirty="0" smtClean="0">
                <a:latin typeface="Merriweather"/>
                <a:ea typeface="Merriweather"/>
                <a:cs typeface="Merriweather"/>
              </a:rPr>
              <a:t>Класна  </a:t>
            </a:r>
            <a:r>
              <a:rPr lang="ru-RU" i="1" spc="-1595" dirty="0" smtClean="0">
                <a:latin typeface="Merriweather"/>
                <a:ea typeface="Merriweather"/>
                <a:cs typeface="Merriweather"/>
              </a:rPr>
              <a:t>       </a:t>
            </a:r>
            <a:r>
              <a:rPr lang="ru-RU" i="1" spc="-5" dirty="0" smtClean="0">
                <a:latin typeface="Merriweather"/>
                <a:ea typeface="Merriweather"/>
                <a:cs typeface="Merriweather"/>
              </a:rPr>
              <a:t>година.</a:t>
            </a:r>
            <a:r>
              <a:rPr lang="ru-RU" spc="-5" dirty="0" smtClean="0">
                <a:latin typeface="Merriweather"/>
                <a:ea typeface="Merriweather"/>
                <a:cs typeface="Merriweather"/>
              </a:rPr>
              <a:t/>
            </a:r>
            <a:br>
              <a:rPr lang="ru-RU" spc="-5" dirty="0" smtClean="0">
                <a:latin typeface="Merriweather"/>
                <a:ea typeface="Merriweather"/>
                <a:cs typeface="Merriweather"/>
              </a:rPr>
            </a:br>
            <a:r>
              <a:rPr lang="ru-RU" spc="-5" dirty="0" smtClean="0">
                <a:latin typeface="Merriweather"/>
                <a:ea typeface="Merriweather"/>
                <a:cs typeface="Merriweather"/>
              </a:rPr>
              <a:t> </a:t>
            </a:r>
            <a:r>
              <a:rPr sz="4800" spc="520" dirty="0" smtClean="0">
                <a:latin typeface="Merriweather"/>
                <a:ea typeface="Merriweather"/>
                <a:cs typeface="Merriweather"/>
              </a:rPr>
              <a:t>М</a:t>
            </a:r>
            <a:r>
              <a:rPr lang="uk-UA" sz="4800" spc="520" dirty="0" smtClean="0">
                <a:latin typeface="Merriweather"/>
                <a:ea typeface="Merriweather"/>
                <a:cs typeface="Merriweather"/>
              </a:rPr>
              <a:t>о</a:t>
            </a:r>
            <a:r>
              <a:rPr sz="4800" spc="520" dirty="0" smtClean="0">
                <a:latin typeface="Merriweather"/>
                <a:ea typeface="Merriweather"/>
                <a:cs typeface="Merriweather"/>
              </a:rPr>
              <a:t>я</a:t>
            </a:r>
            <a:r>
              <a:rPr lang="uk-UA" sz="4800" spc="520" dirty="0" smtClean="0">
                <a:latin typeface="Merriweather"/>
                <a:ea typeface="Merriweather"/>
                <a:cs typeface="Merriweather"/>
              </a:rPr>
              <a:t> </a:t>
            </a:r>
            <a:r>
              <a:rPr sz="4800" spc="-1595" dirty="0" smtClean="0">
                <a:latin typeface="Merriweather"/>
                <a:ea typeface="Merriweather"/>
                <a:cs typeface="Merriweather"/>
              </a:rPr>
              <a:t> </a:t>
            </a:r>
            <a:r>
              <a:rPr sz="4800" spc="-130" dirty="0">
                <a:latin typeface="Merriweather"/>
                <a:ea typeface="Merriweather"/>
                <a:cs typeface="Merriweather"/>
              </a:rPr>
              <a:t>поведінка</a:t>
            </a:r>
            <a:r>
              <a:rPr sz="4800" spc="-295" dirty="0">
                <a:latin typeface="Merriweather"/>
                <a:ea typeface="Merriweather"/>
                <a:cs typeface="Merriweather"/>
              </a:rPr>
              <a:t> </a:t>
            </a:r>
            <a:r>
              <a:rPr sz="4800" spc="-55" dirty="0" smtClean="0">
                <a:latin typeface="Merriweather"/>
                <a:ea typeface="Merriweather"/>
                <a:cs typeface="Merriweather"/>
              </a:rPr>
              <a:t>в</a:t>
            </a:r>
            <a:r>
              <a:rPr lang="uk-UA" sz="4800" spc="-55" dirty="0" smtClean="0">
                <a:latin typeface="Merriweather"/>
                <a:ea typeface="Merriweather"/>
                <a:cs typeface="Merriweather"/>
              </a:rPr>
              <a:t>  </a:t>
            </a:r>
            <a:r>
              <a:rPr sz="4800" spc="-1595" dirty="0" smtClean="0">
                <a:latin typeface="Merriweather"/>
                <a:ea typeface="Merriweather"/>
                <a:cs typeface="Merriweather"/>
              </a:rPr>
              <a:t> </a:t>
            </a:r>
            <a:r>
              <a:rPr sz="4800" spc="-105" dirty="0" smtClean="0">
                <a:latin typeface="Merriweather"/>
                <a:ea typeface="Merriweather"/>
                <a:cs typeface="Merriweather"/>
              </a:rPr>
              <a:t>конфлікті</a:t>
            </a:r>
            <a:r>
              <a:rPr lang="uk-UA" sz="4800" spc="-105" dirty="0" smtClean="0">
                <a:latin typeface="Merriweather"/>
                <a:ea typeface="Merriweather"/>
                <a:cs typeface="Merriweather"/>
              </a:rPr>
              <a:t>.</a:t>
            </a:r>
            <a:endParaRPr sz="4800" spc="-5" dirty="0">
              <a:latin typeface="Merriweather"/>
              <a:ea typeface="Merriweather"/>
              <a:cs typeface="Merriweather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775450" y="2435225"/>
            <a:ext cx="4989753" cy="2092561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 marR="5080">
              <a:lnSpc>
                <a:spcPct val="137600"/>
              </a:lnSpc>
              <a:spcBef>
                <a:spcPts val="130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Сьогодні</a:t>
            </a:r>
            <a:r>
              <a:rPr sz="2000" spc="3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ми</a:t>
            </a:r>
            <a:r>
              <a:rPr sz="2000" spc="3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поговоримо</a:t>
            </a:r>
            <a:r>
              <a:rPr sz="2000" spc="4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про</a:t>
            </a:r>
            <a:r>
              <a:rPr sz="2000" spc="3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те,</a:t>
            </a:r>
            <a:r>
              <a:rPr sz="2000" spc="4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що</a:t>
            </a:r>
            <a:r>
              <a:rPr sz="2000" spc="3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spc="-2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таке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конфлікти,</a:t>
            </a:r>
            <a:r>
              <a:rPr sz="2000" spc="2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чому</a:t>
            </a:r>
            <a:r>
              <a:rPr sz="2000" spc="3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вони</a:t>
            </a:r>
            <a:r>
              <a:rPr sz="2000" spc="3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виникають</a:t>
            </a:r>
            <a:r>
              <a:rPr sz="2000" spc="3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і</a:t>
            </a:r>
            <a:r>
              <a:rPr sz="2000" spc="3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як</a:t>
            </a:r>
            <a:r>
              <a:rPr sz="2000" spc="3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навчитися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вирішувати</a:t>
            </a:r>
            <a:r>
              <a:rPr sz="2000" spc="4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їх</a:t>
            </a:r>
            <a:r>
              <a:rPr sz="2000" spc="4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мирно.</a:t>
            </a:r>
            <a:r>
              <a:rPr sz="2000" spc="4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Разом</a:t>
            </a:r>
            <a:r>
              <a:rPr sz="2000" spc="4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ми</a:t>
            </a:r>
            <a:r>
              <a:rPr sz="2000" spc="4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дізнаємося,</a:t>
            </a:r>
            <a:r>
              <a:rPr sz="2000" spc="4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spc="-2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як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краще</a:t>
            </a:r>
            <a:r>
              <a:rPr sz="2000" spc="3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розуміти</a:t>
            </a:r>
            <a:r>
              <a:rPr sz="2000" spc="3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себе</a:t>
            </a:r>
            <a:r>
              <a:rPr sz="2000" spc="3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та</a:t>
            </a:r>
            <a:r>
              <a:rPr sz="2000" spc="3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інших</a:t>
            </a:r>
            <a:r>
              <a:rPr sz="2000" spc="3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у</a:t>
            </a:r>
            <a:r>
              <a:rPr sz="2000" spc="3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складних ситуаціях.</a:t>
            </a:r>
            <a:endParaRPr sz="2000" dirty="0">
              <a:latin typeface="Noto Sans"/>
              <a:cs typeface="Noto Sans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450" y="2206625"/>
            <a:ext cx="6150107" cy="3352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1806642" y="557982"/>
            <a:ext cx="8550207" cy="2259965"/>
          </a:xfrm>
          <a:prstGeom prst="rect">
            <a:avLst/>
          </a:prstGeom>
        </p:spPr>
        <p:txBody>
          <a:bodyPr vert="horz" wrap="square" lIns="0" tIns="124460" rIns="0" bIns="0" rtlCol="0">
            <a:spAutoFit/>
          </a:bodyPr>
          <a:lstStyle/>
          <a:p>
            <a:pPr marL="1071880" marR="1064260" indent="-635">
              <a:lnSpc>
                <a:spcPts val="4420"/>
              </a:lnSpc>
              <a:spcBef>
                <a:spcPts val="980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lang="uk-UA" spc="1040" dirty="0">
                <a:latin typeface="Merriweather"/>
                <a:ea typeface="Merriweather"/>
                <a:cs typeface="Merriweather"/>
              </a:rPr>
              <a:t>Щ</a:t>
            </a:r>
            <a:r>
              <a:rPr spc="1040" dirty="0" smtClean="0">
                <a:latin typeface="Merriweather"/>
                <a:ea typeface="Merriweather"/>
                <a:cs typeface="Merriweather"/>
              </a:rPr>
              <a:t>о</a:t>
            </a:r>
            <a:r>
              <a:rPr spc="-1490" dirty="0" smtClean="0">
                <a:latin typeface="Merriweather"/>
                <a:ea typeface="Merriweather"/>
                <a:cs typeface="Merriweather"/>
              </a:rPr>
              <a:t> </a:t>
            </a:r>
            <a:r>
              <a:rPr spc="-155" dirty="0" smtClean="0">
                <a:latin typeface="Merriweather"/>
                <a:ea typeface="Merriweather"/>
                <a:cs typeface="Merriweather"/>
              </a:rPr>
              <a:t>таке</a:t>
            </a:r>
            <a:r>
              <a:rPr lang="uk-UA" spc="-155" dirty="0" smtClean="0">
                <a:latin typeface="Merriweather"/>
                <a:ea typeface="Merriweather"/>
                <a:cs typeface="Merriweather"/>
              </a:rPr>
              <a:t> </a:t>
            </a:r>
            <a:r>
              <a:rPr spc="-1490" dirty="0" smtClean="0">
                <a:latin typeface="Merriweather"/>
                <a:ea typeface="Merriweather"/>
                <a:cs typeface="Merriweather"/>
              </a:rPr>
              <a:t> </a:t>
            </a:r>
            <a:r>
              <a:rPr dirty="0" smtClean="0">
                <a:latin typeface="Merriweather"/>
                <a:ea typeface="Merriweather"/>
                <a:cs typeface="Merriweather"/>
              </a:rPr>
              <a:t>конфлікт</a:t>
            </a:r>
            <a:r>
              <a:rPr lang="uk-UA" dirty="0" smtClean="0">
                <a:latin typeface="Merriweather"/>
                <a:ea typeface="Merriweather"/>
                <a:cs typeface="Merriweather"/>
              </a:rPr>
              <a:t>  </a:t>
            </a:r>
            <a:r>
              <a:rPr spc="-1490" dirty="0" smtClean="0">
                <a:latin typeface="Merriweather"/>
                <a:ea typeface="Merriweather"/>
                <a:cs typeface="Merriweather"/>
              </a:rPr>
              <a:t> </a:t>
            </a:r>
            <a:r>
              <a:rPr spc="-1265" dirty="0">
                <a:latin typeface="Merriweather"/>
                <a:ea typeface="Merriweather"/>
                <a:cs typeface="Merriweather"/>
              </a:rPr>
              <a:t>і </a:t>
            </a:r>
            <a:r>
              <a:rPr lang="uk-UA" spc="-1265" dirty="0" smtClean="0">
                <a:latin typeface="Merriweather"/>
                <a:ea typeface="Merriweather"/>
                <a:cs typeface="Merriweather"/>
              </a:rPr>
              <a:t> </a:t>
            </a:r>
            <a:r>
              <a:rPr lang="uk-UA" spc="190" dirty="0" smtClean="0">
                <a:latin typeface="Merriweather"/>
                <a:ea typeface="Merriweather"/>
                <a:cs typeface="Merriweather"/>
              </a:rPr>
              <a:t>і ч</a:t>
            </a:r>
            <a:r>
              <a:rPr spc="190" dirty="0" smtClean="0">
                <a:latin typeface="Merriweather"/>
                <a:ea typeface="Merriweather"/>
                <a:cs typeface="Merriweather"/>
              </a:rPr>
              <a:t>ому</a:t>
            </a:r>
            <a:r>
              <a:rPr spc="-1590" dirty="0" smtClean="0">
                <a:latin typeface="Merriweather"/>
                <a:ea typeface="Merriweather"/>
                <a:cs typeface="Merriweather"/>
              </a:rPr>
              <a:t> </a:t>
            </a:r>
            <a:r>
              <a:rPr lang="uk-UA" spc="-1590" dirty="0" smtClean="0">
                <a:latin typeface="Merriweather"/>
                <a:ea typeface="Merriweather"/>
                <a:cs typeface="Merriweather"/>
              </a:rPr>
              <a:t>         </a:t>
            </a:r>
            <a:r>
              <a:rPr lang="uk-UA" spc="-305" dirty="0" smtClean="0">
                <a:latin typeface="Merriweather"/>
                <a:ea typeface="Merriweather"/>
                <a:cs typeface="Merriweather"/>
              </a:rPr>
              <a:t>  він</a:t>
            </a:r>
            <a:r>
              <a:rPr spc="-1590" dirty="0" smtClean="0">
                <a:latin typeface="Merriweather"/>
                <a:ea typeface="Merriweather"/>
                <a:cs typeface="Merriweather"/>
              </a:rPr>
              <a:t> </a:t>
            </a:r>
            <a:r>
              <a:rPr spc="-55" dirty="0" smtClean="0">
                <a:latin typeface="Merriweather"/>
                <a:ea typeface="Merriweather"/>
                <a:cs typeface="Merriweather"/>
              </a:rPr>
              <a:t>трапляється</a:t>
            </a:r>
            <a:r>
              <a:rPr lang="uk-UA" spc="-55" dirty="0" smtClean="0">
                <a:latin typeface="Merriweather"/>
                <a:ea typeface="Merriweather"/>
                <a:cs typeface="Merriweather"/>
              </a:rPr>
              <a:t>?</a:t>
            </a:r>
            <a:endParaRPr spc="-55" dirty="0">
              <a:latin typeface="Merriweather"/>
              <a:ea typeface="Merriweather"/>
              <a:cs typeface="Merriweather"/>
            </a:endParaRPr>
          </a:p>
          <a:p>
            <a:pPr marL="12700" marR="5080" algn="ctr">
              <a:lnSpc>
                <a:spcPct val="112300"/>
              </a:lnSpc>
              <a:spcBef>
                <a:spcPts val="795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17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Конфлікт</a:t>
            </a:r>
            <a:r>
              <a:rPr sz="1750" spc="1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7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—</a:t>
            </a:r>
            <a:r>
              <a:rPr sz="1750" spc="1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7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це</a:t>
            </a:r>
            <a:r>
              <a:rPr sz="1750" spc="1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7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звичайне</a:t>
            </a:r>
            <a:r>
              <a:rPr sz="1750" spc="2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7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зіткнення</a:t>
            </a:r>
            <a:r>
              <a:rPr sz="1750" spc="1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7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інтересів</a:t>
            </a:r>
            <a:r>
              <a:rPr sz="1750" spc="1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7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або</a:t>
            </a:r>
            <a:r>
              <a:rPr sz="1750" spc="1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7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поглядів,</a:t>
            </a:r>
            <a:r>
              <a:rPr sz="1750" spc="2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7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яке</a:t>
            </a:r>
            <a:r>
              <a:rPr sz="1750" spc="1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7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трапляється</a:t>
            </a:r>
            <a:r>
              <a:rPr sz="1750" spc="1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750" spc="-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з </a:t>
            </a:r>
            <a:r>
              <a:rPr sz="17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кожним. Це</a:t>
            </a:r>
            <a:r>
              <a:rPr sz="1750" spc="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7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не завжди</a:t>
            </a:r>
            <a:r>
              <a:rPr sz="1750" spc="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7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щось</a:t>
            </a:r>
            <a:r>
              <a:rPr sz="1750" spc="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7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погане, а</a:t>
            </a:r>
            <a:r>
              <a:rPr sz="1750" spc="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7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просто</a:t>
            </a:r>
            <a:r>
              <a:rPr sz="1750" spc="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7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ситуація, коли</a:t>
            </a:r>
            <a:r>
              <a:rPr sz="1750" spc="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7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люди</a:t>
            </a:r>
            <a:r>
              <a:rPr sz="1750" spc="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750"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хочуть </a:t>
            </a:r>
            <a:r>
              <a:rPr sz="17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різного</a:t>
            </a:r>
            <a:r>
              <a:rPr sz="1750" spc="2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7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або</a:t>
            </a:r>
            <a:r>
              <a:rPr sz="1750" spc="2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7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по-різному</a:t>
            </a:r>
            <a:r>
              <a:rPr sz="1750" spc="3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7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бачать</a:t>
            </a:r>
            <a:r>
              <a:rPr sz="1750" spc="2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750"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світ.</a:t>
            </a:r>
            <a:endParaRPr sz="1750" dirty="0">
              <a:latin typeface="Noto Sans"/>
              <a:cs typeface="Noto Sans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569975" y="3255264"/>
            <a:ext cx="3453765" cy="2115820"/>
            <a:chOff x="569975" y="3255264"/>
            <a:chExt cx="3453765" cy="2115820"/>
          </a:xfrm>
        </p:grpSpPr>
        <p:sp>
          <p:nvSpPr>
            <p:cNvPr id="4" name="object 4"/>
            <p:cNvSpPr/>
            <p:nvPr/>
          </p:nvSpPr>
          <p:spPr>
            <a:xfrm>
              <a:off x="569975" y="3255264"/>
              <a:ext cx="3453765" cy="2115820"/>
            </a:xfrm>
            <a:custGeom>
              <a:avLst/>
              <a:gdLst/>
              <a:ahLst/>
              <a:cxnLst/>
              <a:rect l="l" t="t" r="r" b="b"/>
              <a:pathLst>
                <a:path w="3453765" h="2115820">
                  <a:moveTo>
                    <a:pt x="3453383" y="2115311"/>
                  </a:moveTo>
                  <a:lnTo>
                    <a:pt x="0" y="2115311"/>
                  </a:lnTo>
                  <a:lnTo>
                    <a:pt x="0" y="0"/>
                  </a:lnTo>
                  <a:lnTo>
                    <a:pt x="3453383" y="0"/>
                  </a:lnTo>
                  <a:lnTo>
                    <a:pt x="3453383" y="28500"/>
                  </a:lnTo>
                  <a:lnTo>
                    <a:pt x="103616" y="28500"/>
                  </a:lnTo>
                  <a:lnTo>
                    <a:pt x="97165" y="28812"/>
                  </a:lnTo>
                  <a:lnTo>
                    <a:pt x="57309" y="47681"/>
                  </a:lnTo>
                  <a:lnTo>
                    <a:pt x="38440" y="87537"/>
                  </a:lnTo>
                  <a:lnTo>
                    <a:pt x="38128" y="93988"/>
                  </a:lnTo>
                  <a:lnTo>
                    <a:pt x="38128" y="2002501"/>
                  </a:lnTo>
                  <a:lnTo>
                    <a:pt x="52968" y="2044026"/>
                  </a:lnTo>
                  <a:lnTo>
                    <a:pt x="90838" y="2066743"/>
                  </a:lnTo>
                  <a:lnTo>
                    <a:pt x="103616" y="2067989"/>
                  </a:lnTo>
                  <a:lnTo>
                    <a:pt x="3453383" y="2067989"/>
                  </a:lnTo>
                  <a:lnTo>
                    <a:pt x="3453383" y="2115311"/>
                  </a:lnTo>
                  <a:close/>
                </a:path>
                <a:path w="3453765" h="2115820">
                  <a:moveTo>
                    <a:pt x="3453383" y="2067989"/>
                  </a:moveTo>
                  <a:lnTo>
                    <a:pt x="3349959" y="2067989"/>
                  </a:lnTo>
                  <a:lnTo>
                    <a:pt x="3356410" y="2067678"/>
                  </a:lnTo>
                  <a:lnTo>
                    <a:pt x="3362737" y="2066743"/>
                  </a:lnTo>
                  <a:lnTo>
                    <a:pt x="3400607" y="2044026"/>
                  </a:lnTo>
                  <a:lnTo>
                    <a:pt x="3415447" y="2002501"/>
                  </a:lnTo>
                  <a:lnTo>
                    <a:pt x="3415447" y="93988"/>
                  </a:lnTo>
                  <a:lnTo>
                    <a:pt x="3400607" y="52463"/>
                  </a:lnTo>
                  <a:lnTo>
                    <a:pt x="3362737" y="29746"/>
                  </a:lnTo>
                  <a:lnTo>
                    <a:pt x="3349959" y="28500"/>
                  </a:lnTo>
                  <a:lnTo>
                    <a:pt x="3453383" y="28500"/>
                  </a:lnTo>
                  <a:lnTo>
                    <a:pt x="3453383" y="2067989"/>
                  </a:lnTo>
                  <a:close/>
                </a:path>
              </a:pathLst>
            </a:custGeom>
            <a:solidFill>
              <a:srgbClr val="000000">
                <a:alpha val="5099"/>
              </a:srgbClr>
            </a:solidFill>
          </p:spPr>
          <p:txBody>
            <a:bodyPr wrap="square" lIns="0" tIns="0" rIns="0" bIns="0" rtlCol="0"/>
            <a:lstStyle/>
            <a:p>
              <a:pPr>
                <a:defRPr>
                  <a:latin typeface="Merriweather"/>
                  <a:ea typeface="Merriweather"/>
                  <a:cs typeface="Merriweather"/>
                </a:defRPr>
              </a:pPr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598749" y="3274409"/>
              <a:ext cx="3396615" cy="2058670"/>
            </a:xfrm>
            <a:custGeom>
              <a:avLst/>
              <a:gdLst/>
              <a:ahLst/>
              <a:cxnLst/>
              <a:rect l="l" t="t" r="r" b="b"/>
              <a:pathLst>
                <a:path w="3396615" h="2058670">
                  <a:moveTo>
                    <a:pt x="3326100" y="2058199"/>
                  </a:moveTo>
                  <a:lnTo>
                    <a:pt x="69929" y="2058199"/>
                  </a:lnTo>
                  <a:lnTo>
                    <a:pt x="65062" y="2057720"/>
                  </a:lnTo>
                  <a:lnTo>
                    <a:pt x="29176" y="2042856"/>
                  </a:lnTo>
                  <a:lnTo>
                    <a:pt x="3816" y="2007457"/>
                  </a:lnTo>
                  <a:lnTo>
                    <a:pt x="0" y="1988270"/>
                  </a:lnTo>
                  <a:lnTo>
                    <a:pt x="0" y="1983356"/>
                  </a:lnTo>
                  <a:lnTo>
                    <a:pt x="0" y="69928"/>
                  </a:lnTo>
                  <a:lnTo>
                    <a:pt x="15343" y="29176"/>
                  </a:lnTo>
                  <a:lnTo>
                    <a:pt x="50742" y="3816"/>
                  </a:lnTo>
                  <a:lnTo>
                    <a:pt x="69929" y="0"/>
                  </a:lnTo>
                  <a:lnTo>
                    <a:pt x="3326100" y="0"/>
                  </a:lnTo>
                  <a:lnTo>
                    <a:pt x="3366852" y="15343"/>
                  </a:lnTo>
                  <a:lnTo>
                    <a:pt x="3392213" y="50741"/>
                  </a:lnTo>
                  <a:lnTo>
                    <a:pt x="3396029" y="69928"/>
                  </a:lnTo>
                  <a:lnTo>
                    <a:pt x="3396029" y="1988270"/>
                  </a:lnTo>
                  <a:lnTo>
                    <a:pt x="3380685" y="2029022"/>
                  </a:lnTo>
                  <a:lnTo>
                    <a:pt x="3345287" y="2054382"/>
                  </a:lnTo>
                  <a:lnTo>
                    <a:pt x="3330967" y="2057720"/>
                  </a:lnTo>
                  <a:lnTo>
                    <a:pt x="3326100" y="20581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>
                <a:defRPr>
                  <a:latin typeface="Merriweather"/>
                  <a:ea typeface="Merriweather"/>
                  <a:cs typeface="Merriweather"/>
                </a:defRPr>
              </a:pPr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097358" y="3580888"/>
              <a:ext cx="396874" cy="346074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1003097" y="4084989"/>
            <a:ext cx="2584450" cy="1087989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lvl="2" algn="ctr">
              <a:spcBef>
                <a:spcPts val="114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lang="uk-UA" sz="2000" spc="-195" dirty="0" smtClean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Р і з н і   </a:t>
            </a:r>
            <a:r>
              <a:rPr sz="2000" spc="-590" dirty="0" smtClean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spc="85" dirty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бажання</a:t>
            </a:r>
            <a:endParaRPr sz="2000" dirty="0">
              <a:latin typeface="Source Code Pro"/>
              <a:cs typeface="Source Code Pro"/>
            </a:endParaRPr>
          </a:p>
          <a:p>
            <a:pPr marL="12065" marR="5080" algn="ctr">
              <a:lnSpc>
                <a:spcPct val="132200"/>
              </a:lnSpc>
              <a:spcBef>
                <a:spcPts val="869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Ти</a:t>
            </a:r>
            <a:r>
              <a:rPr sz="1600" spc="1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хочеш</a:t>
            </a:r>
            <a:r>
              <a:rPr sz="1600" spc="1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грати</a:t>
            </a:r>
            <a:r>
              <a:rPr sz="1600" spc="2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у</a:t>
            </a:r>
            <a:r>
              <a:rPr sz="1600" spc="1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футбол,</a:t>
            </a:r>
            <a:r>
              <a:rPr sz="1600" spc="1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а</a:t>
            </a:r>
            <a:r>
              <a:rPr sz="1600" spc="2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spc="-2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твій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друг</a:t>
            </a:r>
            <a:r>
              <a:rPr sz="1600" spc="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—</a:t>
            </a:r>
            <a:r>
              <a:rPr sz="1600" spc="1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у</a:t>
            </a:r>
            <a:r>
              <a:rPr sz="1600" spc="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баскетбол.</a:t>
            </a:r>
            <a:endParaRPr sz="1600" dirty="0">
              <a:latin typeface="Noto Sans"/>
              <a:cs typeface="Noto Sans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4267200" y="3255264"/>
            <a:ext cx="3441700" cy="2115820"/>
            <a:chOff x="4267200" y="3255264"/>
            <a:chExt cx="3441700" cy="2115820"/>
          </a:xfrm>
        </p:grpSpPr>
        <p:sp>
          <p:nvSpPr>
            <p:cNvPr id="9" name="object 9"/>
            <p:cNvSpPr/>
            <p:nvPr/>
          </p:nvSpPr>
          <p:spPr>
            <a:xfrm>
              <a:off x="4267200" y="3255264"/>
              <a:ext cx="3441700" cy="2115820"/>
            </a:xfrm>
            <a:custGeom>
              <a:avLst/>
              <a:gdLst/>
              <a:ahLst/>
              <a:cxnLst/>
              <a:rect l="l" t="t" r="r" b="b"/>
              <a:pathLst>
                <a:path w="3441700" h="2115820">
                  <a:moveTo>
                    <a:pt x="3441191" y="2115311"/>
                  </a:moveTo>
                  <a:lnTo>
                    <a:pt x="0" y="2115311"/>
                  </a:lnTo>
                  <a:lnTo>
                    <a:pt x="0" y="0"/>
                  </a:lnTo>
                  <a:lnTo>
                    <a:pt x="3441191" y="0"/>
                  </a:lnTo>
                  <a:lnTo>
                    <a:pt x="3441191" y="28500"/>
                  </a:lnTo>
                  <a:lnTo>
                    <a:pt x="101797" y="28500"/>
                  </a:lnTo>
                  <a:lnTo>
                    <a:pt x="95345" y="28812"/>
                  </a:lnTo>
                  <a:lnTo>
                    <a:pt x="55489" y="47681"/>
                  </a:lnTo>
                  <a:lnTo>
                    <a:pt x="36620" y="87537"/>
                  </a:lnTo>
                  <a:lnTo>
                    <a:pt x="36309" y="93988"/>
                  </a:lnTo>
                  <a:lnTo>
                    <a:pt x="36309" y="2002501"/>
                  </a:lnTo>
                  <a:lnTo>
                    <a:pt x="51148" y="2044026"/>
                  </a:lnTo>
                  <a:lnTo>
                    <a:pt x="89018" y="2066743"/>
                  </a:lnTo>
                  <a:lnTo>
                    <a:pt x="101797" y="2067989"/>
                  </a:lnTo>
                  <a:lnTo>
                    <a:pt x="3441191" y="2067989"/>
                  </a:lnTo>
                  <a:lnTo>
                    <a:pt x="3441191" y="2115311"/>
                  </a:lnTo>
                  <a:close/>
                </a:path>
                <a:path w="3441700" h="2115820">
                  <a:moveTo>
                    <a:pt x="3441191" y="2067989"/>
                  </a:moveTo>
                  <a:lnTo>
                    <a:pt x="3338784" y="2067989"/>
                  </a:lnTo>
                  <a:lnTo>
                    <a:pt x="3345235" y="2067678"/>
                  </a:lnTo>
                  <a:lnTo>
                    <a:pt x="3351562" y="2066743"/>
                  </a:lnTo>
                  <a:lnTo>
                    <a:pt x="3389433" y="2044026"/>
                  </a:lnTo>
                  <a:lnTo>
                    <a:pt x="3404273" y="2002501"/>
                  </a:lnTo>
                  <a:lnTo>
                    <a:pt x="3404273" y="93988"/>
                  </a:lnTo>
                  <a:lnTo>
                    <a:pt x="3389432" y="52463"/>
                  </a:lnTo>
                  <a:lnTo>
                    <a:pt x="3351562" y="29746"/>
                  </a:lnTo>
                  <a:lnTo>
                    <a:pt x="3338784" y="28500"/>
                  </a:lnTo>
                  <a:lnTo>
                    <a:pt x="3441191" y="28500"/>
                  </a:lnTo>
                  <a:lnTo>
                    <a:pt x="3441191" y="2067989"/>
                  </a:lnTo>
                  <a:close/>
                </a:path>
              </a:pathLst>
            </a:custGeom>
            <a:solidFill>
              <a:srgbClr val="000000">
                <a:alpha val="5099"/>
              </a:srgbClr>
            </a:solidFill>
          </p:spPr>
          <p:txBody>
            <a:bodyPr wrap="square" lIns="0" tIns="0" rIns="0" bIns="0" rtlCol="0"/>
            <a:lstStyle/>
            <a:p>
              <a:pPr>
                <a:defRPr>
                  <a:latin typeface="Merriweather"/>
                  <a:ea typeface="Merriweather"/>
                  <a:cs typeface="Merriweather"/>
                </a:defRPr>
              </a:pPr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4294153" y="3274409"/>
              <a:ext cx="3387090" cy="2058670"/>
            </a:xfrm>
            <a:custGeom>
              <a:avLst/>
              <a:gdLst/>
              <a:ahLst/>
              <a:cxnLst/>
              <a:rect l="l" t="t" r="r" b="b"/>
              <a:pathLst>
                <a:path w="3387090" h="2058670">
                  <a:moveTo>
                    <a:pt x="3316746" y="2058199"/>
                  </a:moveTo>
                  <a:lnTo>
                    <a:pt x="69929" y="2058199"/>
                  </a:lnTo>
                  <a:lnTo>
                    <a:pt x="65062" y="2057720"/>
                  </a:lnTo>
                  <a:lnTo>
                    <a:pt x="29176" y="2042856"/>
                  </a:lnTo>
                  <a:lnTo>
                    <a:pt x="3816" y="2007457"/>
                  </a:lnTo>
                  <a:lnTo>
                    <a:pt x="0" y="1988270"/>
                  </a:lnTo>
                  <a:lnTo>
                    <a:pt x="0" y="1983356"/>
                  </a:lnTo>
                  <a:lnTo>
                    <a:pt x="0" y="69928"/>
                  </a:lnTo>
                  <a:lnTo>
                    <a:pt x="15343" y="29176"/>
                  </a:lnTo>
                  <a:lnTo>
                    <a:pt x="50742" y="3816"/>
                  </a:lnTo>
                  <a:lnTo>
                    <a:pt x="69929" y="0"/>
                  </a:lnTo>
                  <a:lnTo>
                    <a:pt x="3316746" y="0"/>
                  </a:lnTo>
                  <a:lnTo>
                    <a:pt x="3357497" y="15343"/>
                  </a:lnTo>
                  <a:lnTo>
                    <a:pt x="3382857" y="50741"/>
                  </a:lnTo>
                  <a:lnTo>
                    <a:pt x="3386674" y="69928"/>
                  </a:lnTo>
                  <a:lnTo>
                    <a:pt x="3386674" y="1988270"/>
                  </a:lnTo>
                  <a:lnTo>
                    <a:pt x="3371330" y="2029022"/>
                  </a:lnTo>
                  <a:lnTo>
                    <a:pt x="3335931" y="2054382"/>
                  </a:lnTo>
                  <a:lnTo>
                    <a:pt x="3321612" y="2057720"/>
                  </a:lnTo>
                  <a:lnTo>
                    <a:pt x="3316746" y="20581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>
                <a:defRPr>
                  <a:latin typeface="Merriweather"/>
                  <a:ea typeface="Merriweather"/>
                  <a:cs typeface="Merriweather"/>
                </a:defRPr>
              </a:pPr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70571" y="3587238"/>
              <a:ext cx="234949" cy="339724"/>
            </a:xfrm>
            <a:prstGeom prst="rect">
              <a:avLst/>
            </a:prstGeom>
          </p:spPr>
        </p:pic>
      </p:grpSp>
      <p:sp>
        <p:nvSpPr>
          <p:cNvPr id="12" name="object 12"/>
          <p:cNvSpPr txBox="1"/>
          <p:nvPr/>
        </p:nvSpPr>
        <p:spPr>
          <a:xfrm>
            <a:off x="4399712" y="4084989"/>
            <a:ext cx="3336141" cy="1087989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14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lang="uk-UA" sz="2000" spc="-195" dirty="0" smtClean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 Р і з н і    </a:t>
            </a:r>
            <a:r>
              <a:rPr sz="2000" spc="90" dirty="0" smtClean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думки</a:t>
            </a:r>
            <a:endParaRPr sz="2000" dirty="0">
              <a:latin typeface="Source Code Pro"/>
              <a:cs typeface="Source Code Pro"/>
            </a:endParaRPr>
          </a:p>
          <a:p>
            <a:pPr marL="12700" marR="5080" algn="ctr">
              <a:lnSpc>
                <a:spcPct val="132200"/>
              </a:lnSpc>
              <a:spcBef>
                <a:spcPts val="869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Ти</a:t>
            </a:r>
            <a:r>
              <a:rPr sz="1600" spc="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вважаєш,</a:t>
            </a:r>
            <a:r>
              <a:rPr sz="1600" spc="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що</a:t>
            </a:r>
            <a:r>
              <a:rPr sz="1600" spc="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відповідь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правильна,</a:t>
            </a:r>
            <a:r>
              <a:rPr sz="1600" spc="5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а</a:t>
            </a:r>
            <a:r>
              <a:rPr sz="1600" spc="6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однокласник</a:t>
            </a:r>
            <a:r>
              <a:rPr sz="1600" spc="6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—</a:t>
            </a:r>
            <a:r>
              <a:rPr sz="1600" spc="6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spc="-2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ні.</a:t>
            </a:r>
            <a:endParaRPr sz="1600" dirty="0">
              <a:latin typeface="Noto Sans"/>
              <a:cs typeface="Noto Sans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7952231" y="3255264"/>
            <a:ext cx="3450590" cy="2115820"/>
            <a:chOff x="7952231" y="3255264"/>
            <a:chExt cx="3450590" cy="2115820"/>
          </a:xfrm>
        </p:grpSpPr>
        <p:sp>
          <p:nvSpPr>
            <p:cNvPr id="14" name="object 14"/>
            <p:cNvSpPr/>
            <p:nvPr/>
          </p:nvSpPr>
          <p:spPr>
            <a:xfrm>
              <a:off x="7952231" y="3255264"/>
              <a:ext cx="3450590" cy="2115820"/>
            </a:xfrm>
            <a:custGeom>
              <a:avLst/>
              <a:gdLst/>
              <a:ahLst/>
              <a:cxnLst/>
              <a:rect l="l" t="t" r="r" b="b"/>
              <a:pathLst>
                <a:path w="3450590" h="2115820">
                  <a:moveTo>
                    <a:pt x="3450335" y="2115311"/>
                  </a:moveTo>
                  <a:lnTo>
                    <a:pt x="0" y="2115311"/>
                  </a:lnTo>
                  <a:lnTo>
                    <a:pt x="0" y="0"/>
                  </a:lnTo>
                  <a:lnTo>
                    <a:pt x="3450335" y="0"/>
                  </a:lnTo>
                  <a:lnTo>
                    <a:pt x="3450335" y="28500"/>
                  </a:lnTo>
                  <a:lnTo>
                    <a:pt x="102814" y="28500"/>
                  </a:lnTo>
                  <a:lnTo>
                    <a:pt x="96363" y="28812"/>
                  </a:lnTo>
                  <a:lnTo>
                    <a:pt x="56507" y="47681"/>
                  </a:lnTo>
                  <a:lnTo>
                    <a:pt x="37637" y="87537"/>
                  </a:lnTo>
                  <a:lnTo>
                    <a:pt x="37326" y="93988"/>
                  </a:lnTo>
                  <a:lnTo>
                    <a:pt x="37326" y="2002501"/>
                  </a:lnTo>
                  <a:lnTo>
                    <a:pt x="52166" y="2044026"/>
                  </a:lnTo>
                  <a:lnTo>
                    <a:pt x="90035" y="2066743"/>
                  </a:lnTo>
                  <a:lnTo>
                    <a:pt x="102814" y="2067989"/>
                  </a:lnTo>
                  <a:lnTo>
                    <a:pt x="3450335" y="2067989"/>
                  </a:lnTo>
                  <a:lnTo>
                    <a:pt x="3450335" y="2115311"/>
                  </a:lnTo>
                  <a:close/>
                </a:path>
                <a:path w="3450590" h="2115820">
                  <a:moveTo>
                    <a:pt x="3450335" y="2067989"/>
                  </a:moveTo>
                  <a:lnTo>
                    <a:pt x="3349158" y="2067989"/>
                  </a:lnTo>
                  <a:lnTo>
                    <a:pt x="3355608" y="2067678"/>
                  </a:lnTo>
                  <a:lnTo>
                    <a:pt x="3361935" y="2066743"/>
                  </a:lnTo>
                  <a:lnTo>
                    <a:pt x="3399805" y="2044026"/>
                  </a:lnTo>
                  <a:lnTo>
                    <a:pt x="3414646" y="2002501"/>
                  </a:lnTo>
                  <a:lnTo>
                    <a:pt x="3414646" y="93988"/>
                  </a:lnTo>
                  <a:lnTo>
                    <a:pt x="3399805" y="52463"/>
                  </a:lnTo>
                  <a:lnTo>
                    <a:pt x="3361935" y="29746"/>
                  </a:lnTo>
                  <a:lnTo>
                    <a:pt x="3349158" y="28500"/>
                  </a:lnTo>
                  <a:lnTo>
                    <a:pt x="3450335" y="28500"/>
                  </a:lnTo>
                  <a:lnTo>
                    <a:pt x="3450335" y="2067989"/>
                  </a:lnTo>
                  <a:close/>
                </a:path>
              </a:pathLst>
            </a:custGeom>
            <a:solidFill>
              <a:srgbClr val="000000">
                <a:alpha val="5099"/>
              </a:srgbClr>
            </a:solidFill>
          </p:spPr>
          <p:txBody>
            <a:bodyPr wrap="square" lIns="0" tIns="0" rIns="0" bIns="0" rtlCol="0"/>
            <a:lstStyle/>
            <a:p>
              <a:pPr>
                <a:defRPr>
                  <a:latin typeface="Merriweather"/>
                  <a:ea typeface="Merriweather"/>
                  <a:cs typeface="Merriweather"/>
                </a:defRPr>
              </a:pPr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7980202" y="3274409"/>
              <a:ext cx="3396615" cy="2058670"/>
            </a:xfrm>
            <a:custGeom>
              <a:avLst/>
              <a:gdLst/>
              <a:ahLst/>
              <a:cxnLst/>
              <a:rect l="l" t="t" r="r" b="b"/>
              <a:pathLst>
                <a:path w="3396615" h="2058670">
                  <a:moveTo>
                    <a:pt x="3326100" y="2058199"/>
                  </a:moveTo>
                  <a:lnTo>
                    <a:pt x="69928" y="2058199"/>
                  </a:lnTo>
                  <a:lnTo>
                    <a:pt x="65061" y="2057720"/>
                  </a:lnTo>
                  <a:lnTo>
                    <a:pt x="29175" y="2042856"/>
                  </a:lnTo>
                  <a:lnTo>
                    <a:pt x="3815" y="2007457"/>
                  </a:lnTo>
                  <a:lnTo>
                    <a:pt x="0" y="1988270"/>
                  </a:lnTo>
                  <a:lnTo>
                    <a:pt x="0" y="1983356"/>
                  </a:lnTo>
                  <a:lnTo>
                    <a:pt x="0" y="69928"/>
                  </a:lnTo>
                  <a:lnTo>
                    <a:pt x="15343" y="29176"/>
                  </a:lnTo>
                  <a:lnTo>
                    <a:pt x="50741" y="3816"/>
                  </a:lnTo>
                  <a:lnTo>
                    <a:pt x="69928" y="0"/>
                  </a:lnTo>
                  <a:lnTo>
                    <a:pt x="3326100" y="0"/>
                  </a:lnTo>
                  <a:lnTo>
                    <a:pt x="3366851" y="15343"/>
                  </a:lnTo>
                  <a:lnTo>
                    <a:pt x="3392211" y="50741"/>
                  </a:lnTo>
                  <a:lnTo>
                    <a:pt x="3396028" y="69928"/>
                  </a:lnTo>
                  <a:lnTo>
                    <a:pt x="3396028" y="1988270"/>
                  </a:lnTo>
                  <a:lnTo>
                    <a:pt x="3380684" y="2029022"/>
                  </a:lnTo>
                  <a:lnTo>
                    <a:pt x="3345286" y="2054382"/>
                  </a:lnTo>
                  <a:lnTo>
                    <a:pt x="3330966" y="2057720"/>
                  </a:lnTo>
                  <a:lnTo>
                    <a:pt x="3326100" y="20581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>
                <a:defRPr>
                  <a:latin typeface="Merriweather"/>
                  <a:ea typeface="Merriweather"/>
                  <a:cs typeface="Merriweather"/>
                </a:defRPr>
              </a:pPr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511281" y="3609463"/>
              <a:ext cx="336549" cy="295274"/>
            </a:xfrm>
            <a:prstGeom prst="rect">
              <a:avLst/>
            </a:prstGeom>
          </p:spPr>
        </p:pic>
      </p:grpSp>
      <p:sp>
        <p:nvSpPr>
          <p:cNvPr id="17" name="object 17"/>
          <p:cNvSpPr txBox="1"/>
          <p:nvPr/>
        </p:nvSpPr>
        <p:spPr>
          <a:xfrm>
            <a:off x="8147049" y="4084989"/>
            <a:ext cx="3229767" cy="1087989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14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lang="uk-UA" sz="2000" spc="-10" dirty="0" smtClean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Різні </a:t>
            </a:r>
            <a:r>
              <a:rPr sz="2000" spc="-10" dirty="0" smtClean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почуття</a:t>
            </a:r>
            <a:endParaRPr sz="2000" dirty="0">
              <a:latin typeface="Source Code Pro"/>
              <a:cs typeface="Source Code Pro"/>
            </a:endParaRPr>
          </a:p>
          <a:p>
            <a:pPr marL="12065" marR="5080" algn="ctr">
              <a:lnSpc>
                <a:spcPct val="132200"/>
              </a:lnSpc>
              <a:spcBef>
                <a:spcPts val="869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Тебе</a:t>
            </a:r>
            <a:r>
              <a:rPr sz="1600" spc="4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щось</a:t>
            </a:r>
            <a:r>
              <a:rPr sz="1600" spc="4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образило,</a:t>
            </a:r>
            <a:r>
              <a:rPr sz="1600" spc="4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а</a:t>
            </a:r>
            <a:r>
              <a:rPr sz="1600" spc="4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spc="-2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інша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людина</a:t>
            </a:r>
            <a:r>
              <a:rPr sz="1600" spc="3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цього</a:t>
            </a:r>
            <a:r>
              <a:rPr sz="1600" spc="4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не</a:t>
            </a:r>
            <a:r>
              <a:rPr sz="1600" spc="4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помітила.</a:t>
            </a:r>
            <a:endParaRPr sz="1600" dirty="0">
              <a:latin typeface="Noto Sans"/>
              <a:cs typeface="Noto Sans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523230" y="5834544"/>
            <a:ext cx="6318250" cy="445634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lang="uk-UA" sz="2800" spc="85" dirty="0" smtClean="0">
                <a:solidFill>
                  <a:srgbClr val="947DAC"/>
                </a:solidFill>
                <a:latin typeface="Merriweather"/>
                <a:ea typeface="Merriweather"/>
                <a:cs typeface="Merriweather"/>
              </a:rPr>
              <a:t>Це </a:t>
            </a:r>
            <a:r>
              <a:rPr sz="2800" spc="-620" dirty="0" smtClean="0">
                <a:solidFill>
                  <a:srgbClr val="947DAC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lang="uk-UA" sz="2800" spc="-620" dirty="0" smtClean="0">
                <a:solidFill>
                  <a:srgbClr val="947DAC"/>
                </a:solidFill>
                <a:latin typeface="Merriweather"/>
                <a:ea typeface="Merriweather"/>
                <a:cs typeface="Merriweather"/>
              </a:rPr>
              <a:t>  </a:t>
            </a:r>
            <a:r>
              <a:rPr sz="2800" spc="-25" dirty="0" smtClean="0">
                <a:solidFill>
                  <a:srgbClr val="947DAC"/>
                </a:solidFill>
                <a:latin typeface="Merriweather"/>
                <a:ea typeface="Merriweather"/>
                <a:cs typeface="Merriweather"/>
              </a:rPr>
              <a:t>нормально</a:t>
            </a:r>
            <a:r>
              <a:rPr sz="2800" spc="-25" dirty="0">
                <a:solidFill>
                  <a:srgbClr val="947DAC"/>
                </a:solidFill>
                <a:latin typeface="Merriweather"/>
                <a:ea typeface="Merriweather"/>
                <a:cs typeface="Merriweather"/>
              </a:rPr>
              <a:t>,</a:t>
            </a:r>
            <a:r>
              <a:rPr sz="2800" spc="-615" dirty="0">
                <a:solidFill>
                  <a:srgbClr val="947DAC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lang="uk-UA" sz="2800" spc="-615" dirty="0" smtClean="0">
                <a:solidFill>
                  <a:srgbClr val="947DAC"/>
                </a:solidFill>
                <a:latin typeface="Merriweather"/>
                <a:ea typeface="Merriweather"/>
                <a:cs typeface="Merriweather"/>
              </a:rPr>
              <a:t>  </a:t>
            </a:r>
            <a:r>
              <a:rPr lang="uk-UA" sz="2800" spc="85" dirty="0" smtClean="0">
                <a:solidFill>
                  <a:srgbClr val="947DAC"/>
                </a:solidFill>
                <a:latin typeface="Merriweather"/>
                <a:ea typeface="Merriweather"/>
                <a:cs typeface="Merriweather"/>
              </a:rPr>
              <a:t>адже ми всі різні.</a:t>
            </a:r>
            <a:endParaRPr sz="2800" dirty="0">
              <a:latin typeface="Source Code Pro"/>
              <a:cs typeface="Source Code Pro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755650" y="623532"/>
            <a:ext cx="11049000" cy="1274836"/>
          </a:xfrm>
          <a:prstGeom prst="rect">
            <a:avLst/>
          </a:prstGeom>
        </p:spPr>
        <p:txBody>
          <a:bodyPr vert="horz" wrap="square" lIns="0" tIns="101600" rIns="0" bIns="0" rtlCol="0">
            <a:spAutoFit/>
          </a:bodyPr>
          <a:lstStyle/>
          <a:p>
            <a:pPr marL="778510" marR="770890" algn="ctr">
              <a:lnSpc>
                <a:spcPts val="3540"/>
              </a:lnSpc>
              <a:spcBef>
                <a:spcPts val="800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3500" spc="-130" dirty="0">
                <a:latin typeface="Merriweather"/>
                <a:ea typeface="Merriweather"/>
                <a:cs typeface="Merriweather"/>
              </a:rPr>
              <a:t>Поведінкові</a:t>
            </a:r>
            <a:r>
              <a:rPr sz="3500" spc="-1215" dirty="0">
                <a:latin typeface="Merriweather"/>
                <a:ea typeface="Merriweather"/>
                <a:cs typeface="Merriweather"/>
              </a:rPr>
              <a:t> </a:t>
            </a:r>
            <a:r>
              <a:rPr sz="3500" spc="-185" dirty="0">
                <a:latin typeface="Merriweather"/>
                <a:ea typeface="Merriweather"/>
                <a:cs typeface="Merriweather"/>
              </a:rPr>
              <a:t>стилі</a:t>
            </a:r>
            <a:r>
              <a:rPr sz="3500" spc="-1215" dirty="0">
                <a:latin typeface="Merriweather"/>
                <a:ea typeface="Merriweather"/>
                <a:cs typeface="Merriweather"/>
              </a:rPr>
              <a:t> </a:t>
            </a:r>
            <a:r>
              <a:rPr sz="3500" spc="-50" dirty="0">
                <a:latin typeface="Merriweather"/>
                <a:ea typeface="Merriweather"/>
                <a:cs typeface="Merriweather"/>
              </a:rPr>
              <a:t>у </a:t>
            </a:r>
            <a:r>
              <a:rPr sz="3500" spc="-85" dirty="0">
                <a:latin typeface="Merriweather"/>
                <a:ea typeface="Merriweather"/>
                <a:cs typeface="Merriweather"/>
              </a:rPr>
              <a:t>конфлікті</a:t>
            </a:r>
            <a:r>
              <a:rPr sz="3500" spc="-1220" dirty="0">
                <a:latin typeface="Merriweather"/>
                <a:ea typeface="Merriweather"/>
                <a:cs typeface="Merriweather"/>
              </a:rPr>
              <a:t> </a:t>
            </a:r>
            <a:r>
              <a:rPr sz="3500" spc="195" dirty="0">
                <a:latin typeface="Merriweather"/>
                <a:ea typeface="Merriweather"/>
                <a:cs typeface="Merriweather"/>
              </a:rPr>
              <a:t>простими</a:t>
            </a:r>
            <a:r>
              <a:rPr sz="3500" spc="-1220" dirty="0">
                <a:latin typeface="Merriweather"/>
                <a:ea typeface="Merriweather"/>
                <a:cs typeface="Merriweather"/>
              </a:rPr>
              <a:t> </a:t>
            </a:r>
            <a:r>
              <a:rPr sz="3500" spc="60" dirty="0">
                <a:latin typeface="Merriweather"/>
                <a:ea typeface="Merriweather"/>
                <a:cs typeface="Merriweather"/>
              </a:rPr>
              <a:t>словами</a:t>
            </a:r>
            <a:endParaRPr sz="3500" dirty="0"/>
          </a:p>
          <a:p>
            <a:pPr marL="12065" marR="5080" algn="ctr">
              <a:lnSpc>
                <a:spcPct val="118500"/>
              </a:lnSpc>
              <a:spcBef>
                <a:spcPts val="465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18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Існує</a:t>
            </a:r>
            <a:r>
              <a:rPr sz="1800" spc="25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8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п'ять</a:t>
            </a:r>
            <a:r>
              <a:rPr sz="1800" spc="3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8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основних</a:t>
            </a:r>
            <a:r>
              <a:rPr sz="1800" spc="3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8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способів,</a:t>
            </a:r>
            <a:r>
              <a:rPr sz="1800" spc="3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8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як</a:t>
            </a:r>
            <a:r>
              <a:rPr sz="1800" spc="3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8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люди</a:t>
            </a:r>
            <a:r>
              <a:rPr sz="1800" spc="3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8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поводяться</a:t>
            </a:r>
            <a:r>
              <a:rPr sz="1800" spc="3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8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у</a:t>
            </a:r>
            <a:r>
              <a:rPr sz="1800" spc="3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8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сварках.</a:t>
            </a:r>
            <a:r>
              <a:rPr sz="1800" spc="3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8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Уявимо,</a:t>
            </a:r>
            <a:r>
              <a:rPr sz="1800" spc="25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8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що</a:t>
            </a:r>
            <a:r>
              <a:rPr sz="1800" spc="3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8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кожен</a:t>
            </a:r>
            <a:r>
              <a:rPr sz="1800" spc="3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8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стиль</a:t>
            </a:r>
            <a:r>
              <a:rPr sz="1800" spc="3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8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—</a:t>
            </a:r>
            <a:r>
              <a:rPr sz="1800" spc="3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800" spc="-25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це </a:t>
            </a:r>
            <a:r>
              <a:rPr sz="18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тварина</a:t>
            </a:r>
            <a:r>
              <a:rPr sz="1800" spc="45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8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зі</a:t>
            </a:r>
            <a:r>
              <a:rPr sz="1800" spc="45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8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своєю</a:t>
            </a:r>
            <a:r>
              <a:rPr sz="1800" spc="5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800" spc="-1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поведінкою.</a:t>
            </a:r>
            <a:endParaRPr sz="1800" dirty="0">
              <a:solidFill>
                <a:schemeClr val="accent6">
                  <a:lumMod val="50000"/>
                </a:schemeClr>
              </a:solidFill>
              <a:latin typeface="Noto Sans"/>
              <a:cs typeface="Noto Sans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449061" y="2133043"/>
            <a:ext cx="2096135" cy="4154170"/>
            <a:chOff x="449061" y="2133043"/>
            <a:chExt cx="2096135" cy="4154170"/>
          </a:xfrm>
        </p:grpSpPr>
        <p:sp>
          <p:nvSpPr>
            <p:cNvPr id="4" name="object 4"/>
            <p:cNvSpPr/>
            <p:nvPr/>
          </p:nvSpPr>
          <p:spPr>
            <a:xfrm>
              <a:off x="453739" y="2137721"/>
              <a:ext cx="2086610" cy="4144645"/>
            </a:xfrm>
            <a:custGeom>
              <a:avLst/>
              <a:gdLst/>
              <a:ahLst/>
              <a:cxnLst/>
              <a:rect l="l" t="t" r="r" b="b"/>
              <a:pathLst>
                <a:path w="2086610" h="4144645">
                  <a:moveTo>
                    <a:pt x="2020707" y="4144466"/>
                  </a:moveTo>
                  <a:lnTo>
                    <a:pt x="65558" y="4144466"/>
                  </a:lnTo>
                  <a:lnTo>
                    <a:pt x="60995" y="4144017"/>
                  </a:lnTo>
                  <a:lnTo>
                    <a:pt x="23808" y="4127172"/>
                  </a:lnTo>
                  <a:lnTo>
                    <a:pt x="2246" y="4092507"/>
                  </a:lnTo>
                  <a:lnTo>
                    <a:pt x="0" y="4078907"/>
                  </a:lnTo>
                  <a:lnTo>
                    <a:pt x="0" y="4074300"/>
                  </a:lnTo>
                  <a:lnTo>
                    <a:pt x="0" y="65558"/>
                  </a:lnTo>
                  <a:lnTo>
                    <a:pt x="14384" y="27353"/>
                  </a:lnTo>
                  <a:lnTo>
                    <a:pt x="47571" y="3577"/>
                  </a:lnTo>
                  <a:lnTo>
                    <a:pt x="65558" y="0"/>
                  </a:lnTo>
                  <a:lnTo>
                    <a:pt x="2020707" y="0"/>
                  </a:lnTo>
                  <a:lnTo>
                    <a:pt x="2058912" y="14384"/>
                  </a:lnTo>
                  <a:lnTo>
                    <a:pt x="2082688" y="47570"/>
                  </a:lnTo>
                  <a:lnTo>
                    <a:pt x="2086266" y="65558"/>
                  </a:lnTo>
                  <a:lnTo>
                    <a:pt x="2086266" y="4078907"/>
                  </a:lnTo>
                  <a:lnTo>
                    <a:pt x="2071881" y="4117112"/>
                  </a:lnTo>
                  <a:lnTo>
                    <a:pt x="2038694" y="4140887"/>
                  </a:lnTo>
                  <a:lnTo>
                    <a:pt x="2025270" y="4144017"/>
                  </a:lnTo>
                  <a:lnTo>
                    <a:pt x="2020707" y="414446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>
                <a:defRPr>
                  <a:latin typeface="Merriweather"/>
                  <a:ea typeface="Merriweather"/>
                  <a:cs typeface="Merriweather"/>
                </a:defRPr>
              </a:pPr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453739" y="2137721"/>
              <a:ext cx="2086610" cy="4144645"/>
            </a:xfrm>
            <a:custGeom>
              <a:avLst/>
              <a:gdLst/>
              <a:ahLst/>
              <a:cxnLst/>
              <a:rect l="l" t="t" r="r" b="b"/>
              <a:pathLst>
                <a:path w="2086610" h="4144645">
                  <a:moveTo>
                    <a:pt x="0" y="4074300"/>
                  </a:moveTo>
                  <a:lnTo>
                    <a:pt x="0" y="70165"/>
                  </a:lnTo>
                  <a:lnTo>
                    <a:pt x="0" y="65558"/>
                  </a:lnTo>
                  <a:lnTo>
                    <a:pt x="449" y="60995"/>
                  </a:lnTo>
                  <a:lnTo>
                    <a:pt x="1348" y="56477"/>
                  </a:lnTo>
                  <a:lnTo>
                    <a:pt x="2246" y="51958"/>
                  </a:lnTo>
                  <a:lnTo>
                    <a:pt x="3577" y="47570"/>
                  </a:lnTo>
                  <a:lnTo>
                    <a:pt x="5340" y="43314"/>
                  </a:lnTo>
                  <a:lnTo>
                    <a:pt x="7104" y="39057"/>
                  </a:lnTo>
                  <a:lnTo>
                    <a:pt x="9265" y="35014"/>
                  </a:lnTo>
                  <a:lnTo>
                    <a:pt x="11825" y="31183"/>
                  </a:lnTo>
                  <a:lnTo>
                    <a:pt x="14384" y="27353"/>
                  </a:lnTo>
                  <a:lnTo>
                    <a:pt x="17293" y="23808"/>
                  </a:lnTo>
                  <a:lnTo>
                    <a:pt x="20551" y="20551"/>
                  </a:lnTo>
                  <a:lnTo>
                    <a:pt x="23808" y="17293"/>
                  </a:lnTo>
                  <a:lnTo>
                    <a:pt x="27353" y="14384"/>
                  </a:lnTo>
                  <a:lnTo>
                    <a:pt x="31183" y="11825"/>
                  </a:lnTo>
                  <a:lnTo>
                    <a:pt x="35014" y="9265"/>
                  </a:lnTo>
                  <a:lnTo>
                    <a:pt x="39058" y="7103"/>
                  </a:lnTo>
                  <a:lnTo>
                    <a:pt x="43314" y="5340"/>
                  </a:lnTo>
                  <a:lnTo>
                    <a:pt x="47571" y="3577"/>
                  </a:lnTo>
                  <a:lnTo>
                    <a:pt x="51958" y="2246"/>
                  </a:lnTo>
                  <a:lnTo>
                    <a:pt x="56477" y="1348"/>
                  </a:lnTo>
                  <a:lnTo>
                    <a:pt x="60995" y="449"/>
                  </a:lnTo>
                  <a:lnTo>
                    <a:pt x="65558" y="0"/>
                  </a:lnTo>
                  <a:lnTo>
                    <a:pt x="70165" y="0"/>
                  </a:lnTo>
                  <a:lnTo>
                    <a:pt x="2016100" y="0"/>
                  </a:lnTo>
                  <a:lnTo>
                    <a:pt x="2020707" y="0"/>
                  </a:lnTo>
                  <a:lnTo>
                    <a:pt x="2025270" y="449"/>
                  </a:lnTo>
                  <a:lnTo>
                    <a:pt x="2029788" y="1348"/>
                  </a:lnTo>
                  <a:lnTo>
                    <a:pt x="2034307" y="2246"/>
                  </a:lnTo>
                  <a:lnTo>
                    <a:pt x="2038694" y="3577"/>
                  </a:lnTo>
                  <a:lnTo>
                    <a:pt x="2042951" y="5340"/>
                  </a:lnTo>
                  <a:lnTo>
                    <a:pt x="2047208" y="7103"/>
                  </a:lnTo>
                  <a:lnTo>
                    <a:pt x="2051251" y="9265"/>
                  </a:lnTo>
                  <a:lnTo>
                    <a:pt x="2055082" y="11825"/>
                  </a:lnTo>
                  <a:lnTo>
                    <a:pt x="2058912" y="14384"/>
                  </a:lnTo>
                  <a:lnTo>
                    <a:pt x="2082688" y="47570"/>
                  </a:lnTo>
                  <a:lnTo>
                    <a:pt x="2084917" y="56477"/>
                  </a:lnTo>
                  <a:lnTo>
                    <a:pt x="2085816" y="60995"/>
                  </a:lnTo>
                  <a:lnTo>
                    <a:pt x="2086266" y="65558"/>
                  </a:lnTo>
                  <a:lnTo>
                    <a:pt x="2086266" y="70165"/>
                  </a:lnTo>
                  <a:lnTo>
                    <a:pt x="2086266" y="4074300"/>
                  </a:lnTo>
                  <a:lnTo>
                    <a:pt x="2086266" y="4078907"/>
                  </a:lnTo>
                  <a:lnTo>
                    <a:pt x="2085816" y="4083470"/>
                  </a:lnTo>
                  <a:lnTo>
                    <a:pt x="2084917" y="4087988"/>
                  </a:lnTo>
                  <a:lnTo>
                    <a:pt x="2084018" y="4092507"/>
                  </a:lnTo>
                  <a:lnTo>
                    <a:pt x="2062457" y="4127172"/>
                  </a:lnTo>
                  <a:lnTo>
                    <a:pt x="2055082" y="4132640"/>
                  </a:lnTo>
                  <a:lnTo>
                    <a:pt x="2051251" y="4135200"/>
                  </a:lnTo>
                  <a:lnTo>
                    <a:pt x="2047208" y="4137361"/>
                  </a:lnTo>
                  <a:lnTo>
                    <a:pt x="2042951" y="4139124"/>
                  </a:lnTo>
                  <a:lnTo>
                    <a:pt x="2038694" y="4140887"/>
                  </a:lnTo>
                  <a:lnTo>
                    <a:pt x="2034307" y="4142219"/>
                  </a:lnTo>
                  <a:lnTo>
                    <a:pt x="2029788" y="4143117"/>
                  </a:lnTo>
                  <a:lnTo>
                    <a:pt x="2025270" y="4144017"/>
                  </a:lnTo>
                  <a:lnTo>
                    <a:pt x="2020707" y="4144466"/>
                  </a:lnTo>
                  <a:lnTo>
                    <a:pt x="2016100" y="4144466"/>
                  </a:lnTo>
                  <a:lnTo>
                    <a:pt x="70165" y="4144466"/>
                  </a:lnTo>
                  <a:lnTo>
                    <a:pt x="65558" y="4144466"/>
                  </a:lnTo>
                  <a:lnTo>
                    <a:pt x="60995" y="4144017"/>
                  </a:lnTo>
                  <a:lnTo>
                    <a:pt x="56477" y="4143117"/>
                  </a:lnTo>
                  <a:lnTo>
                    <a:pt x="51958" y="4142219"/>
                  </a:lnTo>
                  <a:lnTo>
                    <a:pt x="47571" y="4140887"/>
                  </a:lnTo>
                  <a:lnTo>
                    <a:pt x="43314" y="4139124"/>
                  </a:lnTo>
                  <a:lnTo>
                    <a:pt x="39058" y="4137361"/>
                  </a:lnTo>
                  <a:lnTo>
                    <a:pt x="35014" y="4135200"/>
                  </a:lnTo>
                  <a:lnTo>
                    <a:pt x="31183" y="4132640"/>
                  </a:lnTo>
                  <a:lnTo>
                    <a:pt x="27353" y="4130081"/>
                  </a:lnTo>
                  <a:lnTo>
                    <a:pt x="23808" y="4127172"/>
                  </a:lnTo>
                  <a:lnTo>
                    <a:pt x="20551" y="4123915"/>
                  </a:lnTo>
                  <a:lnTo>
                    <a:pt x="17293" y="4120657"/>
                  </a:lnTo>
                  <a:lnTo>
                    <a:pt x="1348" y="4087988"/>
                  </a:lnTo>
                  <a:lnTo>
                    <a:pt x="449" y="4083470"/>
                  </a:lnTo>
                  <a:lnTo>
                    <a:pt x="0" y="4078907"/>
                  </a:lnTo>
                  <a:lnTo>
                    <a:pt x="0" y="4074300"/>
                  </a:lnTo>
                  <a:close/>
                </a:path>
              </a:pathLst>
            </a:custGeom>
            <a:ln w="9355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pPr>
                <a:defRPr>
                  <a:latin typeface="Merriweather"/>
                  <a:ea typeface="Merriweather"/>
                  <a:cs typeface="Merriweather"/>
                </a:defRPr>
              </a:pPr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237925" y="2361165"/>
              <a:ext cx="514349" cy="311149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595404" y="2850069"/>
            <a:ext cx="1768475" cy="2461571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617220">
              <a:lnSpc>
                <a:spcPct val="100000"/>
              </a:lnSpc>
              <a:spcBef>
                <a:spcPts val="120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2400" spc="-10" dirty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Акула</a:t>
            </a:r>
            <a:endParaRPr sz="2400" dirty="0">
              <a:latin typeface="Source Code Pro"/>
              <a:cs typeface="Source Code Pro"/>
            </a:endParaRPr>
          </a:p>
          <a:p>
            <a:pPr marL="12700" indent="451484">
              <a:lnSpc>
                <a:spcPct val="100000"/>
              </a:lnSpc>
              <a:spcBef>
                <a:spcPts val="919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1400" spc="-10" dirty="0">
                <a:solidFill>
                  <a:srgbClr val="947DAC"/>
                </a:solidFill>
                <a:latin typeface="Merriweather"/>
                <a:ea typeface="Merriweather"/>
                <a:cs typeface="Merriweather"/>
              </a:rPr>
              <a:t>(Конкуренція)</a:t>
            </a:r>
            <a:endParaRPr sz="1400" dirty="0">
              <a:latin typeface="Noto Sans"/>
              <a:cs typeface="Noto Sans"/>
            </a:endParaRPr>
          </a:p>
          <a:p>
            <a:pPr marL="12700" marR="5080">
              <a:lnSpc>
                <a:spcPct val="128099"/>
              </a:lnSpc>
              <a:spcBef>
                <a:spcPts val="550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Намагається</a:t>
            </a:r>
            <a:r>
              <a:rPr spc="14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перемогти будь-</a:t>
            </a:r>
            <a:r>
              <a:rPr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якою</a:t>
            </a:r>
            <a:r>
              <a:rPr spc="2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ціною.</a:t>
            </a:r>
            <a:endParaRPr dirty="0">
              <a:latin typeface="Noto Sans"/>
              <a:cs typeface="Noto Sans"/>
            </a:endParaRPr>
          </a:p>
          <a:p>
            <a:pPr marL="12700">
              <a:lnSpc>
                <a:spcPct val="100000"/>
              </a:lnSpc>
              <a:spcBef>
                <a:spcPts val="385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Головне</a:t>
            </a:r>
            <a:r>
              <a:rPr spc="3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—</a:t>
            </a:r>
            <a:r>
              <a:rPr spc="3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мій</a:t>
            </a:r>
            <a:r>
              <a:rPr spc="3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інтерес.</a:t>
            </a:r>
            <a:endParaRPr dirty="0">
              <a:latin typeface="Noto Sans"/>
              <a:cs typeface="Noto Sans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2694371" y="2133043"/>
            <a:ext cx="2096135" cy="4154170"/>
            <a:chOff x="2694371" y="2133043"/>
            <a:chExt cx="2096135" cy="4154170"/>
          </a:xfrm>
        </p:grpSpPr>
        <p:sp>
          <p:nvSpPr>
            <p:cNvPr id="9" name="object 9"/>
            <p:cNvSpPr/>
            <p:nvPr/>
          </p:nvSpPr>
          <p:spPr>
            <a:xfrm>
              <a:off x="2699048" y="2137721"/>
              <a:ext cx="2086610" cy="4144645"/>
            </a:xfrm>
            <a:custGeom>
              <a:avLst/>
              <a:gdLst/>
              <a:ahLst/>
              <a:cxnLst/>
              <a:rect l="l" t="t" r="r" b="b"/>
              <a:pathLst>
                <a:path w="2086610" h="4144645">
                  <a:moveTo>
                    <a:pt x="2020707" y="4144466"/>
                  </a:moveTo>
                  <a:lnTo>
                    <a:pt x="65558" y="4144466"/>
                  </a:lnTo>
                  <a:lnTo>
                    <a:pt x="60995" y="4144017"/>
                  </a:lnTo>
                  <a:lnTo>
                    <a:pt x="23808" y="4127172"/>
                  </a:lnTo>
                  <a:lnTo>
                    <a:pt x="2246" y="4092507"/>
                  </a:lnTo>
                  <a:lnTo>
                    <a:pt x="0" y="4078907"/>
                  </a:lnTo>
                  <a:lnTo>
                    <a:pt x="0" y="4074300"/>
                  </a:lnTo>
                  <a:lnTo>
                    <a:pt x="0" y="65558"/>
                  </a:lnTo>
                  <a:lnTo>
                    <a:pt x="14384" y="27353"/>
                  </a:lnTo>
                  <a:lnTo>
                    <a:pt x="47570" y="3577"/>
                  </a:lnTo>
                  <a:lnTo>
                    <a:pt x="65558" y="0"/>
                  </a:lnTo>
                  <a:lnTo>
                    <a:pt x="2020707" y="0"/>
                  </a:lnTo>
                  <a:lnTo>
                    <a:pt x="2058912" y="14384"/>
                  </a:lnTo>
                  <a:lnTo>
                    <a:pt x="2082687" y="47570"/>
                  </a:lnTo>
                  <a:lnTo>
                    <a:pt x="2086266" y="65558"/>
                  </a:lnTo>
                  <a:lnTo>
                    <a:pt x="2086266" y="4078907"/>
                  </a:lnTo>
                  <a:lnTo>
                    <a:pt x="2071881" y="4117112"/>
                  </a:lnTo>
                  <a:lnTo>
                    <a:pt x="2038695" y="4140887"/>
                  </a:lnTo>
                  <a:lnTo>
                    <a:pt x="2025270" y="4144017"/>
                  </a:lnTo>
                  <a:lnTo>
                    <a:pt x="2020707" y="414446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>
                <a:defRPr>
                  <a:latin typeface="Merriweather"/>
                  <a:ea typeface="Merriweather"/>
                  <a:cs typeface="Merriweather"/>
                </a:defRPr>
              </a:pPr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2699048" y="2137721"/>
              <a:ext cx="2086610" cy="4144645"/>
            </a:xfrm>
            <a:custGeom>
              <a:avLst/>
              <a:gdLst/>
              <a:ahLst/>
              <a:cxnLst/>
              <a:rect l="l" t="t" r="r" b="b"/>
              <a:pathLst>
                <a:path w="2086610" h="4144645">
                  <a:moveTo>
                    <a:pt x="0" y="4074300"/>
                  </a:moveTo>
                  <a:lnTo>
                    <a:pt x="0" y="70165"/>
                  </a:lnTo>
                  <a:lnTo>
                    <a:pt x="0" y="65558"/>
                  </a:lnTo>
                  <a:lnTo>
                    <a:pt x="449" y="60995"/>
                  </a:lnTo>
                  <a:lnTo>
                    <a:pt x="1347" y="56477"/>
                  </a:lnTo>
                  <a:lnTo>
                    <a:pt x="2246" y="51958"/>
                  </a:lnTo>
                  <a:lnTo>
                    <a:pt x="3577" y="47570"/>
                  </a:lnTo>
                  <a:lnTo>
                    <a:pt x="5340" y="43314"/>
                  </a:lnTo>
                  <a:lnTo>
                    <a:pt x="7103" y="39057"/>
                  </a:lnTo>
                  <a:lnTo>
                    <a:pt x="9264" y="35014"/>
                  </a:lnTo>
                  <a:lnTo>
                    <a:pt x="11824" y="31183"/>
                  </a:lnTo>
                  <a:lnTo>
                    <a:pt x="14384" y="27353"/>
                  </a:lnTo>
                  <a:lnTo>
                    <a:pt x="17293" y="23808"/>
                  </a:lnTo>
                  <a:lnTo>
                    <a:pt x="20551" y="20551"/>
                  </a:lnTo>
                  <a:lnTo>
                    <a:pt x="23808" y="17293"/>
                  </a:lnTo>
                  <a:lnTo>
                    <a:pt x="27352" y="14384"/>
                  </a:lnTo>
                  <a:lnTo>
                    <a:pt x="31183" y="11825"/>
                  </a:lnTo>
                  <a:lnTo>
                    <a:pt x="35013" y="9265"/>
                  </a:lnTo>
                  <a:lnTo>
                    <a:pt x="39057" y="7103"/>
                  </a:lnTo>
                  <a:lnTo>
                    <a:pt x="43314" y="5340"/>
                  </a:lnTo>
                  <a:lnTo>
                    <a:pt x="47570" y="3577"/>
                  </a:lnTo>
                  <a:lnTo>
                    <a:pt x="51958" y="2246"/>
                  </a:lnTo>
                  <a:lnTo>
                    <a:pt x="56477" y="1348"/>
                  </a:lnTo>
                  <a:lnTo>
                    <a:pt x="60995" y="449"/>
                  </a:lnTo>
                  <a:lnTo>
                    <a:pt x="65558" y="0"/>
                  </a:lnTo>
                  <a:lnTo>
                    <a:pt x="70165" y="0"/>
                  </a:lnTo>
                  <a:lnTo>
                    <a:pt x="2016100" y="0"/>
                  </a:lnTo>
                  <a:lnTo>
                    <a:pt x="2020707" y="0"/>
                  </a:lnTo>
                  <a:lnTo>
                    <a:pt x="2025270" y="449"/>
                  </a:lnTo>
                  <a:lnTo>
                    <a:pt x="2029789" y="1348"/>
                  </a:lnTo>
                  <a:lnTo>
                    <a:pt x="2034307" y="2246"/>
                  </a:lnTo>
                  <a:lnTo>
                    <a:pt x="2038694" y="3577"/>
                  </a:lnTo>
                  <a:lnTo>
                    <a:pt x="2042951" y="5340"/>
                  </a:lnTo>
                  <a:lnTo>
                    <a:pt x="2047207" y="7103"/>
                  </a:lnTo>
                  <a:lnTo>
                    <a:pt x="2065715" y="20551"/>
                  </a:lnTo>
                  <a:lnTo>
                    <a:pt x="2068973" y="23808"/>
                  </a:lnTo>
                  <a:lnTo>
                    <a:pt x="2085816" y="60995"/>
                  </a:lnTo>
                  <a:lnTo>
                    <a:pt x="2086266" y="70165"/>
                  </a:lnTo>
                  <a:lnTo>
                    <a:pt x="2086266" y="4074300"/>
                  </a:lnTo>
                  <a:lnTo>
                    <a:pt x="2086266" y="4078907"/>
                  </a:lnTo>
                  <a:lnTo>
                    <a:pt x="2085816" y="4083470"/>
                  </a:lnTo>
                  <a:lnTo>
                    <a:pt x="2084917" y="4087988"/>
                  </a:lnTo>
                  <a:lnTo>
                    <a:pt x="2084018" y="4092507"/>
                  </a:lnTo>
                  <a:lnTo>
                    <a:pt x="2065715" y="4123915"/>
                  </a:lnTo>
                  <a:lnTo>
                    <a:pt x="2062457" y="4127172"/>
                  </a:lnTo>
                  <a:lnTo>
                    <a:pt x="2058912" y="4130081"/>
                  </a:lnTo>
                  <a:lnTo>
                    <a:pt x="2055082" y="4132640"/>
                  </a:lnTo>
                  <a:lnTo>
                    <a:pt x="2051251" y="4135200"/>
                  </a:lnTo>
                  <a:lnTo>
                    <a:pt x="2047208" y="4137361"/>
                  </a:lnTo>
                  <a:lnTo>
                    <a:pt x="2042951" y="4139124"/>
                  </a:lnTo>
                  <a:lnTo>
                    <a:pt x="2038695" y="4140887"/>
                  </a:lnTo>
                  <a:lnTo>
                    <a:pt x="2034307" y="4142219"/>
                  </a:lnTo>
                  <a:lnTo>
                    <a:pt x="2029789" y="4143117"/>
                  </a:lnTo>
                  <a:lnTo>
                    <a:pt x="2025270" y="4144017"/>
                  </a:lnTo>
                  <a:lnTo>
                    <a:pt x="2020707" y="4144466"/>
                  </a:lnTo>
                  <a:lnTo>
                    <a:pt x="2016100" y="4144466"/>
                  </a:lnTo>
                  <a:lnTo>
                    <a:pt x="70165" y="4144466"/>
                  </a:lnTo>
                  <a:lnTo>
                    <a:pt x="65558" y="4144466"/>
                  </a:lnTo>
                  <a:lnTo>
                    <a:pt x="60995" y="4144017"/>
                  </a:lnTo>
                  <a:lnTo>
                    <a:pt x="56477" y="4143117"/>
                  </a:lnTo>
                  <a:lnTo>
                    <a:pt x="51958" y="4142219"/>
                  </a:lnTo>
                  <a:lnTo>
                    <a:pt x="47570" y="4140887"/>
                  </a:lnTo>
                  <a:lnTo>
                    <a:pt x="43314" y="4139124"/>
                  </a:lnTo>
                  <a:lnTo>
                    <a:pt x="39057" y="4137361"/>
                  </a:lnTo>
                  <a:lnTo>
                    <a:pt x="35014" y="4135200"/>
                  </a:lnTo>
                  <a:lnTo>
                    <a:pt x="31183" y="4132640"/>
                  </a:lnTo>
                  <a:lnTo>
                    <a:pt x="27352" y="4130081"/>
                  </a:lnTo>
                  <a:lnTo>
                    <a:pt x="23808" y="4127172"/>
                  </a:lnTo>
                  <a:lnTo>
                    <a:pt x="20551" y="4123915"/>
                  </a:lnTo>
                  <a:lnTo>
                    <a:pt x="17293" y="4120657"/>
                  </a:lnTo>
                  <a:lnTo>
                    <a:pt x="14384" y="4117113"/>
                  </a:lnTo>
                  <a:lnTo>
                    <a:pt x="11825" y="4113282"/>
                  </a:lnTo>
                  <a:lnTo>
                    <a:pt x="9264" y="4109451"/>
                  </a:lnTo>
                  <a:lnTo>
                    <a:pt x="7103" y="4105407"/>
                  </a:lnTo>
                  <a:lnTo>
                    <a:pt x="5340" y="4101151"/>
                  </a:lnTo>
                  <a:lnTo>
                    <a:pt x="3577" y="4096894"/>
                  </a:lnTo>
                  <a:lnTo>
                    <a:pt x="2246" y="4092507"/>
                  </a:lnTo>
                  <a:lnTo>
                    <a:pt x="1347" y="4087988"/>
                  </a:lnTo>
                  <a:lnTo>
                    <a:pt x="449" y="4083470"/>
                  </a:lnTo>
                  <a:lnTo>
                    <a:pt x="0" y="4078907"/>
                  </a:lnTo>
                  <a:lnTo>
                    <a:pt x="0" y="4074300"/>
                  </a:lnTo>
                  <a:close/>
                </a:path>
              </a:pathLst>
            </a:custGeom>
            <a:ln w="9355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pPr>
                <a:defRPr>
                  <a:latin typeface="Merriweather"/>
                  <a:ea typeface="Merriweather"/>
                  <a:cs typeface="Merriweather"/>
                </a:defRPr>
              </a:pPr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530350" y="2291315"/>
              <a:ext cx="422274" cy="454024"/>
            </a:xfrm>
            <a:prstGeom prst="rect">
              <a:avLst/>
            </a:prstGeom>
          </p:spPr>
        </p:pic>
      </p:grpSp>
      <p:sp>
        <p:nvSpPr>
          <p:cNvPr id="12" name="object 12"/>
          <p:cNvSpPr txBox="1"/>
          <p:nvPr/>
        </p:nvSpPr>
        <p:spPr>
          <a:xfrm>
            <a:off x="2840712" y="2850069"/>
            <a:ext cx="1768425" cy="2503891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460375" algn="l">
              <a:lnSpc>
                <a:spcPct val="100000"/>
              </a:lnSpc>
              <a:spcBef>
                <a:spcPts val="120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lang="uk-UA" sz="2000" spc="-10" dirty="0" smtClean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Черепаха</a:t>
            </a:r>
            <a:endParaRPr sz="2000" dirty="0">
              <a:latin typeface="Source Code Pro"/>
              <a:cs typeface="Source Code Pro"/>
            </a:endParaRPr>
          </a:p>
          <a:p>
            <a:pPr marL="511809">
              <a:lnSpc>
                <a:spcPct val="100000"/>
              </a:lnSpc>
              <a:spcBef>
                <a:spcPts val="919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1400" spc="-10" dirty="0">
                <a:solidFill>
                  <a:srgbClr val="947DAC"/>
                </a:solidFill>
                <a:latin typeface="Merriweather"/>
                <a:ea typeface="Merriweather"/>
                <a:cs typeface="Merriweather"/>
              </a:rPr>
              <a:t>(Уникнення)</a:t>
            </a:r>
            <a:endParaRPr sz="1400" dirty="0">
              <a:latin typeface="Noto Sans"/>
              <a:cs typeface="Noto Sans"/>
            </a:endParaRPr>
          </a:p>
          <a:p>
            <a:pPr marL="12700" marR="5080">
              <a:lnSpc>
                <a:spcPct val="128099"/>
              </a:lnSpc>
              <a:spcBef>
                <a:spcPts val="550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Ховається</a:t>
            </a:r>
            <a:r>
              <a:rPr spc="7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pc="-2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від </a:t>
            </a:r>
            <a:r>
              <a:rPr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проблеми,</a:t>
            </a:r>
            <a:r>
              <a:rPr spc="9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робить </a:t>
            </a:r>
            <a:r>
              <a:rPr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вигляд,</a:t>
            </a:r>
            <a:r>
              <a:rPr spc="4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що</a:t>
            </a:r>
            <a:r>
              <a:rPr spc="4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нічого</a:t>
            </a:r>
            <a:r>
              <a:rPr spc="4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pc="-2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не </a:t>
            </a:r>
            <a:r>
              <a:rPr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сталося.</a:t>
            </a:r>
            <a:endParaRPr dirty="0">
              <a:latin typeface="Noto Sans"/>
              <a:cs typeface="Noto Sans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4939679" y="2133043"/>
            <a:ext cx="2096135" cy="4154170"/>
            <a:chOff x="4939679" y="2133043"/>
            <a:chExt cx="2096135" cy="4154170"/>
          </a:xfrm>
        </p:grpSpPr>
        <p:sp>
          <p:nvSpPr>
            <p:cNvPr id="14" name="object 14"/>
            <p:cNvSpPr/>
            <p:nvPr/>
          </p:nvSpPr>
          <p:spPr>
            <a:xfrm>
              <a:off x="4944357" y="2137721"/>
              <a:ext cx="2086610" cy="4144645"/>
            </a:xfrm>
            <a:custGeom>
              <a:avLst/>
              <a:gdLst/>
              <a:ahLst/>
              <a:cxnLst/>
              <a:rect l="l" t="t" r="r" b="b"/>
              <a:pathLst>
                <a:path w="2086609" h="4144645">
                  <a:moveTo>
                    <a:pt x="2020708" y="4144466"/>
                  </a:moveTo>
                  <a:lnTo>
                    <a:pt x="65559" y="4144466"/>
                  </a:lnTo>
                  <a:lnTo>
                    <a:pt x="60996" y="4144017"/>
                  </a:lnTo>
                  <a:lnTo>
                    <a:pt x="23808" y="4127172"/>
                  </a:lnTo>
                  <a:lnTo>
                    <a:pt x="2246" y="4092507"/>
                  </a:lnTo>
                  <a:lnTo>
                    <a:pt x="0" y="4078907"/>
                  </a:lnTo>
                  <a:lnTo>
                    <a:pt x="0" y="4074300"/>
                  </a:lnTo>
                  <a:lnTo>
                    <a:pt x="0" y="65558"/>
                  </a:lnTo>
                  <a:lnTo>
                    <a:pt x="14384" y="27353"/>
                  </a:lnTo>
                  <a:lnTo>
                    <a:pt x="47571" y="3577"/>
                  </a:lnTo>
                  <a:lnTo>
                    <a:pt x="65559" y="0"/>
                  </a:lnTo>
                  <a:lnTo>
                    <a:pt x="2020708" y="0"/>
                  </a:lnTo>
                  <a:lnTo>
                    <a:pt x="2058913" y="14384"/>
                  </a:lnTo>
                  <a:lnTo>
                    <a:pt x="2082687" y="47570"/>
                  </a:lnTo>
                  <a:lnTo>
                    <a:pt x="2086266" y="65558"/>
                  </a:lnTo>
                  <a:lnTo>
                    <a:pt x="2086266" y="4078907"/>
                  </a:lnTo>
                  <a:lnTo>
                    <a:pt x="2071881" y="4117112"/>
                  </a:lnTo>
                  <a:lnTo>
                    <a:pt x="2038695" y="4140887"/>
                  </a:lnTo>
                  <a:lnTo>
                    <a:pt x="2025270" y="4144017"/>
                  </a:lnTo>
                  <a:lnTo>
                    <a:pt x="2020708" y="414446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>
                <a:defRPr>
                  <a:latin typeface="Merriweather"/>
                  <a:ea typeface="Merriweather"/>
                  <a:cs typeface="Merriweather"/>
                </a:defRPr>
              </a:pPr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4944357" y="2137721"/>
              <a:ext cx="2086610" cy="4144645"/>
            </a:xfrm>
            <a:custGeom>
              <a:avLst/>
              <a:gdLst/>
              <a:ahLst/>
              <a:cxnLst/>
              <a:rect l="l" t="t" r="r" b="b"/>
              <a:pathLst>
                <a:path w="2086609" h="4144645">
                  <a:moveTo>
                    <a:pt x="0" y="4074300"/>
                  </a:moveTo>
                  <a:lnTo>
                    <a:pt x="0" y="70165"/>
                  </a:lnTo>
                  <a:lnTo>
                    <a:pt x="0" y="65558"/>
                  </a:lnTo>
                  <a:lnTo>
                    <a:pt x="449" y="60995"/>
                  </a:lnTo>
                  <a:lnTo>
                    <a:pt x="1348" y="56477"/>
                  </a:lnTo>
                  <a:lnTo>
                    <a:pt x="2246" y="51958"/>
                  </a:lnTo>
                  <a:lnTo>
                    <a:pt x="3577" y="47570"/>
                  </a:lnTo>
                  <a:lnTo>
                    <a:pt x="5340" y="43314"/>
                  </a:lnTo>
                  <a:lnTo>
                    <a:pt x="7103" y="39057"/>
                  </a:lnTo>
                  <a:lnTo>
                    <a:pt x="9265" y="35014"/>
                  </a:lnTo>
                  <a:lnTo>
                    <a:pt x="11825" y="31183"/>
                  </a:lnTo>
                  <a:lnTo>
                    <a:pt x="14384" y="27353"/>
                  </a:lnTo>
                  <a:lnTo>
                    <a:pt x="17293" y="23808"/>
                  </a:lnTo>
                  <a:lnTo>
                    <a:pt x="20551" y="20551"/>
                  </a:lnTo>
                  <a:lnTo>
                    <a:pt x="23808" y="17293"/>
                  </a:lnTo>
                  <a:lnTo>
                    <a:pt x="27352" y="14384"/>
                  </a:lnTo>
                  <a:lnTo>
                    <a:pt x="31183" y="11825"/>
                  </a:lnTo>
                  <a:lnTo>
                    <a:pt x="35014" y="9265"/>
                  </a:lnTo>
                  <a:lnTo>
                    <a:pt x="39057" y="7103"/>
                  </a:lnTo>
                  <a:lnTo>
                    <a:pt x="43314" y="5340"/>
                  </a:lnTo>
                  <a:lnTo>
                    <a:pt x="47571" y="3577"/>
                  </a:lnTo>
                  <a:lnTo>
                    <a:pt x="51959" y="2246"/>
                  </a:lnTo>
                  <a:lnTo>
                    <a:pt x="56477" y="1348"/>
                  </a:lnTo>
                  <a:lnTo>
                    <a:pt x="60996" y="449"/>
                  </a:lnTo>
                  <a:lnTo>
                    <a:pt x="65559" y="0"/>
                  </a:lnTo>
                  <a:lnTo>
                    <a:pt x="70166" y="0"/>
                  </a:lnTo>
                  <a:lnTo>
                    <a:pt x="2016101" y="0"/>
                  </a:lnTo>
                  <a:lnTo>
                    <a:pt x="2020708" y="0"/>
                  </a:lnTo>
                  <a:lnTo>
                    <a:pt x="2025271" y="449"/>
                  </a:lnTo>
                  <a:lnTo>
                    <a:pt x="2029789" y="1348"/>
                  </a:lnTo>
                  <a:lnTo>
                    <a:pt x="2034308" y="2246"/>
                  </a:lnTo>
                  <a:lnTo>
                    <a:pt x="2038695" y="3577"/>
                  </a:lnTo>
                  <a:lnTo>
                    <a:pt x="2042951" y="5340"/>
                  </a:lnTo>
                  <a:lnTo>
                    <a:pt x="2047208" y="7103"/>
                  </a:lnTo>
                  <a:lnTo>
                    <a:pt x="2051251" y="9265"/>
                  </a:lnTo>
                  <a:lnTo>
                    <a:pt x="2055082" y="11825"/>
                  </a:lnTo>
                  <a:lnTo>
                    <a:pt x="2058913" y="14384"/>
                  </a:lnTo>
                  <a:lnTo>
                    <a:pt x="2062458" y="17293"/>
                  </a:lnTo>
                  <a:lnTo>
                    <a:pt x="2065715" y="20551"/>
                  </a:lnTo>
                  <a:lnTo>
                    <a:pt x="2068973" y="23808"/>
                  </a:lnTo>
                  <a:lnTo>
                    <a:pt x="2071881" y="27353"/>
                  </a:lnTo>
                  <a:lnTo>
                    <a:pt x="2074440" y="31183"/>
                  </a:lnTo>
                  <a:lnTo>
                    <a:pt x="2077000" y="35014"/>
                  </a:lnTo>
                  <a:lnTo>
                    <a:pt x="2079161" y="39057"/>
                  </a:lnTo>
                  <a:lnTo>
                    <a:pt x="2080924" y="43314"/>
                  </a:lnTo>
                  <a:lnTo>
                    <a:pt x="2082687" y="47570"/>
                  </a:lnTo>
                  <a:lnTo>
                    <a:pt x="2084018" y="51958"/>
                  </a:lnTo>
                  <a:lnTo>
                    <a:pt x="2084917" y="56477"/>
                  </a:lnTo>
                  <a:lnTo>
                    <a:pt x="2085817" y="60995"/>
                  </a:lnTo>
                  <a:lnTo>
                    <a:pt x="2086266" y="65558"/>
                  </a:lnTo>
                  <a:lnTo>
                    <a:pt x="2086266" y="70165"/>
                  </a:lnTo>
                  <a:lnTo>
                    <a:pt x="2086266" y="4074300"/>
                  </a:lnTo>
                  <a:lnTo>
                    <a:pt x="2086266" y="4078907"/>
                  </a:lnTo>
                  <a:lnTo>
                    <a:pt x="2085817" y="4083470"/>
                  </a:lnTo>
                  <a:lnTo>
                    <a:pt x="2084917" y="4087988"/>
                  </a:lnTo>
                  <a:lnTo>
                    <a:pt x="2084018" y="4092507"/>
                  </a:lnTo>
                  <a:lnTo>
                    <a:pt x="2082687" y="4096894"/>
                  </a:lnTo>
                  <a:lnTo>
                    <a:pt x="2080924" y="4101151"/>
                  </a:lnTo>
                  <a:lnTo>
                    <a:pt x="2079161" y="4105407"/>
                  </a:lnTo>
                  <a:lnTo>
                    <a:pt x="2077000" y="4109450"/>
                  </a:lnTo>
                  <a:lnTo>
                    <a:pt x="2074440" y="4113281"/>
                  </a:lnTo>
                  <a:lnTo>
                    <a:pt x="2071881" y="4117112"/>
                  </a:lnTo>
                  <a:lnTo>
                    <a:pt x="2068973" y="4120657"/>
                  </a:lnTo>
                  <a:lnTo>
                    <a:pt x="2065715" y="4123915"/>
                  </a:lnTo>
                  <a:lnTo>
                    <a:pt x="2062458" y="4127172"/>
                  </a:lnTo>
                  <a:lnTo>
                    <a:pt x="2058913" y="4130081"/>
                  </a:lnTo>
                  <a:lnTo>
                    <a:pt x="2055082" y="4132640"/>
                  </a:lnTo>
                  <a:lnTo>
                    <a:pt x="2051251" y="4135200"/>
                  </a:lnTo>
                  <a:lnTo>
                    <a:pt x="2047208" y="4137361"/>
                  </a:lnTo>
                  <a:lnTo>
                    <a:pt x="2042951" y="4139124"/>
                  </a:lnTo>
                  <a:lnTo>
                    <a:pt x="2038695" y="4140887"/>
                  </a:lnTo>
                  <a:lnTo>
                    <a:pt x="2034307" y="4142219"/>
                  </a:lnTo>
                  <a:lnTo>
                    <a:pt x="2029789" y="4143117"/>
                  </a:lnTo>
                  <a:lnTo>
                    <a:pt x="2025270" y="4144017"/>
                  </a:lnTo>
                  <a:lnTo>
                    <a:pt x="2020708" y="4144466"/>
                  </a:lnTo>
                  <a:lnTo>
                    <a:pt x="2016101" y="4144466"/>
                  </a:lnTo>
                  <a:lnTo>
                    <a:pt x="70166" y="4144466"/>
                  </a:lnTo>
                  <a:lnTo>
                    <a:pt x="65559" y="4144466"/>
                  </a:lnTo>
                  <a:lnTo>
                    <a:pt x="60996" y="4144017"/>
                  </a:lnTo>
                  <a:lnTo>
                    <a:pt x="56477" y="4143117"/>
                  </a:lnTo>
                  <a:lnTo>
                    <a:pt x="51959" y="4142219"/>
                  </a:lnTo>
                  <a:lnTo>
                    <a:pt x="47571" y="4140887"/>
                  </a:lnTo>
                  <a:lnTo>
                    <a:pt x="43314" y="4139124"/>
                  </a:lnTo>
                  <a:lnTo>
                    <a:pt x="39057" y="4137361"/>
                  </a:lnTo>
                  <a:lnTo>
                    <a:pt x="35014" y="4135200"/>
                  </a:lnTo>
                  <a:lnTo>
                    <a:pt x="31183" y="4132640"/>
                  </a:lnTo>
                  <a:lnTo>
                    <a:pt x="27352" y="4130081"/>
                  </a:lnTo>
                  <a:lnTo>
                    <a:pt x="23808" y="4127172"/>
                  </a:lnTo>
                  <a:lnTo>
                    <a:pt x="20551" y="4123915"/>
                  </a:lnTo>
                  <a:lnTo>
                    <a:pt x="17293" y="4120657"/>
                  </a:lnTo>
                  <a:lnTo>
                    <a:pt x="5341" y="4101151"/>
                  </a:lnTo>
                  <a:lnTo>
                    <a:pt x="3577" y="4096894"/>
                  </a:lnTo>
                  <a:lnTo>
                    <a:pt x="2246" y="4092507"/>
                  </a:lnTo>
                  <a:lnTo>
                    <a:pt x="1348" y="4087988"/>
                  </a:lnTo>
                  <a:lnTo>
                    <a:pt x="449" y="4083470"/>
                  </a:lnTo>
                  <a:lnTo>
                    <a:pt x="0" y="4078907"/>
                  </a:lnTo>
                  <a:lnTo>
                    <a:pt x="0" y="4074300"/>
                  </a:lnTo>
                  <a:close/>
                </a:path>
              </a:pathLst>
            </a:custGeom>
            <a:ln w="9355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pPr>
                <a:defRPr>
                  <a:latin typeface="Merriweather"/>
                  <a:ea typeface="Merriweather"/>
                  <a:cs typeface="Merriweather"/>
                </a:defRPr>
              </a:pPr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762959" y="2326240"/>
              <a:ext cx="447674" cy="387349"/>
            </a:xfrm>
            <a:prstGeom prst="rect">
              <a:avLst/>
            </a:prstGeom>
          </p:spPr>
        </p:pic>
      </p:grpSp>
      <p:sp>
        <p:nvSpPr>
          <p:cNvPr id="17" name="object 17"/>
          <p:cNvSpPr txBox="1"/>
          <p:nvPr/>
        </p:nvSpPr>
        <p:spPr>
          <a:xfrm>
            <a:off x="5086022" y="2850069"/>
            <a:ext cx="1769110" cy="3213059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424815">
              <a:lnSpc>
                <a:spcPct val="100000"/>
              </a:lnSpc>
              <a:spcBef>
                <a:spcPts val="120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2000" spc="45" dirty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Ведмедик</a:t>
            </a:r>
            <a:endParaRPr sz="2000" dirty="0">
              <a:latin typeface="Source Code Pro"/>
              <a:cs typeface="Source Code Pro"/>
            </a:endParaRPr>
          </a:p>
          <a:p>
            <a:pPr marL="375285">
              <a:lnSpc>
                <a:spcPct val="100000"/>
              </a:lnSpc>
              <a:spcBef>
                <a:spcPts val="919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1400" spc="-10" dirty="0">
                <a:solidFill>
                  <a:srgbClr val="947DAC"/>
                </a:solidFill>
                <a:latin typeface="Merriweather"/>
                <a:ea typeface="Merriweather"/>
                <a:cs typeface="Merriweather"/>
              </a:rPr>
              <a:t>(Пристосування)</a:t>
            </a:r>
            <a:endParaRPr sz="1400" dirty="0">
              <a:latin typeface="Noto Sans"/>
              <a:cs typeface="Noto Sans"/>
            </a:endParaRPr>
          </a:p>
          <a:p>
            <a:pPr marL="12700" marR="5080">
              <a:lnSpc>
                <a:spcPct val="128099"/>
              </a:lnSpc>
              <a:spcBef>
                <a:spcPts val="550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Готовий</a:t>
            </a:r>
            <a:r>
              <a:rPr spc="-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поступитися </a:t>
            </a:r>
            <a:r>
              <a:rPr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своїми</a:t>
            </a:r>
            <a:r>
              <a:rPr spc="8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інтересами,</a:t>
            </a:r>
            <a:r>
              <a:rPr spc="8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pc="-2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щоб </a:t>
            </a:r>
            <a:r>
              <a:rPr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зберегти</a:t>
            </a:r>
            <a:r>
              <a:rPr spc="9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хороші стосунки.</a:t>
            </a:r>
            <a:endParaRPr dirty="0">
              <a:latin typeface="Noto Sans"/>
              <a:cs typeface="Noto Sans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7184988" y="2133043"/>
            <a:ext cx="2096135" cy="4154170"/>
            <a:chOff x="7184988" y="2133043"/>
            <a:chExt cx="2096135" cy="4154170"/>
          </a:xfrm>
        </p:grpSpPr>
        <p:sp>
          <p:nvSpPr>
            <p:cNvPr id="19" name="object 19"/>
            <p:cNvSpPr/>
            <p:nvPr/>
          </p:nvSpPr>
          <p:spPr>
            <a:xfrm>
              <a:off x="7189666" y="2137721"/>
              <a:ext cx="2086610" cy="4144645"/>
            </a:xfrm>
            <a:custGeom>
              <a:avLst/>
              <a:gdLst/>
              <a:ahLst/>
              <a:cxnLst/>
              <a:rect l="l" t="t" r="r" b="b"/>
              <a:pathLst>
                <a:path w="2086609" h="4144645">
                  <a:moveTo>
                    <a:pt x="2020707" y="4144466"/>
                  </a:moveTo>
                  <a:lnTo>
                    <a:pt x="65559" y="4144466"/>
                  </a:lnTo>
                  <a:lnTo>
                    <a:pt x="60995" y="4144017"/>
                  </a:lnTo>
                  <a:lnTo>
                    <a:pt x="23809" y="4127172"/>
                  </a:lnTo>
                  <a:lnTo>
                    <a:pt x="2246" y="4092507"/>
                  </a:lnTo>
                  <a:lnTo>
                    <a:pt x="0" y="4078907"/>
                  </a:lnTo>
                  <a:lnTo>
                    <a:pt x="0" y="4074300"/>
                  </a:lnTo>
                  <a:lnTo>
                    <a:pt x="0" y="65558"/>
                  </a:lnTo>
                  <a:lnTo>
                    <a:pt x="14385" y="27353"/>
                  </a:lnTo>
                  <a:lnTo>
                    <a:pt x="47570" y="3577"/>
                  </a:lnTo>
                  <a:lnTo>
                    <a:pt x="65559" y="0"/>
                  </a:lnTo>
                  <a:lnTo>
                    <a:pt x="2020707" y="0"/>
                  </a:lnTo>
                  <a:lnTo>
                    <a:pt x="2058913" y="14384"/>
                  </a:lnTo>
                  <a:lnTo>
                    <a:pt x="2082687" y="47570"/>
                  </a:lnTo>
                  <a:lnTo>
                    <a:pt x="2086266" y="65558"/>
                  </a:lnTo>
                  <a:lnTo>
                    <a:pt x="2086266" y="4078907"/>
                  </a:lnTo>
                  <a:lnTo>
                    <a:pt x="2071881" y="4117112"/>
                  </a:lnTo>
                  <a:lnTo>
                    <a:pt x="2038694" y="4140887"/>
                  </a:lnTo>
                  <a:lnTo>
                    <a:pt x="2025270" y="4144017"/>
                  </a:lnTo>
                  <a:lnTo>
                    <a:pt x="2020707" y="414446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>
                <a:defRPr>
                  <a:latin typeface="Merriweather"/>
                  <a:ea typeface="Merriweather"/>
                  <a:cs typeface="Merriweather"/>
                </a:defRPr>
              </a:pPr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7189666" y="2137721"/>
              <a:ext cx="2086610" cy="4144645"/>
            </a:xfrm>
            <a:custGeom>
              <a:avLst/>
              <a:gdLst/>
              <a:ahLst/>
              <a:cxnLst/>
              <a:rect l="l" t="t" r="r" b="b"/>
              <a:pathLst>
                <a:path w="2086609" h="4144645">
                  <a:moveTo>
                    <a:pt x="0" y="4074300"/>
                  </a:moveTo>
                  <a:lnTo>
                    <a:pt x="0" y="70165"/>
                  </a:lnTo>
                  <a:lnTo>
                    <a:pt x="0" y="65558"/>
                  </a:lnTo>
                  <a:lnTo>
                    <a:pt x="449" y="60995"/>
                  </a:lnTo>
                  <a:lnTo>
                    <a:pt x="1348" y="56477"/>
                  </a:lnTo>
                  <a:lnTo>
                    <a:pt x="2246" y="51958"/>
                  </a:lnTo>
                  <a:lnTo>
                    <a:pt x="3577" y="47570"/>
                  </a:lnTo>
                  <a:lnTo>
                    <a:pt x="5341" y="43314"/>
                  </a:lnTo>
                  <a:lnTo>
                    <a:pt x="7103" y="39057"/>
                  </a:lnTo>
                  <a:lnTo>
                    <a:pt x="9265" y="35014"/>
                  </a:lnTo>
                  <a:lnTo>
                    <a:pt x="11825" y="31183"/>
                  </a:lnTo>
                  <a:lnTo>
                    <a:pt x="14385" y="27353"/>
                  </a:lnTo>
                  <a:lnTo>
                    <a:pt x="17294" y="23808"/>
                  </a:lnTo>
                  <a:lnTo>
                    <a:pt x="20551" y="20551"/>
                  </a:lnTo>
                  <a:lnTo>
                    <a:pt x="23809" y="17293"/>
                  </a:lnTo>
                  <a:lnTo>
                    <a:pt x="27353" y="14384"/>
                  </a:lnTo>
                  <a:lnTo>
                    <a:pt x="31183" y="11825"/>
                  </a:lnTo>
                  <a:lnTo>
                    <a:pt x="35013" y="9265"/>
                  </a:lnTo>
                  <a:lnTo>
                    <a:pt x="39057" y="7103"/>
                  </a:lnTo>
                  <a:lnTo>
                    <a:pt x="43314" y="5340"/>
                  </a:lnTo>
                  <a:lnTo>
                    <a:pt x="47570" y="3577"/>
                  </a:lnTo>
                  <a:lnTo>
                    <a:pt x="51958" y="2246"/>
                  </a:lnTo>
                  <a:lnTo>
                    <a:pt x="56476" y="1348"/>
                  </a:lnTo>
                  <a:lnTo>
                    <a:pt x="60995" y="449"/>
                  </a:lnTo>
                  <a:lnTo>
                    <a:pt x="65559" y="0"/>
                  </a:lnTo>
                  <a:lnTo>
                    <a:pt x="70166" y="0"/>
                  </a:lnTo>
                  <a:lnTo>
                    <a:pt x="2016101" y="0"/>
                  </a:lnTo>
                  <a:lnTo>
                    <a:pt x="2020707" y="0"/>
                  </a:lnTo>
                  <a:lnTo>
                    <a:pt x="2025269" y="449"/>
                  </a:lnTo>
                  <a:lnTo>
                    <a:pt x="2055081" y="11825"/>
                  </a:lnTo>
                  <a:lnTo>
                    <a:pt x="2058913" y="14384"/>
                  </a:lnTo>
                  <a:lnTo>
                    <a:pt x="2062458" y="17293"/>
                  </a:lnTo>
                  <a:lnTo>
                    <a:pt x="2065715" y="20551"/>
                  </a:lnTo>
                  <a:lnTo>
                    <a:pt x="2068973" y="23808"/>
                  </a:lnTo>
                  <a:lnTo>
                    <a:pt x="2085817" y="60995"/>
                  </a:lnTo>
                  <a:lnTo>
                    <a:pt x="2086266" y="70165"/>
                  </a:lnTo>
                  <a:lnTo>
                    <a:pt x="2086266" y="4074300"/>
                  </a:lnTo>
                  <a:lnTo>
                    <a:pt x="2086266" y="4078907"/>
                  </a:lnTo>
                  <a:lnTo>
                    <a:pt x="2085817" y="4083470"/>
                  </a:lnTo>
                  <a:lnTo>
                    <a:pt x="2084917" y="4087988"/>
                  </a:lnTo>
                  <a:lnTo>
                    <a:pt x="2084018" y="4092507"/>
                  </a:lnTo>
                  <a:lnTo>
                    <a:pt x="2065715" y="4123915"/>
                  </a:lnTo>
                  <a:lnTo>
                    <a:pt x="2062458" y="4127172"/>
                  </a:lnTo>
                  <a:lnTo>
                    <a:pt x="2058913" y="4130081"/>
                  </a:lnTo>
                  <a:lnTo>
                    <a:pt x="2055082" y="4132640"/>
                  </a:lnTo>
                  <a:lnTo>
                    <a:pt x="2051251" y="4135200"/>
                  </a:lnTo>
                  <a:lnTo>
                    <a:pt x="2029788" y="4143117"/>
                  </a:lnTo>
                  <a:lnTo>
                    <a:pt x="2025270" y="4144017"/>
                  </a:lnTo>
                  <a:lnTo>
                    <a:pt x="2020707" y="4144466"/>
                  </a:lnTo>
                  <a:lnTo>
                    <a:pt x="2016101" y="4144466"/>
                  </a:lnTo>
                  <a:lnTo>
                    <a:pt x="70166" y="4144466"/>
                  </a:lnTo>
                  <a:lnTo>
                    <a:pt x="65559" y="4144466"/>
                  </a:lnTo>
                  <a:lnTo>
                    <a:pt x="60995" y="4144017"/>
                  </a:lnTo>
                  <a:lnTo>
                    <a:pt x="56476" y="4143117"/>
                  </a:lnTo>
                  <a:lnTo>
                    <a:pt x="51958" y="4142219"/>
                  </a:lnTo>
                  <a:lnTo>
                    <a:pt x="47570" y="4140887"/>
                  </a:lnTo>
                  <a:lnTo>
                    <a:pt x="43314" y="4139124"/>
                  </a:lnTo>
                  <a:lnTo>
                    <a:pt x="39057" y="4137361"/>
                  </a:lnTo>
                  <a:lnTo>
                    <a:pt x="35013" y="4135200"/>
                  </a:lnTo>
                  <a:lnTo>
                    <a:pt x="31184" y="4132640"/>
                  </a:lnTo>
                  <a:lnTo>
                    <a:pt x="27353" y="4130081"/>
                  </a:lnTo>
                  <a:lnTo>
                    <a:pt x="23809" y="4127172"/>
                  </a:lnTo>
                  <a:lnTo>
                    <a:pt x="20551" y="4123915"/>
                  </a:lnTo>
                  <a:lnTo>
                    <a:pt x="17294" y="4120657"/>
                  </a:lnTo>
                  <a:lnTo>
                    <a:pt x="5341" y="4101151"/>
                  </a:lnTo>
                  <a:lnTo>
                    <a:pt x="3577" y="4096894"/>
                  </a:lnTo>
                  <a:lnTo>
                    <a:pt x="2246" y="4092507"/>
                  </a:lnTo>
                  <a:lnTo>
                    <a:pt x="1348" y="4087988"/>
                  </a:lnTo>
                  <a:lnTo>
                    <a:pt x="449" y="4083470"/>
                  </a:lnTo>
                  <a:lnTo>
                    <a:pt x="0" y="4078907"/>
                  </a:lnTo>
                  <a:lnTo>
                    <a:pt x="0" y="4074300"/>
                  </a:lnTo>
                  <a:close/>
                </a:path>
              </a:pathLst>
            </a:custGeom>
            <a:ln w="9355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pPr>
                <a:defRPr>
                  <a:latin typeface="Merriweather"/>
                  <a:ea typeface="Merriweather"/>
                  <a:cs typeface="Merriweather"/>
                </a:defRPr>
              </a:pPr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952136" y="2348465"/>
              <a:ext cx="561974" cy="339724"/>
            </a:xfrm>
            <a:prstGeom prst="rect">
              <a:avLst/>
            </a:prstGeom>
          </p:spPr>
        </p:pic>
      </p:grpSp>
      <p:sp>
        <p:nvSpPr>
          <p:cNvPr id="22" name="object 22"/>
          <p:cNvSpPr txBox="1"/>
          <p:nvPr/>
        </p:nvSpPr>
        <p:spPr>
          <a:xfrm>
            <a:off x="7331331" y="2850069"/>
            <a:ext cx="1910091" cy="2591094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540385">
              <a:lnSpc>
                <a:spcPct val="100000"/>
              </a:lnSpc>
              <a:spcBef>
                <a:spcPts val="120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2000" spc="55" dirty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Лисиця</a:t>
            </a:r>
            <a:endParaRPr sz="2000" dirty="0">
              <a:latin typeface="Source Code Pro"/>
              <a:cs typeface="Source Code Pro"/>
            </a:endParaRPr>
          </a:p>
          <a:p>
            <a:pPr marL="514984">
              <a:lnSpc>
                <a:spcPct val="100000"/>
              </a:lnSpc>
              <a:spcBef>
                <a:spcPts val="919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1200" spc="-10" dirty="0">
                <a:solidFill>
                  <a:srgbClr val="947DAC"/>
                </a:solidFill>
                <a:latin typeface="Merriweather"/>
                <a:ea typeface="Merriweather"/>
                <a:cs typeface="Merriweather"/>
              </a:rPr>
              <a:t>(Компроміс)</a:t>
            </a:r>
            <a:endParaRPr sz="1200" dirty="0">
              <a:latin typeface="Noto Sans"/>
              <a:cs typeface="Noto Sans"/>
            </a:endParaRPr>
          </a:p>
          <a:p>
            <a:pPr marL="12700" marR="5080">
              <a:lnSpc>
                <a:spcPct val="128099"/>
              </a:lnSpc>
              <a:spcBef>
                <a:spcPts val="550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Шукає</a:t>
            </a:r>
            <a:r>
              <a:rPr sz="1600" spc="8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рішення,</a:t>
            </a:r>
            <a:r>
              <a:rPr sz="1600" spc="8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spc="-2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де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кожен</a:t>
            </a:r>
            <a:r>
              <a:rPr sz="1600"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трохи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поступиться</a:t>
            </a:r>
            <a:r>
              <a:rPr sz="1600" spc="6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і</a:t>
            </a:r>
            <a:r>
              <a:rPr sz="1600" spc="6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spc="-2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трохи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отримає.</a:t>
            </a:r>
            <a:r>
              <a:rPr sz="1600" spc="3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"Тобі</a:t>
            </a:r>
            <a:r>
              <a:rPr sz="1600" spc="3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spc="-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—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половина,</a:t>
            </a:r>
            <a:r>
              <a:rPr sz="1600" spc="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і</a:t>
            </a:r>
            <a:r>
              <a:rPr sz="1600" spc="5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мені</a:t>
            </a:r>
            <a:r>
              <a:rPr sz="1600" spc="5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spc="-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— </a:t>
            </a:r>
            <a:r>
              <a:rPr sz="1600"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половина".</a:t>
            </a:r>
            <a:endParaRPr sz="1600" dirty="0">
              <a:latin typeface="Noto Sans"/>
              <a:cs typeface="Noto Sans"/>
            </a:endParaRPr>
          </a:p>
        </p:txBody>
      </p:sp>
      <p:grpSp>
        <p:nvGrpSpPr>
          <p:cNvPr id="23" name="object 23"/>
          <p:cNvGrpSpPr/>
          <p:nvPr/>
        </p:nvGrpSpPr>
        <p:grpSpPr>
          <a:xfrm>
            <a:off x="9430298" y="2133043"/>
            <a:ext cx="2096135" cy="4154170"/>
            <a:chOff x="9430298" y="2133043"/>
            <a:chExt cx="2096135" cy="4154170"/>
          </a:xfrm>
        </p:grpSpPr>
        <p:sp>
          <p:nvSpPr>
            <p:cNvPr id="24" name="object 24"/>
            <p:cNvSpPr/>
            <p:nvPr/>
          </p:nvSpPr>
          <p:spPr>
            <a:xfrm>
              <a:off x="9434975" y="2137721"/>
              <a:ext cx="2086610" cy="4144645"/>
            </a:xfrm>
            <a:custGeom>
              <a:avLst/>
              <a:gdLst/>
              <a:ahLst/>
              <a:cxnLst/>
              <a:rect l="l" t="t" r="r" b="b"/>
              <a:pathLst>
                <a:path w="2086609" h="4144645">
                  <a:moveTo>
                    <a:pt x="2020707" y="4144466"/>
                  </a:moveTo>
                  <a:lnTo>
                    <a:pt x="65559" y="4144466"/>
                  </a:lnTo>
                  <a:lnTo>
                    <a:pt x="60996" y="4144017"/>
                  </a:lnTo>
                  <a:lnTo>
                    <a:pt x="23808" y="4127172"/>
                  </a:lnTo>
                  <a:lnTo>
                    <a:pt x="2246" y="4092507"/>
                  </a:lnTo>
                  <a:lnTo>
                    <a:pt x="0" y="4078907"/>
                  </a:lnTo>
                  <a:lnTo>
                    <a:pt x="0" y="4074300"/>
                  </a:lnTo>
                  <a:lnTo>
                    <a:pt x="0" y="65558"/>
                  </a:lnTo>
                  <a:lnTo>
                    <a:pt x="14384" y="27353"/>
                  </a:lnTo>
                  <a:lnTo>
                    <a:pt x="47570" y="3577"/>
                  </a:lnTo>
                  <a:lnTo>
                    <a:pt x="65559" y="0"/>
                  </a:lnTo>
                  <a:lnTo>
                    <a:pt x="2020707" y="0"/>
                  </a:lnTo>
                  <a:lnTo>
                    <a:pt x="2058913" y="14384"/>
                  </a:lnTo>
                  <a:lnTo>
                    <a:pt x="2082687" y="47570"/>
                  </a:lnTo>
                  <a:lnTo>
                    <a:pt x="2086265" y="65558"/>
                  </a:lnTo>
                  <a:lnTo>
                    <a:pt x="2086265" y="4078907"/>
                  </a:lnTo>
                  <a:lnTo>
                    <a:pt x="2071880" y="4117112"/>
                  </a:lnTo>
                  <a:lnTo>
                    <a:pt x="2038694" y="4140887"/>
                  </a:lnTo>
                  <a:lnTo>
                    <a:pt x="2025270" y="4144017"/>
                  </a:lnTo>
                  <a:lnTo>
                    <a:pt x="2020707" y="414446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>
                <a:defRPr>
                  <a:latin typeface="Merriweather"/>
                  <a:ea typeface="Merriweather"/>
                  <a:cs typeface="Merriweather"/>
                </a:defRPr>
              </a:pPr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9434975" y="2137721"/>
              <a:ext cx="2086610" cy="4144645"/>
            </a:xfrm>
            <a:custGeom>
              <a:avLst/>
              <a:gdLst/>
              <a:ahLst/>
              <a:cxnLst/>
              <a:rect l="l" t="t" r="r" b="b"/>
              <a:pathLst>
                <a:path w="2086609" h="4144645">
                  <a:moveTo>
                    <a:pt x="0" y="4074300"/>
                  </a:moveTo>
                  <a:lnTo>
                    <a:pt x="0" y="70165"/>
                  </a:lnTo>
                  <a:lnTo>
                    <a:pt x="0" y="65558"/>
                  </a:lnTo>
                  <a:lnTo>
                    <a:pt x="449" y="60995"/>
                  </a:lnTo>
                  <a:lnTo>
                    <a:pt x="1347" y="56477"/>
                  </a:lnTo>
                  <a:lnTo>
                    <a:pt x="2246" y="51958"/>
                  </a:lnTo>
                  <a:lnTo>
                    <a:pt x="3577" y="47570"/>
                  </a:lnTo>
                  <a:lnTo>
                    <a:pt x="5340" y="43314"/>
                  </a:lnTo>
                  <a:lnTo>
                    <a:pt x="7103" y="39057"/>
                  </a:lnTo>
                  <a:lnTo>
                    <a:pt x="9265" y="35014"/>
                  </a:lnTo>
                  <a:lnTo>
                    <a:pt x="11825" y="31183"/>
                  </a:lnTo>
                  <a:lnTo>
                    <a:pt x="14384" y="27353"/>
                  </a:lnTo>
                  <a:lnTo>
                    <a:pt x="17293" y="23808"/>
                  </a:lnTo>
                  <a:lnTo>
                    <a:pt x="20551" y="20551"/>
                  </a:lnTo>
                  <a:lnTo>
                    <a:pt x="23808" y="17293"/>
                  </a:lnTo>
                  <a:lnTo>
                    <a:pt x="43314" y="5340"/>
                  </a:lnTo>
                  <a:lnTo>
                    <a:pt x="47570" y="3577"/>
                  </a:lnTo>
                  <a:lnTo>
                    <a:pt x="51958" y="2246"/>
                  </a:lnTo>
                  <a:lnTo>
                    <a:pt x="56477" y="1348"/>
                  </a:lnTo>
                  <a:lnTo>
                    <a:pt x="60996" y="449"/>
                  </a:lnTo>
                  <a:lnTo>
                    <a:pt x="65559" y="0"/>
                  </a:lnTo>
                  <a:lnTo>
                    <a:pt x="70166" y="0"/>
                  </a:lnTo>
                  <a:lnTo>
                    <a:pt x="2016101" y="0"/>
                  </a:lnTo>
                  <a:lnTo>
                    <a:pt x="2020707" y="0"/>
                  </a:lnTo>
                  <a:lnTo>
                    <a:pt x="2025270" y="449"/>
                  </a:lnTo>
                  <a:lnTo>
                    <a:pt x="2029789" y="1348"/>
                  </a:lnTo>
                  <a:lnTo>
                    <a:pt x="2034308" y="2246"/>
                  </a:lnTo>
                  <a:lnTo>
                    <a:pt x="2038694" y="3577"/>
                  </a:lnTo>
                  <a:lnTo>
                    <a:pt x="2042951" y="5340"/>
                  </a:lnTo>
                  <a:lnTo>
                    <a:pt x="2047207" y="7103"/>
                  </a:lnTo>
                  <a:lnTo>
                    <a:pt x="2051250" y="9265"/>
                  </a:lnTo>
                  <a:lnTo>
                    <a:pt x="2055081" y="11825"/>
                  </a:lnTo>
                  <a:lnTo>
                    <a:pt x="2058913" y="14384"/>
                  </a:lnTo>
                  <a:lnTo>
                    <a:pt x="2082687" y="47570"/>
                  </a:lnTo>
                  <a:lnTo>
                    <a:pt x="2084918" y="56477"/>
                  </a:lnTo>
                  <a:lnTo>
                    <a:pt x="2085817" y="60995"/>
                  </a:lnTo>
                  <a:lnTo>
                    <a:pt x="2086265" y="65558"/>
                  </a:lnTo>
                  <a:lnTo>
                    <a:pt x="2086266" y="70165"/>
                  </a:lnTo>
                  <a:lnTo>
                    <a:pt x="2086266" y="4074300"/>
                  </a:lnTo>
                  <a:lnTo>
                    <a:pt x="2086265" y="4078907"/>
                  </a:lnTo>
                  <a:lnTo>
                    <a:pt x="2085817" y="4083470"/>
                  </a:lnTo>
                  <a:lnTo>
                    <a:pt x="2084918" y="4087988"/>
                  </a:lnTo>
                  <a:lnTo>
                    <a:pt x="2084019" y="4092507"/>
                  </a:lnTo>
                  <a:lnTo>
                    <a:pt x="2062456" y="4127172"/>
                  </a:lnTo>
                  <a:lnTo>
                    <a:pt x="2055081" y="4132640"/>
                  </a:lnTo>
                  <a:lnTo>
                    <a:pt x="2051250" y="4135200"/>
                  </a:lnTo>
                  <a:lnTo>
                    <a:pt x="2047207" y="4137361"/>
                  </a:lnTo>
                  <a:lnTo>
                    <a:pt x="2042951" y="4139124"/>
                  </a:lnTo>
                  <a:lnTo>
                    <a:pt x="2038694" y="4140887"/>
                  </a:lnTo>
                  <a:lnTo>
                    <a:pt x="2034308" y="4142219"/>
                  </a:lnTo>
                  <a:lnTo>
                    <a:pt x="2029789" y="4143117"/>
                  </a:lnTo>
                  <a:lnTo>
                    <a:pt x="2025270" y="4144017"/>
                  </a:lnTo>
                  <a:lnTo>
                    <a:pt x="2020707" y="4144466"/>
                  </a:lnTo>
                  <a:lnTo>
                    <a:pt x="2016101" y="4144466"/>
                  </a:lnTo>
                  <a:lnTo>
                    <a:pt x="70166" y="4144466"/>
                  </a:lnTo>
                  <a:lnTo>
                    <a:pt x="65559" y="4144466"/>
                  </a:lnTo>
                  <a:lnTo>
                    <a:pt x="60996" y="4144017"/>
                  </a:lnTo>
                  <a:lnTo>
                    <a:pt x="56477" y="4143117"/>
                  </a:lnTo>
                  <a:lnTo>
                    <a:pt x="51958" y="4142219"/>
                  </a:lnTo>
                  <a:lnTo>
                    <a:pt x="47570" y="4140887"/>
                  </a:lnTo>
                  <a:lnTo>
                    <a:pt x="43314" y="4139124"/>
                  </a:lnTo>
                  <a:lnTo>
                    <a:pt x="39057" y="4137361"/>
                  </a:lnTo>
                  <a:lnTo>
                    <a:pt x="35013" y="4135200"/>
                  </a:lnTo>
                  <a:lnTo>
                    <a:pt x="31182" y="4132640"/>
                  </a:lnTo>
                  <a:lnTo>
                    <a:pt x="27352" y="4130081"/>
                  </a:lnTo>
                  <a:lnTo>
                    <a:pt x="23808" y="4127172"/>
                  </a:lnTo>
                  <a:lnTo>
                    <a:pt x="20551" y="4123915"/>
                  </a:lnTo>
                  <a:lnTo>
                    <a:pt x="17293" y="4120657"/>
                  </a:lnTo>
                  <a:lnTo>
                    <a:pt x="5340" y="4101151"/>
                  </a:lnTo>
                  <a:lnTo>
                    <a:pt x="3577" y="4096894"/>
                  </a:lnTo>
                  <a:lnTo>
                    <a:pt x="2246" y="4092507"/>
                  </a:lnTo>
                  <a:lnTo>
                    <a:pt x="1347" y="4087988"/>
                  </a:lnTo>
                  <a:lnTo>
                    <a:pt x="449" y="4083470"/>
                  </a:lnTo>
                  <a:lnTo>
                    <a:pt x="0" y="4078907"/>
                  </a:lnTo>
                  <a:lnTo>
                    <a:pt x="0" y="4074300"/>
                  </a:lnTo>
                  <a:close/>
                </a:path>
              </a:pathLst>
            </a:custGeom>
            <a:ln w="9355">
              <a:solidFill>
                <a:srgbClr val="EBEBEB"/>
              </a:solidFill>
            </a:ln>
          </p:spPr>
          <p:txBody>
            <a:bodyPr wrap="square" lIns="0" tIns="0" rIns="0" bIns="0" rtlCol="0"/>
            <a:lstStyle/>
            <a:p>
              <a:pPr>
                <a:defRPr>
                  <a:latin typeface="Merriweather"/>
                  <a:ea typeface="Merriweather"/>
                  <a:cs typeface="Merriweather"/>
                </a:defRPr>
              </a:pPr>
              <a:endParaRPr/>
            </a:p>
          </p:txBody>
        </p:sp>
        <p:pic>
          <p:nvPicPr>
            <p:cNvPr id="26" name="object 2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197445" y="2291315"/>
              <a:ext cx="561974" cy="450849"/>
            </a:xfrm>
            <a:prstGeom prst="rect">
              <a:avLst/>
            </a:prstGeom>
          </p:spPr>
        </p:pic>
      </p:grpSp>
      <p:sp>
        <p:nvSpPr>
          <p:cNvPr id="27" name="object 27"/>
          <p:cNvSpPr txBox="1"/>
          <p:nvPr/>
        </p:nvSpPr>
        <p:spPr>
          <a:xfrm>
            <a:off x="9576641" y="2850069"/>
            <a:ext cx="1609725" cy="32213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680085">
              <a:lnSpc>
                <a:spcPct val="100000"/>
              </a:lnSpc>
              <a:spcBef>
                <a:spcPts val="120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2000" spc="-20" dirty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Сова</a:t>
            </a:r>
            <a:endParaRPr sz="2000" dirty="0">
              <a:latin typeface="Source Code Pro"/>
              <a:cs typeface="Source Code Pro"/>
            </a:endParaRPr>
          </a:p>
          <a:p>
            <a:pPr marL="532765">
              <a:lnSpc>
                <a:spcPct val="100000"/>
              </a:lnSpc>
              <a:spcBef>
                <a:spcPts val="919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1200" spc="-10" dirty="0">
                <a:solidFill>
                  <a:srgbClr val="947DAC"/>
                </a:solidFill>
                <a:latin typeface="Merriweather"/>
                <a:ea typeface="Merriweather"/>
                <a:cs typeface="Merriweather"/>
              </a:rPr>
              <a:t>(Співпраця)</a:t>
            </a:r>
            <a:endParaRPr sz="1200" dirty="0">
              <a:latin typeface="Noto Sans"/>
              <a:cs typeface="Noto Sans"/>
            </a:endParaRPr>
          </a:p>
          <a:p>
            <a:pPr marL="12700" marR="5080">
              <a:lnSpc>
                <a:spcPct val="128099"/>
              </a:lnSpc>
              <a:spcBef>
                <a:spcPts val="550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Намагається</a:t>
            </a:r>
            <a:r>
              <a:rPr sz="1600" spc="14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знайти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рішення,</a:t>
            </a:r>
            <a:r>
              <a:rPr sz="1600" spc="5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яке</a:t>
            </a:r>
            <a:r>
              <a:rPr sz="1600" spc="6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влаштує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всіх</a:t>
            </a:r>
            <a:r>
              <a:rPr sz="1600" spc="4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на</a:t>
            </a:r>
            <a:r>
              <a:rPr sz="1600" spc="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100%.</a:t>
            </a:r>
            <a:r>
              <a:rPr sz="1600" spc="4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spc="-2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Це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найскладніше,</a:t>
            </a:r>
            <a:r>
              <a:rPr sz="1600" spc="17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spc="-2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але </a:t>
            </a:r>
            <a:r>
              <a:rPr sz="1600"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найефективніше.</a:t>
            </a:r>
            <a:endParaRPr sz="1600" dirty="0">
              <a:latin typeface="Noto Sans"/>
              <a:cs typeface="Noto San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586049" y="1961301"/>
            <a:ext cx="5122601" cy="1508105"/>
          </a:xfrm>
          <a:prstGeom prst="rect">
            <a:avLst/>
          </a:prstGeom>
        </p:spPr>
        <p:txBody>
          <a:bodyPr vert="horz" wrap="square" lIns="0" tIns="147320" rIns="0" bIns="0" rtlCol="0">
            <a:spAutoFit/>
          </a:bodyPr>
          <a:lstStyle/>
          <a:p>
            <a:pPr marL="12700" marR="5080">
              <a:lnSpc>
                <a:spcPts val="5300"/>
              </a:lnSpc>
              <a:spcBef>
                <a:spcPts val="1160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lang="uk-UA" sz="5300" spc="400" dirty="0" smtClean="0">
                <a:latin typeface="Merriweather"/>
                <a:ea typeface="Merriweather"/>
                <a:cs typeface="Merriweather"/>
              </a:rPr>
              <a:t>Який мій стиль зараз?</a:t>
            </a:r>
            <a:endParaRPr sz="5300" dirty="0"/>
          </a:p>
        </p:txBody>
      </p:sp>
      <p:sp>
        <p:nvSpPr>
          <p:cNvPr id="3" name="object 3"/>
          <p:cNvSpPr txBox="1"/>
          <p:nvPr/>
        </p:nvSpPr>
        <p:spPr>
          <a:xfrm>
            <a:off x="861349" y="3548485"/>
            <a:ext cx="4572000" cy="112017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499"/>
              </a:lnSpc>
              <a:spcBef>
                <a:spcPts val="95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24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Прочитай</a:t>
            </a:r>
            <a:r>
              <a:rPr sz="2400" spc="-3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4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ситуації</a:t>
            </a:r>
            <a:r>
              <a:rPr sz="2400" spc="-15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4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та</a:t>
            </a:r>
            <a:r>
              <a:rPr sz="2400" spc="-15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400" spc="-1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подумай, </a:t>
            </a:r>
            <a:r>
              <a:rPr sz="24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як ти найчастіше</a:t>
            </a:r>
            <a:r>
              <a:rPr sz="2400" spc="5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400" spc="-1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реагуєш.</a:t>
            </a:r>
            <a:endParaRPr sz="2400" dirty="0">
              <a:solidFill>
                <a:schemeClr val="accent6">
                  <a:lumMod val="50000"/>
                </a:schemeClr>
              </a:solidFill>
              <a:latin typeface="Noto Sans"/>
              <a:cs typeface="Noto Sans"/>
            </a:endParaRPr>
          </a:p>
          <a:p>
            <a:pPr marL="12700">
              <a:lnSpc>
                <a:spcPct val="100000"/>
              </a:lnSpc>
              <a:spcBef>
                <a:spcPts val="10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2400" spc="-1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Будь</a:t>
            </a:r>
            <a:r>
              <a:rPr sz="2400" spc="-4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4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чесним</a:t>
            </a:r>
            <a:r>
              <a:rPr sz="2400" spc="-35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4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із</a:t>
            </a:r>
            <a:r>
              <a:rPr sz="2400" spc="-35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400" spc="-1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собою.</a:t>
            </a:r>
            <a:endParaRPr sz="2400" dirty="0">
              <a:solidFill>
                <a:schemeClr val="accent6">
                  <a:lumMod val="50000"/>
                </a:schemeClr>
              </a:solidFill>
              <a:latin typeface="Noto Sans"/>
              <a:cs typeface="Noto San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735506" y="1942589"/>
            <a:ext cx="5145344" cy="322523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Коли</a:t>
            </a:r>
            <a:r>
              <a:rPr sz="2000" spc="1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хтось</a:t>
            </a:r>
            <a:r>
              <a:rPr sz="2000" spc="2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бере</a:t>
            </a:r>
            <a:r>
              <a:rPr sz="2000" spc="2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мою</a:t>
            </a:r>
            <a:r>
              <a:rPr sz="2000" spc="2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річ</a:t>
            </a:r>
            <a:r>
              <a:rPr sz="2000" spc="2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без</a:t>
            </a:r>
            <a:r>
              <a:rPr sz="2000" spc="2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дозволу,</a:t>
            </a:r>
            <a:r>
              <a:rPr sz="2000" spc="2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spc="-2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я...</a:t>
            </a:r>
            <a:endParaRPr sz="2000" dirty="0">
              <a:latin typeface="Noto Sans"/>
              <a:cs typeface="Noto San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274165" y="1895812"/>
            <a:ext cx="313055" cy="11036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2650" spc="-695" dirty="0">
                <a:solidFill>
                  <a:srgbClr val="947DAC"/>
                </a:solidFill>
                <a:latin typeface="Merriweather"/>
                <a:ea typeface="Merriweather"/>
                <a:cs typeface="Merriweather"/>
              </a:rPr>
              <a:t>1.</a:t>
            </a:r>
            <a:endParaRPr sz="2650" dirty="0">
              <a:latin typeface="Source Code Pro"/>
              <a:cs typeface="Source Code Pro"/>
            </a:endParaRPr>
          </a:p>
          <a:p>
            <a:pPr marL="12700">
              <a:lnSpc>
                <a:spcPct val="100000"/>
              </a:lnSpc>
              <a:spcBef>
                <a:spcPts val="2125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2650" spc="-495" dirty="0">
                <a:solidFill>
                  <a:srgbClr val="947DAC"/>
                </a:solidFill>
                <a:latin typeface="Merriweather"/>
                <a:ea typeface="Merriweather"/>
                <a:cs typeface="Merriweather"/>
              </a:rPr>
              <a:t>2.</a:t>
            </a:r>
            <a:endParaRPr sz="2650" dirty="0">
              <a:latin typeface="Source Code Pro"/>
              <a:cs typeface="Source Code Pro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785938" y="2586245"/>
            <a:ext cx="4942512" cy="70160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12300"/>
              </a:lnSpc>
              <a:spcBef>
                <a:spcPts val="95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Коли</a:t>
            </a:r>
            <a:r>
              <a:rPr sz="2000" spc="-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друг хоче</a:t>
            </a:r>
            <a:r>
              <a:rPr sz="2000" spc="-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дивитись інший </a:t>
            </a:r>
            <a:r>
              <a:rPr sz="2000"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фільм,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ніж</a:t>
            </a:r>
            <a:r>
              <a:rPr sz="2000" spc="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я,</a:t>
            </a:r>
            <a:r>
              <a:rPr sz="2000" spc="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spc="-2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я...</a:t>
            </a:r>
            <a:endParaRPr sz="2000" dirty="0">
              <a:latin typeface="Noto Sans"/>
              <a:cs typeface="Noto San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274165" y="3467529"/>
            <a:ext cx="292100" cy="4298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2650" spc="-580" dirty="0">
                <a:solidFill>
                  <a:srgbClr val="947DAC"/>
                </a:solidFill>
                <a:latin typeface="Merriweather"/>
                <a:ea typeface="Merriweather"/>
                <a:cs typeface="Merriweather"/>
              </a:rPr>
              <a:t>3.</a:t>
            </a:r>
            <a:endParaRPr sz="2650">
              <a:latin typeface="Source Code Pro"/>
              <a:cs typeface="Source Code Pro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765180" y="3484369"/>
            <a:ext cx="4963270" cy="70160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12300"/>
              </a:lnSpc>
              <a:spcBef>
                <a:spcPts val="95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Коли в</a:t>
            </a:r>
            <a:r>
              <a:rPr sz="2000" spc="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командній</a:t>
            </a:r>
            <a:r>
              <a:rPr sz="2000" spc="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грі зі</a:t>
            </a:r>
            <a:r>
              <a:rPr sz="2000" spc="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мною</a:t>
            </a:r>
            <a:r>
              <a:rPr sz="2000" spc="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spc="-2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не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погоджуються, </a:t>
            </a:r>
            <a:r>
              <a:rPr sz="2000" spc="-2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я...</a:t>
            </a:r>
            <a:endParaRPr sz="2000" dirty="0">
              <a:latin typeface="Noto Sans"/>
              <a:cs typeface="Noto San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274165" y="4365652"/>
            <a:ext cx="311785" cy="4298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2650" spc="-500" dirty="0">
                <a:solidFill>
                  <a:srgbClr val="947DAC"/>
                </a:solidFill>
                <a:latin typeface="Merriweather"/>
                <a:ea typeface="Merriweather"/>
                <a:cs typeface="Merriweather"/>
              </a:rPr>
              <a:t>4.</a:t>
            </a:r>
            <a:endParaRPr sz="2650">
              <a:latin typeface="Source Code Pro"/>
              <a:cs typeface="Source Code Pro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784914" y="4412429"/>
            <a:ext cx="5172136" cy="322523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Коли я бачу, що починається сварка, </a:t>
            </a:r>
            <a:r>
              <a:rPr sz="2000" spc="-2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я...</a:t>
            </a:r>
            <a:endParaRPr sz="2000" dirty="0">
              <a:latin typeface="Noto Sans"/>
              <a:cs typeface="Noto Sans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0397" y="4977070"/>
            <a:ext cx="2457793" cy="190526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850" y="4957973"/>
            <a:ext cx="1867171" cy="18305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1606084" y="376860"/>
            <a:ext cx="9969965" cy="1385764"/>
          </a:xfrm>
          <a:prstGeom prst="rect">
            <a:avLst/>
          </a:prstGeom>
        </p:spPr>
        <p:txBody>
          <a:bodyPr vert="horz" wrap="square" lIns="0" tIns="16065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265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3500" spc="135" dirty="0" smtClean="0">
                <a:latin typeface="Merriweather"/>
                <a:ea typeface="Merriweather"/>
                <a:cs typeface="Merriweather"/>
              </a:rPr>
              <a:t>Коли</a:t>
            </a:r>
            <a:r>
              <a:rPr lang="uk-UA" sz="3500" spc="135" dirty="0" smtClean="0">
                <a:latin typeface="Merriweather"/>
                <a:ea typeface="Merriweather"/>
                <a:cs typeface="Merriweather"/>
              </a:rPr>
              <a:t> </a:t>
            </a:r>
            <a:r>
              <a:rPr sz="3500" spc="-1240" dirty="0" smtClean="0">
                <a:latin typeface="Merriweather"/>
                <a:ea typeface="Merriweather"/>
                <a:cs typeface="Merriweather"/>
              </a:rPr>
              <a:t> </a:t>
            </a:r>
            <a:r>
              <a:rPr lang="uk-UA" sz="3500" spc="-20" dirty="0" smtClean="0">
                <a:latin typeface="Merriweather"/>
                <a:ea typeface="Merriweather"/>
                <a:cs typeface="Merriweather"/>
              </a:rPr>
              <a:t>стиль </a:t>
            </a:r>
            <a:r>
              <a:rPr lang="uk-UA" sz="3500" spc="-150" dirty="0" smtClean="0">
                <a:latin typeface="Merriweather"/>
                <a:ea typeface="Merriweather"/>
                <a:cs typeface="Merriweather"/>
              </a:rPr>
              <a:t>допомагає, а коли заважає</a:t>
            </a:r>
            <a:endParaRPr sz="3500" dirty="0"/>
          </a:p>
          <a:p>
            <a:pPr marL="266065" marR="257810" algn="ctr">
              <a:lnSpc>
                <a:spcPct val="118500"/>
              </a:lnSpc>
              <a:spcBef>
                <a:spcPts val="180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18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Немає</a:t>
            </a:r>
            <a:r>
              <a:rPr sz="1800" spc="35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8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поганих</a:t>
            </a:r>
            <a:r>
              <a:rPr sz="1800" spc="4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8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чи</a:t>
            </a:r>
            <a:r>
              <a:rPr sz="1800" spc="4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8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хороших</a:t>
            </a:r>
            <a:r>
              <a:rPr sz="1800" spc="4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8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стилів</a:t>
            </a:r>
            <a:r>
              <a:rPr sz="1800" spc="4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8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—</a:t>
            </a:r>
            <a:r>
              <a:rPr sz="1800" spc="4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8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кожен</a:t>
            </a:r>
            <a:r>
              <a:rPr sz="1800" spc="4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8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корисний</a:t>
            </a:r>
            <a:r>
              <a:rPr sz="1800" spc="4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8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у</a:t>
            </a:r>
            <a:r>
              <a:rPr sz="1800" spc="35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8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певній</a:t>
            </a:r>
            <a:r>
              <a:rPr sz="1800" spc="4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8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ситуації.</a:t>
            </a:r>
            <a:r>
              <a:rPr sz="1800" spc="4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8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Важливо</a:t>
            </a:r>
            <a:r>
              <a:rPr sz="1800" spc="4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800" spc="-1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розуміти, </a:t>
            </a:r>
            <a:r>
              <a:rPr sz="18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коли</a:t>
            </a:r>
            <a:r>
              <a:rPr sz="1800" spc="5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8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твій</a:t>
            </a:r>
            <a:r>
              <a:rPr sz="1800" spc="55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8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звичний</a:t>
            </a:r>
            <a:r>
              <a:rPr sz="1800" spc="5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8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спосіб</a:t>
            </a:r>
            <a:r>
              <a:rPr sz="1800" spc="55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8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реагування</a:t>
            </a:r>
            <a:r>
              <a:rPr sz="1800" spc="55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8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допомагає,</a:t>
            </a:r>
            <a:r>
              <a:rPr sz="1800" spc="5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8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а</a:t>
            </a:r>
            <a:r>
              <a:rPr sz="1800" spc="55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8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коли,</a:t>
            </a:r>
            <a:r>
              <a:rPr sz="1800" spc="55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8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навпаки,</a:t>
            </a:r>
            <a:r>
              <a:rPr sz="1800" spc="5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8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все</a:t>
            </a:r>
            <a:r>
              <a:rPr sz="1800" spc="55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800" spc="-1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псує.</a:t>
            </a:r>
            <a:endParaRPr sz="1800" dirty="0">
              <a:solidFill>
                <a:schemeClr val="accent6">
                  <a:lumMod val="50000"/>
                </a:schemeClr>
              </a:solidFill>
              <a:latin typeface="Noto Sans"/>
              <a:cs typeface="Noto San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660900" y="2093243"/>
            <a:ext cx="5239385" cy="1384935"/>
          </a:xfrm>
          <a:custGeom>
            <a:avLst/>
            <a:gdLst/>
            <a:ahLst/>
            <a:cxnLst/>
            <a:rect l="l" t="t" r="r" b="b"/>
            <a:pathLst>
              <a:path w="5239385" h="1384935">
                <a:moveTo>
                  <a:pt x="5169125" y="1384607"/>
                </a:moveTo>
                <a:lnTo>
                  <a:pt x="69929" y="1384607"/>
                </a:lnTo>
                <a:lnTo>
                  <a:pt x="65062" y="1384127"/>
                </a:lnTo>
                <a:lnTo>
                  <a:pt x="29176" y="1369263"/>
                </a:lnTo>
                <a:lnTo>
                  <a:pt x="3816" y="1333864"/>
                </a:lnTo>
                <a:lnTo>
                  <a:pt x="0" y="1314677"/>
                </a:lnTo>
                <a:lnTo>
                  <a:pt x="0" y="1309763"/>
                </a:lnTo>
                <a:lnTo>
                  <a:pt x="0" y="69929"/>
                </a:lnTo>
                <a:lnTo>
                  <a:pt x="15343" y="29176"/>
                </a:lnTo>
                <a:lnTo>
                  <a:pt x="50742" y="3816"/>
                </a:lnTo>
                <a:lnTo>
                  <a:pt x="69929" y="0"/>
                </a:lnTo>
                <a:lnTo>
                  <a:pt x="5169125" y="0"/>
                </a:lnTo>
                <a:lnTo>
                  <a:pt x="5209877" y="15343"/>
                </a:lnTo>
                <a:lnTo>
                  <a:pt x="5235237" y="50742"/>
                </a:lnTo>
                <a:lnTo>
                  <a:pt x="5239054" y="69929"/>
                </a:lnTo>
                <a:lnTo>
                  <a:pt x="5239054" y="1314677"/>
                </a:lnTo>
                <a:lnTo>
                  <a:pt x="5223710" y="1355429"/>
                </a:lnTo>
                <a:lnTo>
                  <a:pt x="5188311" y="1380790"/>
                </a:lnTo>
                <a:lnTo>
                  <a:pt x="5173991" y="1384127"/>
                </a:lnTo>
                <a:lnTo>
                  <a:pt x="5169125" y="138460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874116" y="1894025"/>
            <a:ext cx="707390" cy="322523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2000" spc="-10" dirty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Акула</a:t>
            </a:r>
            <a:endParaRPr sz="2000" dirty="0">
              <a:latin typeface="Source Code Pro"/>
              <a:cs typeface="Source Code Pro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10580" y="2606827"/>
            <a:ext cx="175260" cy="20510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1150" spc="80" dirty="0">
                <a:solidFill>
                  <a:srgbClr val="947DAC"/>
                </a:solidFill>
                <a:latin typeface="Merriweather"/>
                <a:ea typeface="Merriweather"/>
                <a:cs typeface="Merriweather"/>
                <a:sym typeface="Merriweather"/>
              </a:rPr>
              <a:t></a:t>
            </a:r>
            <a:endParaRPr sz="11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10580" y="3094125"/>
            <a:ext cx="175260" cy="20510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1150" spc="80" dirty="0">
                <a:solidFill>
                  <a:srgbClr val="947DAC"/>
                </a:solidFill>
                <a:latin typeface="Merriweather"/>
                <a:ea typeface="Merriweather"/>
                <a:cs typeface="Merriweather"/>
                <a:sym typeface="Merriweather"/>
              </a:rPr>
              <a:t></a:t>
            </a:r>
            <a:endParaRPr sz="1150" dirty="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72532" y="2581680"/>
            <a:ext cx="4331318" cy="870751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Добре</a:t>
            </a:r>
            <a:r>
              <a:rPr sz="14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:</a:t>
            </a:r>
            <a:r>
              <a:rPr sz="1400" spc="4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коли</a:t>
            </a:r>
            <a:r>
              <a:rPr sz="1600" spc="6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треба</a:t>
            </a:r>
            <a:r>
              <a:rPr sz="1600" spc="6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захистити</a:t>
            </a:r>
            <a:r>
              <a:rPr sz="1600" spc="6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щось</a:t>
            </a:r>
            <a:r>
              <a:rPr sz="1600" spc="6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дуже</a:t>
            </a:r>
            <a:r>
              <a:rPr sz="1600" spc="6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важливе.</a:t>
            </a:r>
            <a:endParaRPr sz="1600" dirty="0">
              <a:latin typeface="Noto Sans"/>
              <a:cs typeface="Noto Sans"/>
            </a:endParaRPr>
          </a:p>
          <a:p>
            <a:pPr marL="12700">
              <a:lnSpc>
                <a:spcPct val="100000"/>
              </a:lnSpc>
              <a:spcBef>
                <a:spcPts val="915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Погано</a:t>
            </a:r>
            <a:r>
              <a:rPr sz="14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:</a:t>
            </a:r>
            <a:r>
              <a:rPr sz="1400" spc="6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бо</a:t>
            </a:r>
            <a:r>
              <a:rPr sz="1600" spc="8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можна</a:t>
            </a:r>
            <a:r>
              <a:rPr sz="1600" spc="8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зіпсувати</a:t>
            </a:r>
            <a:r>
              <a:rPr sz="1600" spc="8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стосунки.</a:t>
            </a:r>
            <a:endParaRPr sz="1600" dirty="0">
              <a:latin typeface="Noto Sans"/>
              <a:cs typeface="Noto Sans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598749" y="3555072"/>
            <a:ext cx="5239385" cy="1514868"/>
          </a:xfrm>
          <a:custGeom>
            <a:avLst/>
            <a:gdLst/>
            <a:ahLst/>
            <a:cxnLst/>
            <a:rect l="l" t="t" r="r" b="b"/>
            <a:pathLst>
              <a:path w="5239385" h="1384935">
                <a:moveTo>
                  <a:pt x="5169125" y="1384607"/>
                </a:moveTo>
                <a:lnTo>
                  <a:pt x="69929" y="1384607"/>
                </a:lnTo>
                <a:lnTo>
                  <a:pt x="65062" y="1384127"/>
                </a:lnTo>
                <a:lnTo>
                  <a:pt x="29176" y="1369263"/>
                </a:lnTo>
                <a:lnTo>
                  <a:pt x="3816" y="1333864"/>
                </a:lnTo>
                <a:lnTo>
                  <a:pt x="0" y="1314677"/>
                </a:lnTo>
                <a:lnTo>
                  <a:pt x="0" y="1309763"/>
                </a:lnTo>
                <a:lnTo>
                  <a:pt x="0" y="69929"/>
                </a:lnTo>
                <a:lnTo>
                  <a:pt x="15343" y="29176"/>
                </a:lnTo>
                <a:lnTo>
                  <a:pt x="50742" y="3816"/>
                </a:lnTo>
                <a:lnTo>
                  <a:pt x="69929" y="0"/>
                </a:lnTo>
                <a:lnTo>
                  <a:pt x="5169125" y="0"/>
                </a:lnTo>
                <a:lnTo>
                  <a:pt x="5209877" y="15343"/>
                </a:lnTo>
                <a:lnTo>
                  <a:pt x="5235237" y="50742"/>
                </a:lnTo>
                <a:lnTo>
                  <a:pt x="5239054" y="69929"/>
                </a:lnTo>
                <a:lnTo>
                  <a:pt x="5239054" y="1314677"/>
                </a:lnTo>
                <a:lnTo>
                  <a:pt x="5223710" y="1355430"/>
                </a:lnTo>
                <a:lnTo>
                  <a:pt x="5188311" y="1380790"/>
                </a:lnTo>
                <a:lnTo>
                  <a:pt x="5173991" y="1384127"/>
                </a:lnTo>
                <a:lnTo>
                  <a:pt x="5169125" y="138460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endParaRPr lang="ru-RU" spc="80" dirty="0" smtClean="0">
              <a:solidFill>
                <a:srgbClr val="947DAC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>
              <a:defRPr>
                <a:latin typeface="Merriweather"/>
                <a:ea typeface="Merriweather"/>
                <a:cs typeface="Merriweather"/>
              </a:defRPr>
            </a:pPr>
            <a:r>
              <a:rPr lang="ru-RU" spc="80" dirty="0" smtClean="0">
                <a:solidFill>
                  <a:srgbClr val="947DAC"/>
                </a:solidFill>
                <a:latin typeface="Merriweather"/>
                <a:ea typeface="Merriweather"/>
                <a:cs typeface="Merriweather"/>
                <a:sym typeface="Merriweather"/>
              </a:rPr>
              <a:t></a:t>
            </a:r>
            <a:endParaRPr lang="ru-RU" dirty="0">
              <a:latin typeface="Arial"/>
              <a:cs typeface="Arial"/>
            </a:endParaRPr>
          </a:p>
          <a:p>
            <a:pPr>
              <a:defRPr>
                <a:latin typeface="Merriweather"/>
                <a:ea typeface="Merriweather"/>
                <a:cs typeface="Merriweather"/>
              </a:defRPr>
            </a:pPr>
            <a:endParaRPr dirty="0"/>
          </a:p>
        </p:txBody>
      </p:sp>
      <p:sp>
        <p:nvSpPr>
          <p:cNvPr id="9" name="object 9"/>
          <p:cNvSpPr txBox="1"/>
          <p:nvPr/>
        </p:nvSpPr>
        <p:spPr>
          <a:xfrm>
            <a:off x="852807" y="3604789"/>
            <a:ext cx="1083945" cy="29527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1750" spc="-10" dirty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Черепаха</a:t>
            </a:r>
            <a:endParaRPr sz="1750" dirty="0">
              <a:latin typeface="Source Code Pro"/>
              <a:cs typeface="Source Code Pro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98749" y="4485861"/>
            <a:ext cx="387091" cy="19300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1150" spc="80" dirty="0">
                <a:solidFill>
                  <a:srgbClr val="947DAC"/>
                </a:solidFill>
                <a:latin typeface="Merriweather"/>
                <a:ea typeface="Merriweather"/>
                <a:cs typeface="Merriweather"/>
                <a:sym typeface="Merriweather"/>
              </a:rPr>
              <a:t></a:t>
            </a:r>
            <a:endParaRPr sz="1150" dirty="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072532" y="3825799"/>
            <a:ext cx="3631565" cy="1178528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Добре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:</a:t>
            </a:r>
            <a:r>
              <a:rPr sz="1600" spc="4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коли</a:t>
            </a:r>
            <a:r>
              <a:rPr sz="1600" spc="6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конфлікт</a:t>
            </a:r>
            <a:r>
              <a:rPr sz="1600" spc="6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не</a:t>
            </a:r>
            <a:r>
              <a:rPr sz="1600" spc="6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вартий</a:t>
            </a:r>
            <a:r>
              <a:rPr sz="1600" spc="6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уваги.</a:t>
            </a:r>
            <a:endParaRPr sz="1600" dirty="0">
              <a:latin typeface="Noto Sans"/>
              <a:cs typeface="Noto Sans"/>
            </a:endParaRPr>
          </a:p>
          <a:p>
            <a:pPr marL="12700">
              <a:lnSpc>
                <a:spcPct val="100000"/>
              </a:lnSpc>
              <a:spcBef>
                <a:spcPts val="915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Погано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:</a:t>
            </a:r>
            <a:r>
              <a:rPr sz="1600" spc="4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бо</a:t>
            </a:r>
            <a:r>
              <a:rPr sz="1600" spc="7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проблема</a:t>
            </a:r>
            <a:r>
              <a:rPr sz="1600" spc="7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не</a:t>
            </a:r>
            <a:r>
              <a:rPr sz="1600" spc="7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зникає,</a:t>
            </a:r>
            <a:r>
              <a:rPr sz="1600" spc="6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а</a:t>
            </a:r>
            <a:r>
              <a:rPr sz="1600" spc="7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накопичується</a:t>
            </a:r>
            <a:r>
              <a:rPr sz="1150"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.</a:t>
            </a:r>
            <a:endParaRPr sz="1150" dirty="0">
              <a:latin typeface="Noto Sans"/>
              <a:cs typeface="Noto Sans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598749" y="5337739"/>
            <a:ext cx="5239385" cy="1384935"/>
          </a:xfrm>
          <a:custGeom>
            <a:avLst/>
            <a:gdLst/>
            <a:ahLst/>
            <a:cxnLst/>
            <a:rect l="l" t="t" r="r" b="b"/>
            <a:pathLst>
              <a:path w="5239385" h="1384934">
                <a:moveTo>
                  <a:pt x="5169125" y="1384606"/>
                </a:moveTo>
                <a:lnTo>
                  <a:pt x="69929" y="1384606"/>
                </a:lnTo>
                <a:lnTo>
                  <a:pt x="65062" y="1384127"/>
                </a:lnTo>
                <a:lnTo>
                  <a:pt x="29176" y="1369263"/>
                </a:lnTo>
                <a:lnTo>
                  <a:pt x="3816" y="1333864"/>
                </a:lnTo>
                <a:lnTo>
                  <a:pt x="0" y="1314677"/>
                </a:lnTo>
                <a:lnTo>
                  <a:pt x="0" y="1309763"/>
                </a:lnTo>
                <a:lnTo>
                  <a:pt x="0" y="69928"/>
                </a:lnTo>
                <a:lnTo>
                  <a:pt x="15343" y="29175"/>
                </a:lnTo>
                <a:lnTo>
                  <a:pt x="50742" y="3816"/>
                </a:lnTo>
                <a:lnTo>
                  <a:pt x="69929" y="0"/>
                </a:lnTo>
                <a:lnTo>
                  <a:pt x="5169125" y="0"/>
                </a:lnTo>
                <a:lnTo>
                  <a:pt x="5209877" y="15343"/>
                </a:lnTo>
                <a:lnTo>
                  <a:pt x="5235237" y="50741"/>
                </a:lnTo>
                <a:lnTo>
                  <a:pt x="5239054" y="69928"/>
                </a:lnTo>
                <a:lnTo>
                  <a:pt x="5239054" y="1314677"/>
                </a:lnTo>
                <a:lnTo>
                  <a:pt x="5223710" y="1355429"/>
                </a:lnTo>
                <a:lnTo>
                  <a:pt x="5188311" y="1380789"/>
                </a:lnTo>
                <a:lnTo>
                  <a:pt x="5173991" y="1384127"/>
                </a:lnTo>
                <a:lnTo>
                  <a:pt x="5169125" y="138460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810580" y="5376042"/>
            <a:ext cx="1168400" cy="29527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1750" spc="55" dirty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Ведмедик</a:t>
            </a:r>
            <a:endParaRPr sz="1750" dirty="0">
              <a:latin typeface="Source Code Pro"/>
              <a:cs typeface="Source Code Pro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810580" y="5825103"/>
            <a:ext cx="175260" cy="20510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1150" spc="80" dirty="0">
                <a:solidFill>
                  <a:srgbClr val="947DAC"/>
                </a:solidFill>
                <a:latin typeface="Merriweather"/>
                <a:ea typeface="Merriweather"/>
                <a:cs typeface="Merriweather"/>
                <a:sym typeface="Merriweather"/>
              </a:rPr>
              <a:t></a:t>
            </a:r>
            <a:endParaRPr sz="115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810580" y="6124478"/>
            <a:ext cx="175260" cy="20510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1150" spc="80" dirty="0">
                <a:solidFill>
                  <a:srgbClr val="947DAC"/>
                </a:solidFill>
                <a:latin typeface="Merriweather"/>
                <a:ea typeface="Merriweather"/>
                <a:cs typeface="Merriweather"/>
                <a:sym typeface="Merriweather"/>
              </a:rPr>
              <a:t></a:t>
            </a:r>
            <a:endParaRPr sz="115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072532" y="5799956"/>
            <a:ext cx="4765602" cy="68608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Добре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:</a:t>
            </a:r>
            <a:r>
              <a:rPr sz="1600" spc="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коли</a:t>
            </a:r>
            <a:r>
              <a:rPr sz="1600" spc="7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стосунки</a:t>
            </a:r>
            <a:r>
              <a:rPr sz="1600" spc="7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важливіші</a:t>
            </a:r>
            <a:r>
              <a:rPr sz="1600" spc="7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за</a:t>
            </a:r>
            <a:r>
              <a:rPr sz="1600" spc="7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суперечку.</a:t>
            </a:r>
            <a:endParaRPr sz="1600" dirty="0">
              <a:latin typeface="Noto Sans"/>
              <a:cs typeface="Noto Sans"/>
            </a:endParaRPr>
          </a:p>
          <a:p>
            <a:pPr marL="12700">
              <a:lnSpc>
                <a:spcPct val="100000"/>
              </a:lnSpc>
              <a:spcBef>
                <a:spcPts val="915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Погано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:</a:t>
            </a:r>
            <a:r>
              <a:rPr sz="1600" spc="6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бо</a:t>
            </a:r>
            <a:r>
              <a:rPr sz="1600" spc="8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твої</a:t>
            </a:r>
            <a:r>
              <a:rPr sz="1600" spc="8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інтереси</a:t>
            </a:r>
            <a:r>
              <a:rPr sz="1600" spc="8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постійно</a:t>
            </a:r>
            <a:r>
              <a:rPr sz="1600" spc="8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ігноруються.</a:t>
            </a:r>
            <a:endParaRPr sz="1600" dirty="0">
              <a:latin typeface="Noto Sans"/>
              <a:cs typeface="Noto Sans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6137177" y="1945934"/>
            <a:ext cx="5438872" cy="1384935"/>
          </a:xfrm>
          <a:custGeom>
            <a:avLst/>
            <a:gdLst/>
            <a:ahLst/>
            <a:cxnLst/>
            <a:rect l="l" t="t" r="r" b="b"/>
            <a:pathLst>
              <a:path w="5239384" h="1384935">
                <a:moveTo>
                  <a:pt x="5169125" y="1384607"/>
                </a:moveTo>
                <a:lnTo>
                  <a:pt x="69929" y="1384607"/>
                </a:lnTo>
                <a:lnTo>
                  <a:pt x="65062" y="1384127"/>
                </a:lnTo>
                <a:lnTo>
                  <a:pt x="29176" y="1369263"/>
                </a:lnTo>
                <a:lnTo>
                  <a:pt x="3816" y="1333864"/>
                </a:lnTo>
                <a:lnTo>
                  <a:pt x="0" y="1314677"/>
                </a:lnTo>
                <a:lnTo>
                  <a:pt x="0" y="1309763"/>
                </a:lnTo>
                <a:lnTo>
                  <a:pt x="0" y="69929"/>
                </a:lnTo>
                <a:lnTo>
                  <a:pt x="15343" y="29176"/>
                </a:lnTo>
                <a:lnTo>
                  <a:pt x="50742" y="3816"/>
                </a:lnTo>
                <a:lnTo>
                  <a:pt x="69929" y="0"/>
                </a:lnTo>
                <a:lnTo>
                  <a:pt x="5169125" y="0"/>
                </a:lnTo>
                <a:lnTo>
                  <a:pt x="5209876" y="15343"/>
                </a:lnTo>
                <a:lnTo>
                  <a:pt x="5235236" y="50742"/>
                </a:lnTo>
                <a:lnTo>
                  <a:pt x="5239054" y="69929"/>
                </a:lnTo>
                <a:lnTo>
                  <a:pt x="5239054" y="1314677"/>
                </a:lnTo>
                <a:lnTo>
                  <a:pt x="5223709" y="1355429"/>
                </a:lnTo>
                <a:lnTo>
                  <a:pt x="5188311" y="1380790"/>
                </a:lnTo>
                <a:lnTo>
                  <a:pt x="5173991" y="1384127"/>
                </a:lnTo>
                <a:lnTo>
                  <a:pt x="5169125" y="138460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6349008" y="2157765"/>
            <a:ext cx="890905" cy="29527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1750" spc="70" dirty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Лисиця</a:t>
            </a:r>
            <a:endParaRPr sz="1750">
              <a:latin typeface="Source Code Pro"/>
              <a:cs typeface="Source Code Pro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6349008" y="2606827"/>
            <a:ext cx="175260" cy="20510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1150" spc="80" dirty="0">
                <a:solidFill>
                  <a:srgbClr val="947DAC"/>
                </a:solidFill>
                <a:latin typeface="Merriweather"/>
                <a:ea typeface="Merriweather"/>
                <a:cs typeface="Merriweather"/>
                <a:sym typeface="Merriweather"/>
              </a:rPr>
              <a:t></a:t>
            </a:r>
            <a:endParaRPr sz="115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349008" y="2906201"/>
            <a:ext cx="175260" cy="20510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1150" spc="80" dirty="0">
                <a:solidFill>
                  <a:srgbClr val="947DAC"/>
                </a:solidFill>
                <a:latin typeface="Merriweather"/>
                <a:ea typeface="Merriweather"/>
                <a:cs typeface="Merriweather"/>
                <a:sym typeface="Merriweather"/>
              </a:rPr>
              <a:t></a:t>
            </a:r>
            <a:endParaRPr sz="115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6610960" y="2581680"/>
            <a:ext cx="4355489" cy="68608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Добре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:</a:t>
            </a:r>
            <a:r>
              <a:rPr sz="1600" spc="7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для</a:t>
            </a:r>
            <a:r>
              <a:rPr sz="1600" spc="9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швидких</a:t>
            </a:r>
            <a:r>
              <a:rPr sz="1600" spc="9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рішень.</a:t>
            </a:r>
            <a:endParaRPr sz="1600" dirty="0">
              <a:latin typeface="Noto Sans"/>
              <a:cs typeface="Noto Sans"/>
            </a:endParaRPr>
          </a:p>
          <a:p>
            <a:pPr marL="12700">
              <a:lnSpc>
                <a:spcPct val="100000"/>
              </a:lnSpc>
              <a:spcBef>
                <a:spcPts val="915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Погано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:</a:t>
            </a:r>
            <a:r>
              <a:rPr sz="1600" spc="6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бо</a:t>
            </a:r>
            <a:r>
              <a:rPr sz="1600" spc="8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ніхто</a:t>
            </a:r>
            <a:r>
              <a:rPr sz="1600" spc="8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не</a:t>
            </a:r>
            <a:r>
              <a:rPr sz="1600" spc="8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задоволений</a:t>
            </a:r>
            <a:r>
              <a:rPr sz="1600" spc="8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повністю.</a:t>
            </a:r>
            <a:endParaRPr sz="1600" dirty="0">
              <a:latin typeface="Noto Sans"/>
              <a:cs typeface="Noto Sans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6137177" y="3555072"/>
            <a:ext cx="5438872" cy="1384935"/>
          </a:xfrm>
          <a:custGeom>
            <a:avLst/>
            <a:gdLst/>
            <a:ahLst/>
            <a:cxnLst/>
            <a:rect l="l" t="t" r="r" b="b"/>
            <a:pathLst>
              <a:path w="5239384" h="1384935">
                <a:moveTo>
                  <a:pt x="5169125" y="1384607"/>
                </a:moveTo>
                <a:lnTo>
                  <a:pt x="69929" y="1384607"/>
                </a:lnTo>
                <a:lnTo>
                  <a:pt x="65062" y="1384127"/>
                </a:lnTo>
                <a:lnTo>
                  <a:pt x="29176" y="1369263"/>
                </a:lnTo>
                <a:lnTo>
                  <a:pt x="3816" y="1333864"/>
                </a:lnTo>
                <a:lnTo>
                  <a:pt x="0" y="1314677"/>
                </a:lnTo>
                <a:lnTo>
                  <a:pt x="0" y="1309763"/>
                </a:lnTo>
                <a:lnTo>
                  <a:pt x="0" y="69929"/>
                </a:lnTo>
                <a:lnTo>
                  <a:pt x="15343" y="29176"/>
                </a:lnTo>
                <a:lnTo>
                  <a:pt x="50742" y="3816"/>
                </a:lnTo>
                <a:lnTo>
                  <a:pt x="69929" y="0"/>
                </a:lnTo>
                <a:lnTo>
                  <a:pt x="5169125" y="0"/>
                </a:lnTo>
                <a:lnTo>
                  <a:pt x="5209876" y="15343"/>
                </a:lnTo>
                <a:lnTo>
                  <a:pt x="5235236" y="50742"/>
                </a:lnTo>
                <a:lnTo>
                  <a:pt x="5239054" y="69929"/>
                </a:lnTo>
                <a:lnTo>
                  <a:pt x="5239054" y="1314677"/>
                </a:lnTo>
                <a:lnTo>
                  <a:pt x="5223709" y="1355430"/>
                </a:lnTo>
                <a:lnTo>
                  <a:pt x="5188311" y="1380790"/>
                </a:lnTo>
                <a:lnTo>
                  <a:pt x="5173991" y="1384127"/>
                </a:lnTo>
                <a:lnTo>
                  <a:pt x="5169125" y="138460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6349008" y="3766903"/>
            <a:ext cx="556895" cy="29527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1750" spc="-20" dirty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Сова</a:t>
            </a:r>
            <a:endParaRPr sz="1750">
              <a:latin typeface="Source Code Pro"/>
              <a:cs typeface="Source Code Pro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6349008" y="4215965"/>
            <a:ext cx="175260" cy="20510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1150" spc="80" dirty="0">
                <a:solidFill>
                  <a:srgbClr val="947DAC"/>
                </a:solidFill>
                <a:latin typeface="Merriweather"/>
                <a:ea typeface="Merriweather"/>
                <a:cs typeface="Merriweather"/>
                <a:sym typeface="Merriweather"/>
              </a:rPr>
              <a:t></a:t>
            </a:r>
            <a:endParaRPr sz="115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6349008" y="4515339"/>
            <a:ext cx="175260" cy="20510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1150" spc="80" dirty="0">
                <a:solidFill>
                  <a:srgbClr val="947DAC"/>
                </a:solidFill>
                <a:latin typeface="Merriweather"/>
                <a:ea typeface="Merriweather"/>
                <a:cs typeface="Merriweather"/>
                <a:sym typeface="Merriweather"/>
              </a:rPr>
              <a:t></a:t>
            </a:r>
            <a:endParaRPr sz="115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6610961" y="4190817"/>
            <a:ext cx="4965088" cy="68608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Добре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:</a:t>
            </a:r>
            <a:r>
              <a:rPr sz="1600" spc="6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для</a:t>
            </a:r>
            <a:r>
              <a:rPr sz="1600" spc="9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вирішення</a:t>
            </a:r>
            <a:r>
              <a:rPr sz="1600" spc="1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важливих</a:t>
            </a:r>
            <a:r>
              <a:rPr sz="1600" spc="9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проблем</a:t>
            </a:r>
            <a:r>
              <a:rPr sz="1600" spc="1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надовго.</a:t>
            </a:r>
            <a:endParaRPr sz="1600" dirty="0">
              <a:latin typeface="Noto Sans"/>
              <a:cs typeface="Noto Sans"/>
            </a:endParaRPr>
          </a:p>
          <a:p>
            <a:pPr marL="12700">
              <a:lnSpc>
                <a:spcPct val="100000"/>
              </a:lnSpc>
              <a:spcBef>
                <a:spcPts val="915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Погано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:</a:t>
            </a:r>
            <a:r>
              <a:rPr sz="1600" spc="3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бо</a:t>
            </a:r>
            <a:r>
              <a:rPr sz="1600" spc="5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потребує</a:t>
            </a:r>
            <a:r>
              <a:rPr sz="1600" spc="5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багато</a:t>
            </a:r>
            <a:r>
              <a:rPr sz="1600" spc="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часу</a:t>
            </a:r>
            <a:r>
              <a:rPr sz="1600" spc="5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та</a:t>
            </a:r>
            <a:r>
              <a:rPr sz="1600" spc="5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зусиль.</a:t>
            </a:r>
            <a:endParaRPr sz="1600" dirty="0">
              <a:latin typeface="Noto Sans"/>
              <a:cs typeface="Noto San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2590225" y="623532"/>
            <a:ext cx="8902404" cy="1408410"/>
          </a:xfrm>
          <a:prstGeom prst="rect">
            <a:avLst/>
          </a:prstGeom>
        </p:spPr>
        <p:txBody>
          <a:bodyPr vert="horz" wrap="square" lIns="0" tIns="417524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20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lang="uk-UA" spc="-70" dirty="0" smtClean="0">
                <a:latin typeface="Merriweather"/>
                <a:ea typeface="Merriweather"/>
                <a:cs typeface="Merriweather"/>
              </a:rPr>
              <a:t>Спокій насамперед</a:t>
            </a:r>
            <a:endParaRPr spc="-10" dirty="0">
              <a:latin typeface="Merriweather"/>
              <a:ea typeface="Merriweather"/>
              <a:cs typeface="Merriweather"/>
            </a:endParaRPr>
          </a:p>
          <a:p>
            <a:pPr algn="ctr">
              <a:lnSpc>
                <a:spcPct val="100000"/>
              </a:lnSpc>
              <a:spcBef>
                <a:spcPts val="150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26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дихаю</a:t>
            </a:r>
            <a:r>
              <a:rPr sz="2650" spc="-4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650" dirty="0">
                <a:solidFill>
                  <a:srgbClr val="947DAC"/>
                </a:solidFill>
                <a:latin typeface="Merriweather"/>
                <a:ea typeface="Merriweather"/>
                <a:cs typeface="Merriweather"/>
              </a:rPr>
              <a:t>→</a:t>
            </a:r>
            <a:r>
              <a:rPr sz="2650" spc="-90" dirty="0">
                <a:solidFill>
                  <a:srgbClr val="947DAC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6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думаю</a:t>
            </a:r>
            <a:r>
              <a:rPr sz="2650" spc="-4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650" dirty="0">
                <a:solidFill>
                  <a:srgbClr val="947DAC"/>
                </a:solidFill>
                <a:latin typeface="Merriweather"/>
                <a:ea typeface="Merriweather"/>
                <a:cs typeface="Merriweather"/>
              </a:rPr>
              <a:t>→</a:t>
            </a:r>
            <a:r>
              <a:rPr sz="2650" spc="-90" dirty="0">
                <a:solidFill>
                  <a:srgbClr val="947DAC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650"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говорю</a:t>
            </a:r>
            <a:endParaRPr sz="2650" dirty="0">
              <a:latin typeface="Noto Sans"/>
              <a:cs typeface="Noto San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365249" y="2825149"/>
            <a:ext cx="1602235" cy="561340"/>
          </a:xfrm>
          <a:custGeom>
            <a:avLst/>
            <a:gdLst/>
            <a:ahLst/>
            <a:cxnLst/>
            <a:rect l="l" t="t" r="r" b="b"/>
            <a:pathLst>
              <a:path w="1871345" h="561339">
                <a:moveTo>
                  <a:pt x="1801161" y="561327"/>
                </a:moveTo>
                <a:lnTo>
                  <a:pt x="69929" y="561327"/>
                </a:lnTo>
                <a:lnTo>
                  <a:pt x="65062" y="560847"/>
                </a:lnTo>
                <a:lnTo>
                  <a:pt x="29176" y="545983"/>
                </a:lnTo>
                <a:lnTo>
                  <a:pt x="3816" y="510584"/>
                </a:lnTo>
                <a:lnTo>
                  <a:pt x="0" y="491397"/>
                </a:lnTo>
                <a:lnTo>
                  <a:pt x="0" y="69929"/>
                </a:lnTo>
                <a:lnTo>
                  <a:pt x="15343" y="29176"/>
                </a:lnTo>
                <a:lnTo>
                  <a:pt x="50742" y="3816"/>
                </a:lnTo>
                <a:lnTo>
                  <a:pt x="69929" y="0"/>
                </a:lnTo>
                <a:lnTo>
                  <a:pt x="74843" y="0"/>
                </a:lnTo>
                <a:lnTo>
                  <a:pt x="1801161" y="0"/>
                </a:lnTo>
                <a:lnTo>
                  <a:pt x="1841914" y="15343"/>
                </a:lnTo>
                <a:lnTo>
                  <a:pt x="1867274" y="50742"/>
                </a:lnTo>
                <a:lnTo>
                  <a:pt x="1871090" y="69929"/>
                </a:lnTo>
                <a:lnTo>
                  <a:pt x="1871090" y="491397"/>
                </a:lnTo>
                <a:lnTo>
                  <a:pt x="1855747" y="532150"/>
                </a:lnTo>
                <a:lnTo>
                  <a:pt x="1820348" y="557510"/>
                </a:lnTo>
                <a:lnTo>
                  <a:pt x="1806028" y="560847"/>
                </a:lnTo>
                <a:lnTo>
                  <a:pt x="1801161" y="561327"/>
                </a:lnTo>
                <a:close/>
              </a:path>
            </a:pathLst>
          </a:custGeom>
          <a:solidFill>
            <a:srgbClr val="2E86C1"/>
          </a:solidFill>
        </p:spPr>
        <p:txBody>
          <a:bodyPr wrap="square" lIns="0" tIns="0" rIns="0" bIns="0" rtlCol="0"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780477" y="2962334"/>
            <a:ext cx="809748" cy="32316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2000" spc="-10" dirty="0">
                <a:solidFill>
                  <a:srgbClr val="FFFFFF"/>
                </a:solidFill>
                <a:latin typeface="Merriweather"/>
                <a:ea typeface="Merriweather"/>
                <a:cs typeface="Merriweather"/>
              </a:rPr>
              <a:t>Пауза</a:t>
            </a:r>
            <a:endParaRPr sz="2000" dirty="0">
              <a:latin typeface="Noto Sans"/>
              <a:cs typeface="Noto Sans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3087300" y="2834702"/>
            <a:ext cx="2526030" cy="561340"/>
            <a:chOff x="3087300" y="2834702"/>
            <a:chExt cx="2526030" cy="561340"/>
          </a:xfrm>
        </p:grpSpPr>
        <p:sp>
          <p:nvSpPr>
            <p:cNvPr id="6" name="object 6"/>
            <p:cNvSpPr/>
            <p:nvPr/>
          </p:nvSpPr>
          <p:spPr>
            <a:xfrm>
              <a:off x="3087300" y="3115366"/>
              <a:ext cx="561340" cy="0"/>
            </a:xfrm>
            <a:custGeom>
              <a:avLst/>
              <a:gdLst/>
              <a:ahLst/>
              <a:cxnLst/>
              <a:rect l="l" t="t" r="r" b="b"/>
              <a:pathLst>
                <a:path w="561339">
                  <a:moveTo>
                    <a:pt x="0" y="0"/>
                  </a:moveTo>
                  <a:lnTo>
                    <a:pt x="561327" y="0"/>
                  </a:lnTo>
                </a:path>
              </a:pathLst>
            </a:custGeom>
            <a:ln w="18710">
              <a:solidFill>
                <a:srgbClr val="947DAC"/>
              </a:solidFill>
            </a:ln>
          </p:spPr>
          <p:txBody>
            <a:bodyPr wrap="square" lIns="0" tIns="0" rIns="0" bIns="0" rtlCol="0"/>
            <a:lstStyle/>
            <a:p>
              <a:pPr>
                <a:defRPr>
                  <a:latin typeface="Merriweather"/>
                  <a:ea typeface="Merriweather"/>
                  <a:cs typeface="Merriweather"/>
                </a:defRPr>
              </a:pPr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648627" y="3049878"/>
              <a:ext cx="187325" cy="131445"/>
            </a:xfrm>
            <a:custGeom>
              <a:avLst/>
              <a:gdLst/>
              <a:ahLst/>
              <a:cxnLst/>
              <a:rect l="l" t="t" r="r" b="b"/>
              <a:pathLst>
                <a:path w="187325" h="131444">
                  <a:moveTo>
                    <a:pt x="0" y="130976"/>
                  </a:moveTo>
                  <a:lnTo>
                    <a:pt x="0" y="0"/>
                  </a:lnTo>
                  <a:lnTo>
                    <a:pt x="187109" y="65488"/>
                  </a:lnTo>
                  <a:lnTo>
                    <a:pt x="0" y="130976"/>
                  </a:lnTo>
                  <a:close/>
                </a:path>
              </a:pathLst>
            </a:custGeom>
            <a:solidFill>
              <a:srgbClr val="947DAC"/>
            </a:solidFill>
          </p:spPr>
          <p:txBody>
            <a:bodyPr wrap="square" lIns="0" tIns="0" rIns="0" bIns="0" rtlCol="0"/>
            <a:lstStyle/>
            <a:p>
              <a:pPr>
                <a:defRPr>
                  <a:latin typeface="Merriweather"/>
                  <a:ea typeface="Merriweather"/>
                  <a:cs typeface="Merriweather"/>
                </a:defRPr>
              </a:pPr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3742181" y="2834702"/>
              <a:ext cx="1871345" cy="561340"/>
            </a:xfrm>
            <a:custGeom>
              <a:avLst/>
              <a:gdLst/>
              <a:ahLst/>
              <a:cxnLst/>
              <a:rect l="l" t="t" r="r" b="b"/>
              <a:pathLst>
                <a:path w="1871345" h="561339">
                  <a:moveTo>
                    <a:pt x="1801161" y="561327"/>
                  </a:moveTo>
                  <a:lnTo>
                    <a:pt x="69929" y="561327"/>
                  </a:lnTo>
                  <a:lnTo>
                    <a:pt x="65061" y="560847"/>
                  </a:lnTo>
                  <a:lnTo>
                    <a:pt x="29176" y="545983"/>
                  </a:lnTo>
                  <a:lnTo>
                    <a:pt x="3816" y="510584"/>
                  </a:lnTo>
                  <a:lnTo>
                    <a:pt x="0" y="491397"/>
                  </a:lnTo>
                  <a:lnTo>
                    <a:pt x="0" y="69929"/>
                  </a:lnTo>
                  <a:lnTo>
                    <a:pt x="15343" y="29176"/>
                  </a:lnTo>
                  <a:lnTo>
                    <a:pt x="50742" y="3816"/>
                  </a:lnTo>
                  <a:lnTo>
                    <a:pt x="69929" y="0"/>
                  </a:lnTo>
                  <a:lnTo>
                    <a:pt x="74843" y="0"/>
                  </a:lnTo>
                  <a:lnTo>
                    <a:pt x="1801161" y="0"/>
                  </a:lnTo>
                  <a:lnTo>
                    <a:pt x="1841913" y="15343"/>
                  </a:lnTo>
                  <a:lnTo>
                    <a:pt x="1867274" y="50742"/>
                  </a:lnTo>
                  <a:lnTo>
                    <a:pt x="1871090" y="69929"/>
                  </a:lnTo>
                  <a:lnTo>
                    <a:pt x="1871090" y="491397"/>
                  </a:lnTo>
                  <a:lnTo>
                    <a:pt x="1855746" y="532150"/>
                  </a:lnTo>
                  <a:lnTo>
                    <a:pt x="1820347" y="557510"/>
                  </a:lnTo>
                  <a:lnTo>
                    <a:pt x="1806028" y="560847"/>
                  </a:lnTo>
                  <a:lnTo>
                    <a:pt x="1801161" y="561327"/>
                  </a:lnTo>
                  <a:close/>
                </a:path>
              </a:pathLst>
            </a:custGeom>
            <a:solidFill>
              <a:srgbClr val="2E86C1"/>
            </a:solidFill>
          </p:spPr>
          <p:txBody>
            <a:bodyPr wrap="square" lIns="0" tIns="0" rIns="0" bIns="0" rtlCol="0"/>
            <a:lstStyle/>
            <a:p>
              <a:pPr>
                <a:defRPr>
                  <a:latin typeface="Merriweather"/>
                  <a:ea typeface="Merriweather"/>
                  <a:cs typeface="Merriweather"/>
                </a:defRPr>
              </a:pPr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3835952" y="2962334"/>
            <a:ext cx="1684020" cy="292388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dirty="0">
                <a:solidFill>
                  <a:srgbClr val="FFFFFF"/>
                </a:solidFill>
                <a:latin typeface="Merriweather"/>
                <a:ea typeface="Merriweather"/>
                <a:cs typeface="Merriweather"/>
              </a:rPr>
              <a:t>Глибокий</a:t>
            </a:r>
            <a:r>
              <a:rPr spc="20" dirty="0">
                <a:solidFill>
                  <a:srgbClr val="FFFFFF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pc="-20" dirty="0">
                <a:solidFill>
                  <a:srgbClr val="FFFFFF"/>
                </a:solidFill>
                <a:latin typeface="Merriweather"/>
                <a:ea typeface="Merriweather"/>
                <a:cs typeface="Merriweather"/>
              </a:rPr>
              <a:t>вдих</a:t>
            </a:r>
            <a:endParaRPr dirty="0">
              <a:latin typeface="Noto Sans"/>
              <a:cs typeface="Noto Sans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5706826" y="2834702"/>
            <a:ext cx="2821223" cy="561340"/>
            <a:chOff x="5706827" y="2834702"/>
            <a:chExt cx="2526030" cy="561340"/>
          </a:xfrm>
        </p:grpSpPr>
        <p:sp>
          <p:nvSpPr>
            <p:cNvPr id="11" name="object 11"/>
            <p:cNvSpPr/>
            <p:nvPr/>
          </p:nvSpPr>
          <p:spPr>
            <a:xfrm>
              <a:off x="5706827" y="3115366"/>
              <a:ext cx="561340" cy="0"/>
            </a:xfrm>
            <a:custGeom>
              <a:avLst/>
              <a:gdLst/>
              <a:ahLst/>
              <a:cxnLst/>
              <a:rect l="l" t="t" r="r" b="b"/>
              <a:pathLst>
                <a:path w="561339">
                  <a:moveTo>
                    <a:pt x="0" y="0"/>
                  </a:moveTo>
                  <a:lnTo>
                    <a:pt x="561327" y="0"/>
                  </a:lnTo>
                </a:path>
              </a:pathLst>
            </a:custGeom>
            <a:ln w="18710">
              <a:solidFill>
                <a:srgbClr val="947DAC"/>
              </a:solidFill>
            </a:ln>
          </p:spPr>
          <p:txBody>
            <a:bodyPr wrap="square" lIns="0" tIns="0" rIns="0" bIns="0" rtlCol="0"/>
            <a:lstStyle/>
            <a:p>
              <a:pPr>
                <a:defRPr>
                  <a:latin typeface="Merriweather"/>
                  <a:ea typeface="Merriweather"/>
                  <a:cs typeface="Merriweather"/>
                </a:defRPr>
              </a:pPr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6268154" y="3049878"/>
              <a:ext cx="187325" cy="131445"/>
            </a:xfrm>
            <a:custGeom>
              <a:avLst/>
              <a:gdLst/>
              <a:ahLst/>
              <a:cxnLst/>
              <a:rect l="l" t="t" r="r" b="b"/>
              <a:pathLst>
                <a:path w="187325" h="131444">
                  <a:moveTo>
                    <a:pt x="0" y="130976"/>
                  </a:moveTo>
                  <a:lnTo>
                    <a:pt x="0" y="0"/>
                  </a:lnTo>
                  <a:lnTo>
                    <a:pt x="187109" y="65488"/>
                  </a:lnTo>
                  <a:lnTo>
                    <a:pt x="0" y="130976"/>
                  </a:lnTo>
                  <a:close/>
                </a:path>
              </a:pathLst>
            </a:custGeom>
            <a:solidFill>
              <a:srgbClr val="947DAC"/>
            </a:solidFill>
          </p:spPr>
          <p:txBody>
            <a:bodyPr wrap="square" lIns="0" tIns="0" rIns="0" bIns="0" rtlCol="0"/>
            <a:lstStyle/>
            <a:p>
              <a:pPr>
                <a:defRPr>
                  <a:latin typeface="Merriweather"/>
                  <a:ea typeface="Merriweather"/>
                  <a:cs typeface="Merriweather"/>
                </a:defRPr>
              </a:pPr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6361709" y="2834702"/>
              <a:ext cx="1871345" cy="561340"/>
            </a:xfrm>
            <a:custGeom>
              <a:avLst/>
              <a:gdLst/>
              <a:ahLst/>
              <a:cxnLst/>
              <a:rect l="l" t="t" r="r" b="b"/>
              <a:pathLst>
                <a:path w="1871345" h="561339">
                  <a:moveTo>
                    <a:pt x="1801161" y="561327"/>
                  </a:moveTo>
                  <a:lnTo>
                    <a:pt x="69929" y="561327"/>
                  </a:lnTo>
                  <a:lnTo>
                    <a:pt x="65062" y="560847"/>
                  </a:lnTo>
                  <a:lnTo>
                    <a:pt x="29176" y="545983"/>
                  </a:lnTo>
                  <a:lnTo>
                    <a:pt x="3816" y="510584"/>
                  </a:lnTo>
                  <a:lnTo>
                    <a:pt x="0" y="491397"/>
                  </a:lnTo>
                  <a:lnTo>
                    <a:pt x="0" y="69929"/>
                  </a:lnTo>
                  <a:lnTo>
                    <a:pt x="15343" y="29176"/>
                  </a:lnTo>
                  <a:lnTo>
                    <a:pt x="50742" y="3816"/>
                  </a:lnTo>
                  <a:lnTo>
                    <a:pt x="69929" y="0"/>
                  </a:lnTo>
                  <a:lnTo>
                    <a:pt x="74843" y="0"/>
                  </a:lnTo>
                  <a:lnTo>
                    <a:pt x="1801161" y="0"/>
                  </a:lnTo>
                  <a:lnTo>
                    <a:pt x="1841913" y="15343"/>
                  </a:lnTo>
                  <a:lnTo>
                    <a:pt x="1867273" y="50742"/>
                  </a:lnTo>
                  <a:lnTo>
                    <a:pt x="1871090" y="69929"/>
                  </a:lnTo>
                  <a:lnTo>
                    <a:pt x="1871090" y="491397"/>
                  </a:lnTo>
                  <a:lnTo>
                    <a:pt x="1855746" y="532150"/>
                  </a:lnTo>
                  <a:lnTo>
                    <a:pt x="1820347" y="557510"/>
                  </a:lnTo>
                  <a:lnTo>
                    <a:pt x="1806028" y="560847"/>
                  </a:lnTo>
                  <a:lnTo>
                    <a:pt x="1801161" y="561327"/>
                  </a:lnTo>
                  <a:close/>
                </a:path>
              </a:pathLst>
            </a:custGeom>
            <a:solidFill>
              <a:srgbClr val="2E86C1"/>
            </a:solidFill>
          </p:spPr>
          <p:txBody>
            <a:bodyPr wrap="square" lIns="0" tIns="0" rIns="0" bIns="0" rtlCol="0"/>
            <a:lstStyle/>
            <a:p>
              <a:pPr>
                <a:defRPr>
                  <a:latin typeface="Merriweather"/>
                  <a:ea typeface="Merriweather"/>
                  <a:cs typeface="Merriweather"/>
                </a:defRPr>
              </a:pPr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6571054" y="2962334"/>
            <a:ext cx="1755300" cy="292388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pc="-10" dirty="0">
                <a:solidFill>
                  <a:srgbClr val="FFFFFF"/>
                </a:solidFill>
                <a:latin typeface="Merriweather"/>
                <a:ea typeface="Merriweather"/>
                <a:cs typeface="Merriweather"/>
              </a:rPr>
              <a:t>Зосередженість</a:t>
            </a:r>
            <a:endParaRPr dirty="0">
              <a:latin typeface="Noto Sans"/>
              <a:cs typeface="Noto Sans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8326354" y="2834702"/>
            <a:ext cx="3021096" cy="561340"/>
            <a:chOff x="8326354" y="2834702"/>
            <a:chExt cx="2526030" cy="561340"/>
          </a:xfrm>
        </p:grpSpPr>
        <p:sp>
          <p:nvSpPr>
            <p:cNvPr id="16" name="object 16"/>
            <p:cNvSpPr/>
            <p:nvPr/>
          </p:nvSpPr>
          <p:spPr>
            <a:xfrm>
              <a:off x="8326354" y="3115366"/>
              <a:ext cx="561340" cy="0"/>
            </a:xfrm>
            <a:custGeom>
              <a:avLst/>
              <a:gdLst/>
              <a:ahLst/>
              <a:cxnLst/>
              <a:rect l="l" t="t" r="r" b="b"/>
              <a:pathLst>
                <a:path w="561340">
                  <a:moveTo>
                    <a:pt x="0" y="0"/>
                  </a:moveTo>
                  <a:lnTo>
                    <a:pt x="561327" y="0"/>
                  </a:lnTo>
                </a:path>
              </a:pathLst>
            </a:custGeom>
            <a:ln w="18710">
              <a:solidFill>
                <a:srgbClr val="947DAC"/>
              </a:solidFill>
            </a:ln>
          </p:spPr>
          <p:txBody>
            <a:bodyPr wrap="square" lIns="0" tIns="0" rIns="0" bIns="0" rtlCol="0"/>
            <a:lstStyle/>
            <a:p>
              <a:pPr>
                <a:defRPr>
                  <a:latin typeface="Merriweather"/>
                  <a:ea typeface="Merriweather"/>
                  <a:cs typeface="Merriweather"/>
                </a:defRPr>
              </a:pPr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8887681" y="3049878"/>
              <a:ext cx="187325" cy="131445"/>
            </a:xfrm>
            <a:custGeom>
              <a:avLst/>
              <a:gdLst/>
              <a:ahLst/>
              <a:cxnLst/>
              <a:rect l="l" t="t" r="r" b="b"/>
              <a:pathLst>
                <a:path w="187325" h="131444">
                  <a:moveTo>
                    <a:pt x="0" y="130976"/>
                  </a:moveTo>
                  <a:lnTo>
                    <a:pt x="0" y="0"/>
                  </a:lnTo>
                  <a:lnTo>
                    <a:pt x="187109" y="65488"/>
                  </a:lnTo>
                  <a:lnTo>
                    <a:pt x="0" y="130976"/>
                  </a:lnTo>
                  <a:close/>
                </a:path>
              </a:pathLst>
            </a:custGeom>
            <a:solidFill>
              <a:srgbClr val="947DAC"/>
            </a:solidFill>
          </p:spPr>
          <p:txBody>
            <a:bodyPr wrap="square" lIns="0" tIns="0" rIns="0" bIns="0" rtlCol="0"/>
            <a:lstStyle/>
            <a:p>
              <a:pPr>
                <a:defRPr>
                  <a:latin typeface="Merriweather"/>
                  <a:ea typeface="Merriweather"/>
                  <a:cs typeface="Merriweather"/>
                </a:defRPr>
              </a:pPr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8981236" y="2834702"/>
              <a:ext cx="1871345" cy="561340"/>
            </a:xfrm>
            <a:custGeom>
              <a:avLst/>
              <a:gdLst/>
              <a:ahLst/>
              <a:cxnLst/>
              <a:rect l="l" t="t" r="r" b="b"/>
              <a:pathLst>
                <a:path w="1871345" h="561339">
                  <a:moveTo>
                    <a:pt x="1801161" y="561327"/>
                  </a:moveTo>
                  <a:lnTo>
                    <a:pt x="69928" y="561327"/>
                  </a:lnTo>
                  <a:lnTo>
                    <a:pt x="65061" y="560847"/>
                  </a:lnTo>
                  <a:lnTo>
                    <a:pt x="29176" y="545983"/>
                  </a:lnTo>
                  <a:lnTo>
                    <a:pt x="3816" y="510584"/>
                  </a:lnTo>
                  <a:lnTo>
                    <a:pt x="0" y="491397"/>
                  </a:lnTo>
                  <a:lnTo>
                    <a:pt x="0" y="69929"/>
                  </a:lnTo>
                  <a:lnTo>
                    <a:pt x="15343" y="29176"/>
                  </a:lnTo>
                  <a:lnTo>
                    <a:pt x="50741" y="3816"/>
                  </a:lnTo>
                  <a:lnTo>
                    <a:pt x="69928" y="0"/>
                  </a:lnTo>
                  <a:lnTo>
                    <a:pt x="74843" y="0"/>
                  </a:lnTo>
                  <a:lnTo>
                    <a:pt x="1801161" y="0"/>
                  </a:lnTo>
                  <a:lnTo>
                    <a:pt x="1841914" y="15343"/>
                  </a:lnTo>
                  <a:lnTo>
                    <a:pt x="1867273" y="50742"/>
                  </a:lnTo>
                  <a:lnTo>
                    <a:pt x="1871089" y="69929"/>
                  </a:lnTo>
                  <a:lnTo>
                    <a:pt x="1871089" y="491397"/>
                  </a:lnTo>
                  <a:lnTo>
                    <a:pt x="1855746" y="532150"/>
                  </a:lnTo>
                  <a:lnTo>
                    <a:pt x="1820347" y="557510"/>
                  </a:lnTo>
                  <a:lnTo>
                    <a:pt x="1806027" y="560847"/>
                  </a:lnTo>
                  <a:lnTo>
                    <a:pt x="1801161" y="561327"/>
                  </a:lnTo>
                  <a:close/>
                </a:path>
              </a:pathLst>
            </a:custGeom>
            <a:solidFill>
              <a:srgbClr val="2E86C1"/>
            </a:solidFill>
          </p:spPr>
          <p:txBody>
            <a:bodyPr wrap="square" lIns="0" tIns="0" rIns="0" bIns="0" rtlCol="0"/>
            <a:lstStyle/>
            <a:p>
              <a:pPr>
                <a:defRPr>
                  <a:latin typeface="Merriweather"/>
                  <a:ea typeface="Merriweather"/>
                  <a:cs typeface="Merriweather"/>
                </a:defRPr>
              </a:pPr>
              <a:endParaRPr/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9194820" y="2962334"/>
            <a:ext cx="2000229" cy="292388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dirty="0">
                <a:solidFill>
                  <a:srgbClr val="FFFFFF"/>
                </a:solidFill>
                <a:latin typeface="Merriweather"/>
                <a:ea typeface="Merriweather"/>
                <a:cs typeface="Merriweather"/>
              </a:rPr>
              <a:t>Свідомий</a:t>
            </a:r>
            <a:r>
              <a:rPr spc="85" dirty="0">
                <a:solidFill>
                  <a:srgbClr val="FFFFFF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pc="-20" dirty="0">
                <a:solidFill>
                  <a:srgbClr val="FFFFFF"/>
                </a:solidFill>
                <a:latin typeface="Merriweather"/>
                <a:ea typeface="Merriweather"/>
                <a:cs typeface="Merriweather"/>
              </a:rPr>
              <a:t>вибір</a:t>
            </a:r>
            <a:endParaRPr dirty="0">
              <a:latin typeface="Noto Sans"/>
              <a:cs typeface="Noto Sans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527050" y="4739860"/>
            <a:ext cx="11430000" cy="977551"/>
          </a:xfrm>
          <a:custGeom>
            <a:avLst/>
            <a:gdLst/>
            <a:ahLst/>
            <a:cxnLst/>
            <a:rect l="l" t="t" r="r" b="b"/>
            <a:pathLst>
              <a:path w="9580245" h="561339">
                <a:moveTo>
                  <a:pt x="9510056" y="561327"/>
                </a:moveTo>
                <a:lnTo>
                  <a:pt x="69929" y="561327"/>
                </a:lnTo>
                <a:lnTo>
                  <a:pt x="65062" y="560847"/>
                </a:lnTo>
                <a:lnTo>
                  <a:pt x="29176" y="545983"/>
                </a:lnTo>
                <a:lnTo>
                  <a:pt x="3816" y="510583"/>
                </a:lnTo>
                <a:lnTo>
                  <a:pt x="0" y="491397"/>
                </a:lnTo>
                <a:lnTo>
                  <a:pt x="0" y="486483"/>
                </a:lnTo>
                <a:lnTo>
                  <a:pt x="0" y="69928"/>
                </a:lnTo>
                <a:lnTo>
                  <a:pt x="15343" y="29176"/>
                </a:lnTo>
                <a:lnTo>
                  <a:pt x="50742" y="3816"/>
                </a:lnTo>
                <a:lnTo>
                  <a:pt x="69929" y="0"/>
                </a:lnTo>
                <a:lnTo>
                  <a:pt x="9510056" y="0"/>
                </a:lnTo>
                <a:lnTo>
                  <a:pt x="9550807" y="15343"/>
                </a:lnTo>
                <a:lnTo>
                  <a:pt x="9576168" y="50741"/>
                </a:lnTo>
                <a:lnTo>
                  <a:pt x="9579984" y="69928"/>
                </a:lnTo>
                <a:lnTo>
                  <a:pt x="9579984" y="491397"/>
                </a:lnTo>
                <a:lnTo>
                  <a:pt x="9564640" y="532149"/>
                </a:lnTo>
                <a:lnTo>
                  <a:pt x="9529241" y="557510"/>
                </a:lnTo>
                <a:lnTo>
                  <a:pt x="9514922" y="560847"/>
                </a:lnTo>
                <a:lnTo>
                  <a:pt x="9510056" y="561327"/>
                </a:lnTo>
                <a:close/>
              </a:path>
            </a:pathLst>
          </a:custGeom>
          <a:solidFill>
            <a:srgbClr val="EBEBEB"/>
          </a:solidFill>
        </p:spPr>
        <p:txBody>
          <a:bodyPr wrap="square" lIns="0" tIns="0" rIns="0" bIns="0" rtlCol="0"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374650" y="3580293"/>
            <a:ext cx="11734799" cy="1703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375410" marR="1367790" algn="ctr">
              <a:lnSpc>
                <a:spcPct val="136800"/>
              </a:lnSpc>
              <a:spcBef>
                <a:spcPts val="95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24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Перш</a:t>
            </a:r>
            <a:r>
              <a:rPr sz="2400" spc="1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4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ніж</a:t>
            </a:r>
            <a:r>
              <a:rPr sz="2400" spc="15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4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реагувати,</a:t>
            </a:r>
            <a:r>
              <a:rPr sz="2400" spc="15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4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зроби</a:t>
            </a:r>
            <a:r>
              <a:rPr sz="2400" spc="15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4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паузу</a:t>
            </a:r>
            <a:r>
              <a:rPr sz="2400" spc="15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4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і</a:t>
            </a:r>
            <a:r>
              <a:rPr sz="2400" spc="15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4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вдихни</a:t>
            </a:r>
            <a:r>
              <a:rPr sz="2400" spc="15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4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—</a:t>
            </a:r>
            <a:r>
              <a:rPr sz="2400" spc="15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4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це</a:t>
            </a:r>
            <a:r>
              <a:rPr sz="2400" spc="15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400" spc="-1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дасть </a:t>
            </a:r>
            <a:r>
              <a:rPr sz="24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тобі</a:t>
            </a:r>
            <a:r>
              <a:rPr sz="2400" spc="-15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4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час</a:t>
            </a:r>
            <a:r>
              <a:rPr sz="2400" spc="-1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4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керувати</a:t>
            </a:r>
            <a:r>
              <a:rPr sz="2400" spc="-1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4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емоціями,</a:t>
            </a:r>
            <a:r>
              <a:rPr sz="2400" spc="-1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4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а</a:t>
            </a:r>
            <a:r>
              <a:rPr sz="2400" spc="-1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4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не</a:t>
            </a:r>
            <a:r>
              <a:rPr sz="2400" spc="-1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4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їм</a:t>
            </a:r>
            <a:r>
              <a:rPr sz="2400" spc="-1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4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керувати</a:t>
            </a:r>
            <a:r>
              <a:rPr sz="2400" spc="-1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тобою.</a:t>
            </a:r>
            <a:endParaRPr sz="2400" dirty="0">
              <a:solidFill>
                <a:schemeClr val="accent6">
                  <a:lumMod val="50000"/>
                </a:schemeClr>
              </a:solidFill>
              <a:latin typeface="Noto Sans"/>
              <a:cs typeface="Noto Sans"/>
            </a:endParaRPr>
          </a:p>
          <a:p>
            <a:pPr>
              <a:lnSpc>
                <a:spcPct val="100000"/>
              </a:lnSpc>
              <a:spcBef>
                <a:spcPts val="770"/>
              </a:spcBef>
              <a:defRPr>
                <a:latin typeface="Merriweather"/>
                <a:ea typeface="Merriweather"/>
                <a:cs typeface="Merriweather"/>
              </a:defRPr>
            </a:pPr>
            <a:endParaRPr sz="1750" dirty="0">
              <a:latin typeface="Noto Sans"/>
              <a:cs typeface="Noto Sans"/>
            </a:endParaRPr>
          </a:p>
          <a:p>
            <a:pPr algn="ctr">
              <a:lnSpc>
                <a:spcPct val="100000"/>
              </a:lnSpc>
              <a:defRPr>
                <a:latin typeface="Merriweather"/>
                <a:ea typeface="Merriweather"/>
                <a:cs typeface="Merriweather"/>
              </a:defRPr>
            </a:pPr>
            <a:r>
              <a:rPr sz="2000" dirty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Вправа:</a:t>
            </a:r>
            <a:r>
              <a:rPr sz="2000" spc="45" dirty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повільно</a:t>
            </a:r>
            <a:r>
              <a:rPr sz="2000" spc="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вдихни</a:t>
            </a:r>
            <a:r>
              <a:rPr sz="2000" spc="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(рахуй</a:t>
            </a:r>
            <a:r>
              <a:rPr sz="2000" spc="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до</a:t>
            </a:r>
            <a:r>
              <a:rPr sz="2000" spc="4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4),</a:t>
            </a:r>
            <a:r>
              <a:rPr sz="2000" spc="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затримай</a:t>
            </a:r>
            <a:r>
              <a:rPr sz="2000" spc="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подих</a:t>
            </a:r>
            <a:r>
              <a:rPr sz="2000" spc="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(4</a:t>
            </a:r>
            <a:r>
              <a:rPr sz="2000" spc="4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сек),</a:t>
            </a:r>
            <a:r>
              <a:rPr sz="2000" spc="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і</a:t>
            </a:r>
            <a:r>
              <a:rPr sz="2000" spc="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повільно</a:t>
            </a:r>
            <a:r>
              <a:rPr sz="2000" spc="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видихни</a:t>
            </a:r>
            <a:r>
              <a:rPr sz="2000" spc="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(рахуй</a:t>
            </a:r>
            <a:r>
              <a:rPr sz="2000" spc="4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до</a:t>
            </a:r>
            <a:r>
              <a:rPr sz="2000" spc="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spc="-2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6).</a:t>
            </a:r>
            <a:endParaRPr sz="2000" dirty="0">
              <a:latin typeface="Noto Sans"/>
              <a:cs typeface="Noto Sans"/>
            </a:endParaRPr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6073" y="105855"/>
            <a:ext cx="2654557" cy="18535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2247811" y="520560"/>
            <a:ext cx="7555865" cy="555921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lang="uk-UA" sz="3500" spc="155" dirty="0" smtClean="0">
                <a:latin typeface="Merriweather"/>
                <a:ea typeface="Merriweather"/>
                <a:cs typeface="Merriweather"/>
              </a:rPr>
              <a:t>Говорю </a:t>
            </a:r>
            <a:r>
              <a:rPr lang="uk-UA" sz="3500" spc="155" dirty="0">
                <a:latin typeface="Merriweather"/>
                <a:ea typeface="Merriweather"/>
                <a:cs typeface="Merriweather"/>
              </a:rPr>
              <a:t>п</a:t>
            </a:r>
            <a:r>
              <a:rPr lang="uk-UA" sz="3500" spc="155" dirty="0" smtClean="0">
                <a:latin typeface="Merriweather"/>
                <a:ea typeface="Merriweather"/>
                <a:cs typeface="Merriweather"/>
              </a:rPr>
              <a:t>ро себе, не звинувачую.</a:t>
            </a:r>
            <a:endParaRPr sz="3500" dirty="0"/>
          </a:p>
        </p:txBody>
      </p:sp>
      <p:sp>
        <p:nvSpPr>
          <p:cNvPr id="3" name="object 3"/>
          <p:cNvSpPr txBox="1"/>
          <p:nvPr/>
        </p:nvSpPr>
        <p:spPr>
          <a:xfrm>
            <a:off x="974870" y="1119310"/>
            <a:ext cx="10677380" cy="707245"/>
          </a:xfrm>
          <a:prstGeom prst="rect">
            <a:avLst/>
          </a:prstGeom>
        </p:spPr>
        <p:txBody>
          <a:bodyPr vert="horz" wrap="square" lIns="0" tIns="5270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415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20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Формула</a:t>
            </a:r>
            <a:r>
              <a:rPr sz="2000" spc="6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"</a:t>
            </a:r>
            <a:r>
              <a:rPr sz="2000" dirty="0" smtClean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Я</a:t>
            </a:r>
            <a:r>
              <a:rPr lang="uk-UA" sz="2000" dirty="0" smtClean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 smtClean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-</a:t>
            </a:r>
            <a:r>
              <a:rPr lang="uk-UA" sz="2000" dirty="0" smtClean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 smtClean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повідомлення</a:t>
            </a:r>
            <a:r>
              <a:rPr sz="20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"</a:t>
            </a:r>
            <a:r>
              <a:rPr sz="2000" spc="6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допомагає</a:t>
            </a:r>
            <a:r>
              <a:rPr sz="2000" spc="6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донести</a:t>
            </a:r>
            <a:r>
              <a:rPr sz="2000" spc="55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свою</a:t>
            </a:r>
            <a:r>
              <a:rPr sz="2000" spc="6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думку,</a:t>
            </a:r>
            <a:r>
              <a:rPr sz="2000" spc="6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не</a:t>
            </a:r>
            <a:r>
              <a:rPr sz="2000" spc="6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ображаючи</a:t>
            </a:r>
            <a:r>
              <a:rPr sz="2000" spc="6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іншу</a:t>
            </a:r>
            <a:r>
              <a:rPr sz="2000" spc="6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spc="-1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людину.</a:t>
            </a:r>
            <a:endParaRPr sz="2000" dirty="0">
              <a:solidFill>
                <a:schemeClr val="accent6">
                  <a:lumMod val="50000"/>
                </a:schemeClr>
              </a:solidFill>
              <a:latin typeface="Noto Sans"/>
              <a:cs typeface="Noto Sans"/>
            </a:endParaRPr>
          </a:p>
          <a:p>
            <a:pPr algn="ctr">
              <a:lnSpc>
                <a:spcPct val="100000"/>
              </a:lnSpc>
              <a:spcBef>
                <a:spcPts val="325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20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Вона</a:t>
            </a:r>
            <a:r>
              <a:rPr sz="2000" spc="3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показує,</a:t>
            </a:r>
            <a:r>
              <a:rPr sz="2000" spc="3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що</a:t>
            </a:r>
            <a:r>
              <a:rPr sz="2000" spc="3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ти</a:t>
            </a:r>
            <a:r>
              <a:rPr sz="2000" spc="3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відчуваєш</a:t>
            </a:r>
            <a:r>
              <a:rPr sz="2000" spc="35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і</a:t>
            </a:r>
            <a:r>
              <a:rPr sz="2000" spc="3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чому,</a:t>
            </a:r>
            <a:r>
              <a:rPr sz="2000" spc="3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та</a:t>
            </a:r>
            <a:r>
              <a:rPr sz="2000" spc="3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пропонує</a:t>
            </a:r>
            <a:r>
              <a:rPr sz="2000" spc="3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spc="-1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вихід.</a:t>
            </a:r>
            <a:endParaRPr sz="2000" dirty="0">
              <a:solidFill>
                <a:schemeClr val="accent6">
                  <a:lumMod val="50000"/>
                </a:schemeClr>
              </a:solidFill>
              <a:latin typeface="Noto Sans"/>
              <a:cs typeface="Noto San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75467" y="2491316"/>
            <a:ext cx="598805" cy="598805"/>
          </a:xfrm>
          <a:custGeom>
            <a:avLst/>
            <a:gdLst/>
            <a:ahLst/>
            <a:cxnLst/>
            <a:rect l="l" t="t" r="r" b="b"/>
            <a:pathLst>
              <a:path w="598805" h="598804">
                <a:moveTo>
                  <a:pt x="299374" y="598749"/>
                </a:moveTo>
                <a:lnTo>
                  <a:pt x="255447" y="595509"/>
                </a:lnTo>
                <a:lnTo>
                  <a:pt x="212470" y="585858"/>
                </a:lnTo>
                <a:lnTo>
                  <a:pt x="171375" y="570006"/>
                </a:lnTo>
                <a:lnTo>
                  <a:pt x="133050" y="548295"/>
                </a:lnTo>
                <a:lnTo>
                  <a:pt x="98326" y="521196"/>
                </a:lnTo>
                <a:lnTo>
                  <a:pt x="67954" y="489295"/>
                </a:lnTo>
                <a:lnTo>
                  <a:pt x="42592" y="453284"/>
                </a:lnTo>
                <a:lnTo>
                  <a:pt x="22788" y="413939"/>
                </a:lnTo>
                <a:lnTo>
                  <a:pt x="8971" y="372116"/>
                </a:lnTo>
                <a:lnTo>
                  <a:pt x="1441" y="328718"/>
                </a:lnTo>
                <a:lnTo>
                  <a:pt x="0" y="299374"/>
                </a:lnTo>
                <a:lnTo>
                  <a:pt x="360" y="284685"/>
                </a:lnTo>
                <a:lnTo>
                  <a:pt x="5752" y="240969"/>
                </a:lnTo>
                <a:lnTo>
                  <a:pt x="17499" y="198517"/>
                </a:lnTo>
                <a:lnTo>
                  <a:pt x="35349" y="158250"/>
                </a:lnTo>
                <a:lnTo>
                  <a:pt x="58914" y="121036"/>
                </a:lnTo>
                <a:lnTo>
                  <a:pt x="87684" y="87684"/>
                </a:lnTo>
                <a:lnTo>
                  <a:pt x="121037" y="58914"/>
                </a:lnTo>
                <a:lnTo>
                  <a:pt x="158250" y="35349"/>
                </a:lnTo>
                <a:lnTo>
                  <a:pt x="198518" y="17500"/>
                </a:lnTo>
                <a:lnTo>
                  <a:pt x="240969" y="5752"/>
                </a:lnTo>
                <a:lnTo>
                  <a:pt x="284684" y="360"/>
                </a:lnTo>
                <a:lnTo>
                  <a:pt x="299374" y="0"/>
                </a:lnTo>
                <a:lnTo>
                  <a:pt x="314064" y="360"/>
                </a:lnTo>
                <a:lnTo>
                  <a:pt x="357779" y="5752"/>
                </a:lnTo>
                <a:lnTo>
                  <a:pt x="400230" y="17499"/>
                </a:lnTo>
                <a:lnTo>
                  <a:pt x="440498" y="35349"/>
                </a:lnTo>
                <a:lnTo>
                  <a:pt x="477711" y="58914"/>
                </a:lnTo>
                <a:lnTo>
                  <a:pt x="511064" y="87684"/>
                </a:lnTo>
                <a:lnTo>
                  <a:pt x="539834" y="121036"/>
                </a:lnTo>
                <a:lnTo>
                  <a:pt x="563399" y="158250"/>
                </a:lnTo>
                <a:lnTo>
                  <a:pt x="581249" y="198517"/>
                </a:lnTo>
                <a:lnTo>
                  <a:pt x="592996" y="240969"/>
                </a:lnTo>
                <a:lnTo>
                  <a:pt x="598388" y="284685"/>
                </a:lnTo>
                <a:lnTo>
                  <a:pt x="598749" y="299374"/>
                </a:lnTo>
                <a:lnTo>
                  <a:pt x="598388" y="314064"/>
                </a:lnTo>
                <a:lnTo>
                  <a:pt x="592996" y="357779"/>
                </a:lnTo>
                <a:lnTo>
                  <a:pt x="581249" y="400230"/>
                </a:lnTo>
                <a:lnTo>
                  <a:pt x="563399" y="440498"/>
                </a:lnTo>
                <a:lnTo>
                  <a:pt x="539834" y="477712"/>
                </a:lnTo>
                <a:lnTo>
                  <a:pt x="511064" y="511064"/>
                </a:lnTo>
                <a:lnTo>
                  <a:pt x="477711" y="539834"/>
                </a:lnTo>
                <a:lnTo>
                  <a:pt x="440498" y="563399"/>
                </a:lnTo>
                <a:lnTo>
                  <a:pt x="400230" y="581249"/>
                </a:lnTo>
                <a:lnTo>
                  <a:pt x="357779" y="592996"/>
                </a:lnTo>
                <a:lnTo>
                  <a:pt x="314064" y="598388"/>
                </a:lnTo>
                <a:lnTo>
                  <a:pt x="299374" y="598749"/>
                </a:lnTo>
                <a:close/>
              </a:path>
            </a:pathLst>
          </a:custGeom>
          <a:solidFill>
            <a:srgbClr val="EBEBEB"/>
          </a:solidFill>
        </p:spPr>
        <p:txBody>
          <a:bodyPr wrap="square" lIns="0" tIns="0" rIns="0" bIns="0" rtlCol="0"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898151" y="2614337"/>
            <a:ext cx="670503" cy="352661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2200" spc="-385" dirty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1</a:t>
            </a:r>
            <a:endParaRPr sz="2200" dirty="0">
              <a:latin typeface="Source Code Pro"/>
              <a:cs typeface="Source Code Pro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274273" y="2415776"/>
            <a:ext cx="3900978" cy="1736373"/>
          </a:xfrm>
          <a:prstGeom prst="rect">
            <a:avLst/>
          </a:prstGeom>
        </p:spPr>
        <p:txBody>
          <a:bodyPr vert="horz" wrap="square" lIns="0" tIns="142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20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2400" spc="220" dirty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Я</a:t>
            </a:r>
            <a:r>
              <a:rPr sz="2400" spc="-635" dirty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400" spc="-90" dirty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відчуваю...</a:t>
            </a:r>
            <a:endParaRPr sz="2400" dirty="0">
              <a:latin typeface="Source Code Pro"/>
              <a:cs typeface="Source Code Pro"/>
            </a:endParaRPr>
          </a:p>
          <a:p>
            <a:pPr marL="12700" marR="5080">
              <a:spcBef>
                <a:spcPts val="275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24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Назви</a:t>
            </a:r>
            <a:r>
              <a:rPr sz="2400" spc="6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4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емоцію:</a:t>
            </a:r>
            <a:r>
              <a:rPr sz="2400" spc="6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endParaRPr lang="uk-UA" sz="2400" spc="65" dirty="0" smtClean="0">
              <a:solidFill>
                <a:srgbClr val="333A40"/>
              </a:solidFill>
              <a:latin typeface="Merriweather"/>
              <a:ea typeface="Merriweather"/>
              <a:cs typeface="Merriweather"/>
            </a:endParaRPr>
          </a:p>
          <a:p>
            <a:pPr marL="12700" marR="5080">
              <a:spcBef>
                <a:spcPts val="275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2400" dirty="0" smtClean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'</a:t>
            </a:r>
            <a:r>
              <a:rPr sz="2400" dirty="0" err="1" smtClean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мені</a:t>
            </a:r>
            <a:r>
              <a:rPr sz="2400" spc="60" dirty="0" smtClean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4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прикро',</a:t>
            </a:r>
            <a:r>
              <a:rPr sz="2400" spc="6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endParaRPr lang="uk-UA" sz="2400" spc="65" dirty="0" smtClean="0">
              <a:solidFill>
                <a:srgbClr val="333A40"/>
              </a:solidFill>
              <a:latin typeface="Merriweather"/>
              <a:ea typeface="Merriweather"/>
              <a:cs typeface="Merriweather"/>
            </a:endParaRPr>
          </a:p>
          <a:p>
            <a:pPr marL="12700" marR="5080">
              <a:spcBef>
                <a:spcPts val="275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2400" dirty="0" smtClean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'я</a:t>
            </a:r>
            <a:r>
              <a:rPr sz="2400" spc="60" dirty="0" smtClean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4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злюсь',</a:t>
            </a:r>
            <a:r>
              <a:rPr sz="2400" spc="6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400" spc="-2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'я </a:t>
            </a:r>
            <a:r>
              <a:rPr sz="2400"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розгублений'.</a:t>
            </a:r>
            <a:endParaRPr sz="2400" dirty="0">
              <a:latin typeface="Noto Sans"/>
              <a:cs typeface="Noto Sans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6137178" y="2469454"/>
            <a:ext cx="598805" cy="598805"/>
          </a:xfrm>
          <a:custGeom>
            <a:avLst/>
            <a:gdLst/>
            <a:ahLst/>
            <a:cxnLst/>
            <a:rect l="l" t="t" r="r" b="b"/>
            <a:pathLst>
              <a:path w="598804" h="598804">
                <a:moveTo>
                  <a:pt x="299374" y="598749"/>
                </a:moveTo>
                <a:lnTo>
                  <a:pt x="255447" y="595509"/>
                </a:lnTo>
                <a:lnTo>
                  <a:pt x="212471" y="585858"/>
                </a:lnTo>
                <a:lnTo>
                  <a:pt x="171375" y="570006"/>
                </a:lnTo>
                <a:lnTo>
                  <a:pt x="133050" y="548295"/>
                </a:lnTo>
                <a:lnTo>
                  <a:pt x="98326" y="521196"/>
                </a:lnTo>
                <a:lnTo>
                  <a:pt x="67954" y="489295"/>
                </a:lnTo>
                <a:lnTo>
                  <a:pt x="42592" y="453284"/>
                </a:lnTo>
                <a:lnTo>
                  <a:pt x="22787" y="413939"/>
                </a:lnTo>
                <a:lnTo>
                  <a:pt x="8971" y="372116"/>
                </a:lnTo>
                <a:lnTo>
                  <a:pt x="1441" y="328718"/>
                </a:lnTo>
                <a:lnTo>
                  <a:pt x="0" y="299374"/>
                </a:lnTo>
                <a:lnTo>
                  <a:pt x="360" y="284685"/>
                </a:lnTo>
                <a:lnTo>
                  <a:pt x="5752" y="240969"/>
                </a:lnTo>
                <a:lnTo>
                  <a:pt x="17499" y="198517"/>
                </a:lnTo>
                <a:lnTo>
                  <a:pt x="35349" y="158250"/>
                </a:lnTo>
                <a:lnTo>
                  <a:pt x="58914" y="121036"/>
                </a:lnTo>
                <a:lnTo>
                  <a:pt x="87684" y="87684"/>
                </a:lnTo>
                <a:lnTo>
                  <a:pt x="121036" y="58914"/>
                </a:lnTo>
                <a:lnTo>
                  <a:pt x="158250" y="35349"/>
                </a:lnTo>
                <a:lnTo>
                  <a:pt x="198518" y="17500"/>
                </a:lnTo>
                <a:lnTo>
                  <a:pt x="240969" y="5752"/>
                </a:lnTo>
                <a:lnTo>
                  <a:pt x="284685" y="360"/>
                </a:lnTo>
                <a:lnTo>
                  <a:pt x="299374" y="0"/>
                </a:lnTo>
                <a:lnTo>
                  <a:pt x="314064" y="360"/>
                </a:lnTo>
                <a:lnTo>
                  <a:pt x="357779" y="5752"/>
                </a:lnTo>
                <a:lnTo>
                  <a:pt x="400231" y="17499"/>
                </a:lnTo>
                <a:lnTo>
                  <a:pt x="440499" y="35349"/>
                </a:lnTo>
                <a:lnTo>
                  <a:pt x="477712" y="58914"/>
                </a:lnTo>
                <a:lnTo>
                  <a:pt x="511063" y="87684"/>
                </a:lnTo>
                <a:lnTo>
                  <a:pt x="539834" y="121036"/>
                </a:lnTo>
                <a:lnTo>
                  <a:pt x="563399" y="158250"/>
                </a:lnTo>
                <a:lnTo>
                  <a:pt x="581249" y="198517"/>
                </a:lnTo>
                <a:lnTo>
                  <a:pt x="592996" y="240969"/>
                </a:lnTo>
                <a:lnTo>
                  <a:pt x="598388" y="284685"/>
                </a:lnTo>
                <a:lnTo>
                  <a:pt x="598749" y="299374"/>
                </a:lnTo>
                <a:lnTo>
                  <a:pt x="598388" y="314064"/>
                </a:lnTo>
                <a:lnTo>
                  <a:pt x="592996" y="357779"/>
                </a:lnTo>
                <a:lnTo>
                  <a:pt x="581249" y="400230"/>
                </a:lnTo>
                <a:lnTo>
                  <a:pt x="563399" y="440498"/>
                </a:lnTo>
                <a:lnTo>
                  <a:pt x="539834" y="477712"/>
                </a:lnTo>
                <a:lnTo>
                  <a:pt x="511063" y="511064"/>
                </a:lnTo>
                <a:lnTo>
                  <a:pt x="477712" y="539834"/>
                </a:lnTo>
                <a:lnTo>
                  <a:pt x="440498" y="563399"/>
                </a:lnTo>
                <a:lnTo>
                  <a:pt x="400231" y="581249"/>
                </a:lnTo>
                <a:lnTo>
                  <a:pt x="357778" y="592996"/>
                </a:lnTo>
                <a:lnTo>
                  <a:pt x="314064" y="598388"/>
                </a:lnTo>
                <a:lnTo>
                  <a:pt x="299374" y="598749"/>
                </a:lnTo>
                <a:close/>
              </a:path>
            </a:pathLst>
          </a:custGeom>
          <a:solidFill>
            <a:srgbClr val="EBEBEB"/>
          </a:solidFill>
        </p:spPr>
        <p:txBody>
          <a:bodyPr wrap="square" lIns="0" tIns="0" rIns="0" bIns="0" rtlCol="0"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6337314" y="2614337"/>
            <a:ext cx="195475" cy="352661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2200" spc="-50" dirty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2</a:t>
            </a:r>
            <a:endParaRPr sz="2200" dirty="0">
              <a:latin typeface="Source Code Pro"/>
              <a:cs typeface="Source Code Pro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938540" y="2340229"/>
            <a:ext cx="3678554" cy="1831784"/>
          </a:xfrm>
          <a:prstGeom prst="rect">
            <a:avLst/>
          </a:prstGeom>
        </p:spPr>
        <p:txBody>
          <a:bodyPr vert="horz" wrap="square" lIns="0" tIns="142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20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2800" spc="65" dirty="0" smtClean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Коли</a:t>
            </a:r>
            <a:r>
              <a:rPr lang="uk-UA" sz="2800" spc="65" dirty="0" smtClean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  </a:t>
            </a:r>
            <a:r>
              <a:rPr sz="2800" spc="-625" dirty="0" smtClean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800" spc="-365" dirty="0" smtClean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т</a:t>
            </a:r>
            <a:r>
              <a:rPr lang="uk-UA" sz="2800" spc="-365" dirty="0" smtClean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800" spc="-365" dirty="0" smtClean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и</a:t>
            </a:r>
            <a:r>
              <a:rPr sz="2800" spc="-365" dirty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...</a:t>
            </a:r>
            <a:endParaRPr sz="2800" dirty="0">
              <a:latin typeface="Source Code Pro"/>
              <a:cs typeface="Source Code Pro"/>
            </a:endParaRPr>
          </a:p>
          <a:p>
            <a:pPr marL="12700" marR="5080">
              <a:lnSpc>
                <a:spcPct val="132200"/>
              </a:lnSpc>
              <a:spcBef>
                <a:spcPts val="275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Опиши</a:t>
            </a:r>
            <a:r>
              <a:rPr sz="2000" spc="4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факт,</a:t>
            </a:r>
            <a:r>
              <a:rPr sz="2000" spc="4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а</a:t>
            </a:r>
            <a:r>
              <a:rPr sz="2000" spc="4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не</a:t>
            </a:r>
            <a:r>
              <a:rPr sz="2000" spc="4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оцінку:</a:t>
            </a:r>
            <a:r>
              <a:rPr sz="2000" spc="4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'коли</a:t>
            </a:r>
            <a:r>
              <a:rPr sz="2000" spc="4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ти</a:t>
            </a:r>
            <a:r>
              <a:rPr sz="2000" spc="4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береш</a:t>
            </a:r>
            <a:r>
              <a:rPr sz="2000" spc="4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spc="-2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мої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навушники</a:t>
            </a:r>
            <a:r>
              <a:rPr sz="2000" spc="5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без</a:t>
            </a:r>
            <a:r>
              <a:rPr sz="2000" spc="5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дозволу'.</a:t>
            </a:r>
            <a:endParaRPr sz="2000" dirty="0">
              <a:latin typeface="Noto Sans"/>
              <a:cs typeface="Noto Sans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598749" y="4247376"/>
            <a:ext cx="598805" cy="598805"/>
          </a:xfrm>
          <a:custGeom>
            <a:avLst/>
            <a:gdLst/>
            <a:ahLst/>
            <a:cxnLst/>
            <a:rect l="l" t="t" r="r" b="b"/>
            <a:pathLst>
              <a:path w="598805" h="598804">
                <a:moveTo>
                  <a:pt x="299374" y="598749"/>
                </a:moveTo>
                <a:lnTo>
                  <a:pt x="255447" y="595509"/>
                </a:lnTo>
                <a:lnTo>
                  <a:pt x="212470" y="585857"/>
                </a:lnTo>
                <a:lnTo>
                  <a:pt x="171375" y="570005"/>
                </a:lnTo>
                <a:lnTo>
                  <a:pt x="133050" y="548295"/>
                </a:lnTo>
                <a:lnTo>
                  <a:pt x="98326" y="521196"/>
                </a:lnTo>
                <a:lnTo>
                  <a:pt x="67954" y="489295"/>
                </a:lnTo>
                <a:lnTo>
                  <a:pt x="42592" y="453283"/>
                </a:lnTo>
                <a:lnTo>
                  <a:pt x="22788" y="413939"/>
                </a:lnTo>
                <a:lnTo>
                  <a:pt x="8971" y="372116"/>
                </a:lnTo>
                <a:lnTo>
                  <a:pt x="1441" y="328718"/>
                </a:lnTo>
                <a:lnTo>
                  <a:pt x="0" y="299374"/>
                </a:lnTo>
                <a:lnTo>
                  <a:pt x="360" y="284685"/>
                </a:lnTo>
                <a:lnTo>
                  <a:pt x="5752" y="240969"/>
                </a:lnTo>
                <a:lnTo>
                  <a:pt x="17499" y="198518"/>
                </a:lnTo>
                <a:lnTo>
                  <a:pt x="35349" y="158249"/>
                </a:lnTo>
                <a:lnTo>
                  <a:pt x="58914" y="121036"/>
                </a:lnTo>
                <a:lnTo>
                  <a:pt x="87684" y="87684"/>
                </a:lnTo>
                <a:lnTo>
                  <a:pt x="121037" y="58914"/>
                </a:lnTo>
                <a:lnTo>
                  <a:pt x="158250" y="35349"/>
                </a:lnTo>
                <a:lnTo>
                  <a:pt x="198518" y="17499"/>
                </a:lnTo>
                <a:lnTo>
                  <a:pt x="240969" y="5752"/>
                </a:lnTo>
                <a:lnTo>
                  <a:pt x="284684" y="360"/>
                </a:lnTo>
                <a:lnTo>
                  <a:pt x="299374" y="0"/>
                </a:lnTo>
                <a:lnTo>
                  <a:pt x="314064" y="360"/>
                </a:lnTo>
                <a:lnTo>
                  <a:pt x="357779" y="5752"/>
                </a:lnTo>
                <a:lnTo>
                  <a:pt x="400230" y="17499"/>
                </a:lnTo>
                <a:lnTo>
                  <a:pt x="440498" y="35349"/>
                </a:lnTo>
                <a:lnTo>
                  <a:pt x="477711" y="58914"/>
                </a:lnTo>
                <a:lnTo>
                  <a:pt x="511064" y="87684"/>
                </a:lnTo>
                <a:lnTo>
                  <a:pt x="539834" y="121036"/>
                </a:lnTo>
                <a:lnTo>
                  <a:pt x="563399" y="158249"/>
                </a:lnTo>
                <a:lnTo>
                  <a:pt x="581249" y="198518"/>
                </a:lnTo>
                <a:lnTo>
                  <a:pt x="592996" y="240969"/>
                </a:lnTo>
                <a:lnTo>
                  <a:pt x="598388" y="284685"/>
                </a:lnTo>
                <a:lnTo>
                  <a:pt x="598749" y="299374"/>
                </a:lnTo>
                <a:lnTo>
                  <a:pt x="598388" y="314064"/>
                </a:lnTo>
                <a:lnTo>
                  <a:pt x="592996" y="357779"/>
                </a:lnTo>
                <a:lnTo>
                  <a:pt x="581249" y="400230"/>
                </a:lnTo>
                <a:lnTo>
                  <a:pt x="563399" y="440498"/>
                </a:lnTo>
                <a:lnTo>
                  <a:pt x="539834" y="477711"/>
                </a:lnTo>
                <a:lnTo>
                  <a:pt x="511064" y="511063"/>
                </a:lnTo>
                <a:lnTo>
                  <a:pt x="477711" y="539834"/>
                </a:lnTo>
                <a:lnTo>
                  <a:pt x="440498" y="563398"/>
                </a:lnTo>
                <a:lnTo>
                  <a:pt x="400230" y="581249"/>
                </a:lnTo>
                <a:lnTo>
                  <a:pt x="357779" y="592996"/>
                </a:lnTo>
                <a:lnTo>
                  <a:pt x="314064" y="598388"/>
                </a:lnTo>
                <a:lnTo>
                  <a:pt x="299374" y="598749"/>
                </a:lnTo>
                <a:close/>
              </a:path>
            </a:pathLst>
          </a:custGeom>
          <a:solidFill>
            <a:srgbClr val="EBEBEB"/>
          </a:solidFill>
        </p:spPr>
        <p:txBody>
          <a:bodyPr wrap="square" lIns="0" tIns="0" rIns="0" bIns="0" rtlCol="0"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805025" y="4356297"/>
            <a:ext cx="186690" cy="36258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2200" spc="-50" dirty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3</a:t>
            </a:r>
            <a:endParaRPr sz="2200">
              <a:latin typeface="Source Code Pro"/>
              <a:cs typeface="Source Code Pro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409329" y="4283669"/>
            <a:ext cx="4727849" cy="1870256"/>
          </a:xfrm>
          <a:prstGeom prst="rect">
            <a:avLst/>
          </a:prstGeom>
        </p:spPr>
        <p:txBody>
          <a:bodyPr vert="horz" wrap="square" lIns="0" tIns="142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20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2800" spc="95" dirty="0" smtClean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Тому</a:t>
            </a:r>
            <a:r>
              <a:rPr lang="uk-UA" sz="2800" spc="95" dirty="0" smtClean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800" spc="-615" dirty="0" smtClean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800" spc="305" dirty="0" smtClean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що</a:t>
            </a:r>
            <a:r>
              <a:rPr lang="uk-UA" sz="2800" spc="305" dirty="0" smtClean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800" spc="-610" dirty="0" smtClean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800" dirty="0" smtClean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для</a:t>
            </a:r>
            <a:r>
              <a:rPr lang="uk-UA" sz="2800" dirty="0" smtClean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800" spc="-610" dirty="0" smtClean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800" spc="-105" dirty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мене...</a:t>
            </a:r>
            <a:endParaRPr sz="2800" dirty="0">
              <a:latin typeface="Source Code Pro"/>
              <a:cs typeface="Source Code Pro"/>
            </a:endParaRPr>
          </a:p>
          <a:p>
            <a:pPr marL="12700" marR="5080">
              <a:lnSpc>
                <a:spcPct val="132200"/>
              </a:lnSpc>
              <a:spcBef>
                <a:spcPts val="275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Поясни,</a:t>
            </a:r>
            <a:r>
              <a:rPr sz="2000" spc="4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чому</a:t>
            </a:r>
            <a:r>
              <a:rPr sz="2000" spc="4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це</a:t>
            </a:r>
            <a:r>
              <a:rPr sz="2000" spc="4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важливо</a:t>
            </a:r>
            <a:r>
              <a:rPr sz="2000" dirty="0" smtClean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:</a:t>
            </a:r>
            <a:endParaRPr lang="uk-UA" sz="2000" dirty="0" smtClean="0">
              <a:solidFill>
                <a:srgbClr val="333A40"/>
              </a:solidFill>
              <a:latin typeface="Merriweather"/>
              <a:ea typeface="Merriweather"/>
              <a:cs typeface="Merriweather"/>
            </a:endParaRPr>
          </a:p>
          <a:p>
            <a:pPr marL="12700" marR="5080">
              <a:lnSpc>
                <a:spcPct val="132200"/>
              </a:lnSpc>
              <a:spcBef>
                <a:spcPts val="275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2000" spc="40" dirty="0" smtClean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'тому</a:t>
            </a:r>
            <a:r>
              <a:rPr sz="2000" spc="4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що</a:t>
            </a:r>
            <a:r>
              <a:rPr sz="2000" spc="4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я</a:t>
            </a:r>
            <a:r>
              <a:rPr sz="2000" spc="4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боюся,</a:t>
            </a:r>
            <a:r>
              <a:rPr sz="2000" spc="4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що</a:t>
            </a:r>
            <a:r>
              <a:rPr sz="2000" spc="4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spc="-2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вони </a:t>
            </a:r>
            <a:r>
              <a:rPr sz="2000"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зламаються'.</a:t>
            </a:r>
            <a:endParaRPr sz="2000" dirty="0">
              <a:latin typeface="Noto Sans"/>
              <a:cs typeface="Noto Sans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6137178" y="4247376"/>
            <a:ext cx="598805" cy="598805"/>
          </a:xfrm>
          <a:custGeom>
            <a:avLst/>
            <a:gdLst/>
            <a:ahLst/>
            <a:cxnLst/>
            <a:rect l="l" t="t" r="r" b="b"/>
            <a:pathLst>
              <a:path w="598804" h="598804">
                <a:moveTo>
                  <a:pt x="299374" y="598749"/>
                </a:moveTo>
                <a:lnTo>
                  <a:pt x="255447" y="595509"/>
                </a:lnTo>
                <a:lnTo>
                  <a:pt x="212471" y="585857"/>
                </a:lnTo>
                <a:lnTo>
                  <a:pt x="171375" y="570005"/>
                </a:lnTo>
                <a:lnTo>
                  <a:pt x="133050" y="548295"/>
                </a:lnTo>
                <a:lnTo>
                  <a:pt x="98326" y="521196"/>
                </a:lnTo>
                <a:lnTo>
                  <a:pt x="67954" y="489295"/>
                </a:lnTo>
                <a:lnTo>
                  <a:pt x="42592" y="453283"/>
                </a:lnTo>
                <a:lnTo>
                  <a:pt x="22787" y="413939"/>
                </a:lnTo>
                <a:lnTo>
                  <a:pt x="8971" y="372116"/>
                </a:lnTo>
                <a:lnTo>
                  <a:pt x="1441" y="328718"/>
                </a:lnTo>
                <a:lnTo>
                  <a:pt x="0" y="299374"/>
                </a:lnTo>
                <a:lnTo>
                  <a:pt x="360" y="284685"/>
                </a:lnTo>
                <a:lnTo>
                  <a:pt x="5752" y="240969"/>
                </a:lnTo>
                <a:lnTo>
                  <a:pt x="17499" y="198518"/>
                </a:lnTo>
                <a:lnTo>
                  <a:pt x="35349" y="158249"/>
                </a:lnTo>
                <a:lnTo>
                  <a:pt x="58914" y="121036"/>
                </a:lnTo>
                <a:lnTo>
                  <a:pt x="87684" y="87684"/>
                </a:lnTo>
                <a:lnTo>
                  <a:pt x="121036" y="58914"/>
                </a:lnTo>
                <a:lnTo>
                  <a:pt x="158250" y="35349"/>
                </a:lnTo>
                <a:lnTo>
                  <a:pt x="198518" y="17499"/>
                </a:lnTo>
                <a:lnTo>
                  <a:pt x="240969" y="5752"/>
                </a:lnTo>
                <a:lnTo>
                  <a:pt x="284685" y="360"/>
                </a:lnTo>
                <a:lnTo>
                  <a:pt x="299374" y="0"/>
                </a:lnTo>
                <a:lnTo>
                  <a:pt x="314064" y="360"/>
                </a:lnTo>
                <a:lnTo>
                  <a:pt x="357779" y="5752"/>
                </a:lnTo>
                <a:lnTo>
                  <a:pt x="400231" y="17499"/>
                </a:lnTo>
                <a:lnTo>
                  <a:pt x="440499" y="35349"/>
                </a:lnTo>
                <a:lnTo>
                  <a:pt x="477712" y="58914"/>
                </a:lnTo>
                <a:lnTo>
                  <a:pt x="511063" y="87684"/>
                </a:lnTo>
                <a:lnTo>
                  <a:pt x="539834" y="121036"/>
                </a:lnTo>
                <a:lnTo>
                  <a:pt x="563399" y="158249"/>
                </a:lnTo>
                <a:lnTo>
                  <a:pt x="581249" y="198518"/>
                </a:lnTo>
                <a:lnTo>
                  <a:pt x="592996" y="240969"/>
                </a:lnTo>
                <a:lnTo>
                  <a:pt x="598388" y="284685"/>
                </a:lnTo>
                <a:lnTo>
                  <a:pt x="598749" y="299374"/>
                </a:lnTo>
                <a:lnTo>
                  <a:pt x="598388" y="314064"/>
                </a:lnTo>
                <a:lnTo>
                  <a:pt x="592996" y="357779"/>
                </a:lnTo>
                <a:lnTo>
                  <a:pt x="581249" y="400230"/>
                </a:lnTo>
                <a:lnTo>
                  <a:pt x="563399" y="440498"/>
                </a:lnTo>
                <a:lnTo>
                  <a:pt x="539834" y="477711"/>
                </a:lnTo>
                <a:lnTo>
                  <a:pt x="511063" y="511063"/>
                </a:lnTo>
                <a:lnTo>
                  <a:pt x="477712" y="539834"/>
                </a:lnTo>
                <a:lnTo>
                  <a:pt x="440498" y="563398"/>
                </a:lnTo>
                <a:lnTo>
                  <a:pt x="400231" y="581249"/>
                </a:lnTo>
                <a:lnTo>
                  <a:pt x="357778" y="592996"/>
                </a:lnTo>
                <a:lnTo>
                  <a:pt x="314064" y="598388"/>
                </a:lnTo>
                <a:lnTo>
                  <a:pt x="299374" y="598749"/>
                </a:lnTo>
                <a:close/>
              </a:path>
            </a:pathLst>
          </a:custGeom>
          <a:solidFill>
            <a:srgbClr val="EBEBEB"/>
          </a:solidFill>
        </p:spPr>
        <p:txBody>
          <a:bodyPr wrap="square" lIns="0" tIns="0" rIns="0" bIns="0" rtlCol="0"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6337314" y="4356297"/>
            <a:ext cx="198755" cy="36258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2200" spc="-50" dirty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4</a:t>
            </a:r>
            <a:endParaRPr sz="2200">
              <a:latin typeface="Source Code Pro"/>
              <a:cs typeface="Source Code Pro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936119" y="4283669"/>
            <a:ext cx="4933092" cy="1425518"/>
          </a:xfrm>
          <a:prstGeom prst="rect">
            <a:avLst/>
          </a:prstGeom>
        </p:spPr>
        <p:txBody>
          <a:bodyPr vert="horz" wrap="square" lIns="0" tIns="142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20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2800" spc="220" dirty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Я</a:t>
            </a:r>
            <a:r>
              <a:rPr sz="2800" spc="-595" dirty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lang="uk-UA" sz="2800" spc="-595" dirty="0" smtClean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800" spc="-30" dirty="0" smtClean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б</a:t>
            </a:r>
            <a:r>
              <a:rPr lang="uk-UA" sz="2800" spc="-30" dirty="0" smtClean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800" spc="-595" dirty="0" smtClean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800" spc="-175" dirty="0" smtClean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хотів</a:t>
            </a:r>
            <a:r>
              <a:rPr lang="uk-UA" sz="2800" spc="-175" dirty="0" smtClean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800" spc="-175" dirty="0" smtClean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/</a:t>
            </a:r>
            <a:r>
              <a:rPr lang="uk-UA" sz="2800" spc="-175" dirty="0" smtClean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800" spc="-175" dirty="0" smtClean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хотіла</a:t>
            </a:r>
            <a:r>
              <a:rPr sz="2800" spc="-175" dirty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,</a:t>
            </a:r>
            <a:r>
              <a:rPr sz="2800" spc="-595" dirty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lang="uk-UA" sz="2800" spc="-595" dirty="0" smtClean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  </a:t>
            </a:r>
            <a:r>
              <a:rPr sz="2800" spc="-50" dirty="0" smtClean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щоб</a:t>
            </a:r>
            <a:r>
              <a:rPr sz="2800" spc="-50" dirty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...</a:t>
            </a:r>
            <a:endParaRPr sz="2800" dirty="0">
              <a:latin typeface="Source Code Pro"/>
              <a:cs typeface="Source Code Pro"/>
            </a:endParaRPr>
          </a:p>
          <a:p>
            <a:pPr marL="12700" marR="5080">
              <a:lnSpc>
                <a:spcPct val="132200"/>
              </a:lnSpc>
              <a:spcBef>
                <a:spcPts val="275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Запропонуй</a:t>
            </a:r>
            <a:r>
              <a:rPr sz="2000" spc="4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рішення:</a:t>
            </a:r>
            <a:r>
              <a:rPr sz="2000" spc="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'я</a:t>
            </a:r>
            <a:r>
              <a:rPr sz="2000" spc="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б</a:t>
            </a:r>
            <a:r>
              <a:rPr sz="2000" spc="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хотіла,</a:t>
            </a:r>
            <a:r>
              <a:rPr sz="2000" spc="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щоб</a:t>
            </a:r>
            <a:r>
              <a:rPr sz="2000" spc="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ти</a:t>
            </a:r>
            <a:r>
              <a:rPr sz="2000" spc="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наступного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разу</a:t>
            </a:r>
            <a:r>
              <a:rPr sz="2000" spc="4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спочатку</a:t>
            </a:r>
            <a:r>
              <a:rPr sz="2000" spc="4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питав'.</a:t>
            </a:r>
            <a:endParaRPr sz="2000" dirty="0">
              <a:latin typeface="Noto Sans"/>
              <a:cs typeface="Noto San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1593850" y="225425"/>
            <a:ext cx="4732020" cy="1017586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ts val="3870"/>
              </a:lnSpc>
              <a:spcBef>
                <a:spcPts val="135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lang="uk-UA" sz="3500" spc="135" dirty="0" smtClean="0">
                <a:latin typeface="Merriweather"/>
                <a:ea typeface="Merriweather"/>
                <a:cs typeface="Merriweather"/>
              </a:rPr>
              <a:t>Коли мені потрібна підтримка</a:t>
            </a:r>
            <a:endParaRPr sz="3500" dirty="0"/>
          </a:p>
        </p:txBody>
      </p:sp>
      <p:sp>
        <p:nvSpPr>
          <p:cNvPr id="3" name="object 3"/>
          <p:cNvSpPr/>
          <p:nvPr/>
        </p:nvSpPr>
        <p:spPr>
          <a:xfrm>
            <a:off x="598749" y="3555072"/>
            <a:ext cx="37465" cy="1572260"/>
          </a:xfrm>
          <a:custGeom>
            <a:avLst/>
            <a:gdLst/>
            <a:ahLst/>
            <a:cxnLst/>
            <a:rect l="l" t="t" r="r" b="b"/>
            <a:pathLst>
              <a:path w="37465" h="1572260">
                <a:moveTo>
                  <a:pt x="37421" y="1571716"/>
                </a:moveTo>
                <a:lnTo>
                  <a:pt x="0" y="1571716"/>
                </a:lnTo>
                <a:lnTo>
                  <a:pt x="0" y="0"/>
                </a:lnTo>
                <a:lnTo>
                  <a:pt x="37421" y="0"/>
                </a:lnTo>
                <a:lnTo>
                  <a:pt x="37421" y="1571716"/>
                </a:lnTo>
                <a:close/>
              </a:path>
            </a:pathLst>
          </a:custGeom>
          <a:solidFill>
            <a:srgbClr val="DFBAE3"/>
          </a:solidFill>
        </p:spPr>
        <p:txBody>
          <a:bodyPr wrap="square" lIns="0" tIns="0" rIns="0" bIns="0" rtlCol="0"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425166" y="1468436"/>
            <a:ext cx="5599789" cy="186615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1379220" algn="ctr">
              <a:lnSpc>
                <a:spcPct val="118500"/>
              </a:lnSpc>
              <a:spcBef>
                <a:spcPts val="95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lang="uk-UA" sz="2400" dirty="0" smtClean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 </a:t>
            </a:r>
            <a:r>
              <a:rPr sz="2400" dirty="0" smtClean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Просити</a:t>
            </a:r>
            <a:r>
              <a:rPr sz="2400" spc="45" dirty="0" smtClean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4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про</a:t>
            </a:r>
            <a:r>
              <a:rPr sz="2400" spc="5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4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допомогу</a:t>
            </a:r>
            <a:r>
              <a:rPr sz="2400" spc="5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4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—</a:t>
            </a:r>
            <a:r>
              <a:rPr sz="2400" spc="5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400" spc="-25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це </a:t>
            </a:r>
            <a:r>
              <a:rPr lang="uk-UA" sz="2400" spc="-25" dirty="0" smtClean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400" dirty="0" smtClean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ознака</a:t>
            </a:r>
            <a:r>
              <a:rPr sz="2400" spc="25" dirty="0" smtClean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4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сили,</a:t>
            </a:r>
            <a:r>
              <a:rPr sz="2400" spc="25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4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а</a:t>
            </a:r>
            <a:r>
              <a:rPr sz="2400" spc="3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40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не</a:t>
            </a:r>
            <a:r>
              <a:rPr sz="2400" spc="25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400" spc="-10" dirty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слабкості</a:t>
            </a:r>
            <a:r>
              <a:rPr sz="2400" spc="-10" dirty="0" smtClean="0">
                <a:solidFill>
                  <a:schemeClr val="accent6">
                    <a:lumMod val="50000"/>
                  </a:schemeClr>
                </a:solidFill>
                <a:latin typeface="Merriweather"/>
                <a:ea typeface="Merriweather"/>
                <a:cs typeface="Merriweather"/>
              </a:rPr>
              <a:t>.</a:t>
            </a:r>
            <a:endParaRPr lang="uk-UA" sz="2400" spc="-10" dirty="0">
              <a:solidFill>
                <a:schemeClr val="accent6">
                  <a:lumMod val="50000"/>
                </a:schemeClr>
              </a:solidFill>
              <a:latin typeface="Merriweather"/>
              <a:ea typeface="Merriweather"/>
              <a:cs typeface="Merriweather"/>
            </a:endParaRPr>
          </a:p>
          <a:p>
            <a:pPr marL="274320" marR="5080" algn="l">
              <a:lnSpc>
                <a:spcPct val="132200"/>
              </a:lnSpc>
              <a:defRPr>
                <a:latin typeface="Merriweather"/>
                <a:ea typeface="Merriweather"/>
                <a:cs typeface="Merriweather"/>
              </a:defRPr>
            </a:pPr>
            <a:r>
              <a:rPr sz="2400" dirty="0" smtClean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Звертайся</a:t>
            </a:r>
            <a:r>
              <a:rPr sz="2400" spc="55" dirty="0" smtClean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4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до</a:t>
            </a:r>
            <a:r>
              <a:rPr sz="2400" spc="5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4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вчителя,</a:t>
            </a:r>
            <a:r>
              <a:rPr sz="2400" spc="6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4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батьків</a:t>
            </a:r>
            <a:r>
              <a:rPr sz="2400" spc="5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4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або</a:t>
            </a:r>
            <a:r>
              <a:rPr sz="2400" spc="5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400"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шкільного </a:t>
            </a:r>
            <a:r>
              <a:rPr sz="24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психолога,</a:t>
            </a:r>
            <a:r>
              <a:rPr sz="2400" spc="7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400" spc="-2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якщо:</a:t>
            </a:r>
            <a:endParaRPr sz="2400" dirty="0">
              <a:latin typeface="Noto Sans"/>
              <a:cs typeface="Noto San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85465" y="4111625"/>
            <a:ext cx="137795" cy="19300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1150" spc="80" dirty="0">
                <a:solidFill>
                  <a:srgbClr val="947DAC"/>
                </a:solidFill>
                <a:latin typeface="Merriweather"/>
                <a:ea typeface="Merriweather"/>
                <a:cs typeface="Merriweather"/>
              </a:rPr>
              <a:t></a:t>
            </a:r>
            <a:endParaRPr sz="1150" dirty="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48001" y="4590183"/>
            <a:ext cx="212725" cy="20510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1150" spc="375" dirty="0">
                <a:solidFill>
                  <a:srgbClr val="947DAC"/>
                </a:solidFill>
                <a:latin typeface="Merriweather"/>
                <a:ea typeface="Merriweather"/>
                <a:cs typeface="Merriweather"/>
              </a:rPr>
              <a:t></a:t>
            </a:r>
            <a:endParaRPr sz="1150" dirty="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35630" y="5349260"/>
            <a:ext cx="175259" cy="262251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1600" spc="80" dirty="0">
                <a:solidFill>
                  <a:srgbClr val="947DAC"/>
                </a:solidFill>
                <a:latin typeface="Merriweather"/>
                <a:ea typeface="Merriweather"/>
                <a:cs typeface="Merriweather"/>
                <a:sym typeface="Merriweather"/>
              </a:rPr>
              <a:t>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309977" y="3543341"/>
            <a:ext cx="5139490" cy="2503891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spcBef>
                <a:spcPts val="125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28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Ти</a:t>
            </a:r>
            <a:r>
              <a:rPr sz="2800" spc="3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8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відчуваєш</a:t>
            </a:r>
            <a:r>
              <a:rPr sz="2800" spc="4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800"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загрозу</a:t>
            </a:r>
            <a:r>
              <a:rPr sz="2800" spc="-10" dirty="0" smtClean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.</a:t>
            </a:r>
            <a:endParaRPr sz="2800" dirty="0">
              <a:latin typeface="Noto Sans"/>
              <a:cs typeface="Noto Sans"/>
            </a:endParaRPr>
          </a:p>
          <a:p>
            <a:pPr marL="49530">
              <a:spcBef>
                <a:spcPts val="1275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28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Тебе</a:t>
            </a:r>
            <a:r>
              <a:rPr sz="2800" spc="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8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ображають</a:t>
            </a:r>
            <a:r>
              <a:rPr sz="2800" spc="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8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або</a:t>
            </a:r>
            <a:r>
              <a:rPr sz="2800" spc="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8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принижують</a:t>
            </a:r>
            <a:r>
              <a:rPr sz="2800" spc="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800"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(булінг</a:t>
            </a:r>
            <a:r>
              <a:rPr sz="2800" spc="-10" dirty="0" smtClean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).</a:t>
            </a:r>
            <a:endParaRPr sz="2800" dirty="0">
              <a:latin typeface="Noto Sans"/>
              <a:cs typeface="Noto Sans"/>
            </a:endParaRPr>
          </a:p>
          <a:p>
            <a:pPr marL="12700">
              <a:spcBef>
                <a:spcPts val="1270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28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Конфлікт</a:t>
            </a:r>
            <a:r>
              <a:rPr sz="2800" spc="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8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не</a:t>
            </a:r>
            <a:r>
              <a:rPr sz="2800" spc="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8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вирішується</a:t>
            </a:r>
            <a:r>
              <a:rPr sz="2800" spc="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8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і</a:t>
            </a:r>
            <a:r>
              <a:rPr sz="2800" spc="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8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повторюється</a:t>
            </a:r>
            <a:r>
              <a:rPr sz="2800" spc="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8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знову</a:t>
            </a:r>
            <a:r>
              <a:rPr sz="2800" spc="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8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і</a:t>
            </a:r>
            <a:r>
              <a:rPr sz="2800" spc="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800"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знову</a:t>
            </a:r>
            <a:r>
              <a:rPr sz="1400"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.</a:t>
            </a:r>
            <a:endParaRPr sz="1400" dirty="0">
              <a:latin typeface="Noto Sans"/>
              <a:cs typeface="Noto Sans"/>
            </a:endParaRPr>
          </a:p>
        </p:txBody>
      </p:sp>
      <p:pic>
        <p:nvPicPr>
          <p:cNvPr id="9" name="object 9" descr="A supportive conversation between a young person and a trusted adult in a safe environment.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987491" y="0"/>
            <a:ext cx="5987491" cy="67359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2640886" y="376860"/>
            <a:ext cx="9087564" cy="1072730"/>
          </a:xfrm>
          <a:prstGeom prst="rect">
            <a:avLst/>
          </a:prstGeom>
        </p:spPr>
        <p:txBody>
          <a:bodyPr vert="horz" wrap="square" lIns="0" tIns="160655" rIns="0" bIns="0" rtlCol="0">
            <a:spAutoFit/>
          </a:bodyPr>
          <a:lstStyle/>
          <a:p>
            <a:pPr marL="54610">
              <a:lnSpc>
                <a:spcPct val="100000"/>
              </a:lnSpc>
              <a:spcBef>
                <a:spcPts val="1265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lang="uk-UA" sz="3500" spc="-220" dirty="0" smtClean="0">
                <a:latin typeface="Merriweather"/>
                <a:ea typeface="Merriweather"/>
                <a:cs typeface="Merriweather"/>
              </a:rPr>
              <a:t>Випадки зі шкільного життя</a:t>
            </a:r>
            <a:endParaRPr sz="3500" dirty="0"/>
          </a:p>
          <a:p>
            <a:pPr marL="12700">
              <a:lnSpc>
                <a:spcPct val="100000"/>
              </a:lnSpc>
              <a:spcBef>
                <a:spcPts val="505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Давайте</a:t>
            </a:r>
            <a:r>
              <a:rPr sz="2000" spc="4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розіграємо</a:t>
            </a:r>
            <a:r>
              <a:rPr sz="2000" spc="4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кілька</a:t>
            </a:r>
            <a:r>
              <a:rPr sz="2000" spc="4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ситуацій</a:t>
            </a:r>
            <a:r>
              <a:rPr sz="2000" spc="4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і</a:t>
            </a:r>
            <a:r>
              <a:rPr sz="2000" spc="4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спробуємо</a:t>
            </a:r>
            <a:r>
              <a:rPr sz="2000" spc="4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застосувати</a:t>
            </a:r>
            <a:r>
              <a:rPr sz="2000" spc="4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нові</a:t>
            </a:r>
            <a:r>
              <a:rPr sz="2000" spc="4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знання.</a:t>
            </a:r>
            <a:endParaRPr sz="2000" dirty="0">
              <a:latin typeface="Noto Sans"/>
              <a:cs typeface="Noto San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98750" y="1555273"/>
            <a:ext cx="10778068" cy="1393971"/>
          </a:xfrm>
          <a:prstGeom prst="rect">
            <a:avLst/>
          </a:prstGeom>
        </p:spPr>
        <p:txBody>
          <a:bodyPr vert="horz" wrap="square" lIns="0" tIns="8509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70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Зараз</a:t>
            </a:r>
            <a:r>
              <a:rPr sz="2000" spc="4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ми</a:t>
            </a:r>
            <a:r>
              <a:rPr sz="2000" spc="4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попрацюємо</a:t>
            </a:r>
            <a:r>
              <a:rPr sz="2000" spc="4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в</a:t>
            </a:r>
            <a:r>
              <a:rPr sz="2000" spc="4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групах.</a:t>
            </a:r>
            <a:r>
              <a:rPr sz="2000" spc="4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Кожна</a:t>
            </a:r>
            <a:r>
              <a:rPr sz="2000" spc="4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група</a:t>
            </a:r>
            <a:r>
              <a:rPr sz="2000" spc="4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отримає</a:t>
            </a:r>
            <a:r>
              <a:rPr sz="2000" spc="4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картку</a:t>
            </a:r>
            <a:r>
              <a:rPr sz="2000" spc="4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з</a:t>
            </a:r>
            <a:r>
              <a:rPr sz="2000" spc="4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описом</a:t>
            </a:r>
            <a:r>
              <a:rPr sz="2000" spc="4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конфліктної</a:t>
            </a:r>
            <a:r>
              <a:rPr sz="2000" spc="4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ситуації.</a:t>
            </a:r>
            <a:r>
              <a:rPr sz="2000" spc="4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Ваше</a:t>
            </a:r>
            <a:r>
              <a:rPr sz="2000" spc="4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завдання</a:t>
            </a:r>
            <a:r>
              <a:rPr sz="2000" spc="4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spc="-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—</a:t>
            </a:r>
            <a:endParaRPr sz="2000" dirty="0">
              <a:latin typeface="Noto Sans"/>
              <a:cs typeface="Noto Sans"/>
            </a:endParaRPr>
          </a:p>
          <a:p>
            <a:pPr algn="ctr">
              <a:lnSpc>
                <a:spcPct val="100000"/>
              </a:lnSpc>
              <a:spcBef>
                <a:spcPts val="575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обговорити</a:t>
            </a:r>
            <a:r>
              <a:rPr sz="2000" spc="7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її</a:t>
            </a:r>
            <a:r>
              <a:rPr sz="2000" spc="7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та</a:t>
            </a:r>
            <a:r>
              <a:rPr sz="2000" spc="7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запропонувати</a:t>
            </a:r>
            <a:r>
              <a:rPr sz="2000" spc="7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рішення,</a:t>
            </a:r>
            <a:r>
              <a:rPr sz="2000" spc="7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використовуючи</a:t>
            </a:r>
            <a:r>
              <a:rPr sz="2000" spc="7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"Я-повідомлення"</a:t>
            </a:r>
            <a:r>
              <a:rPr sz="2000" spc="7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та</a:t>
            </a:r>
            <a:r>
              <a:rPr sz="2000" spc="7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різні</a:t>
            </a:r>
            <a:r>
              <a:rPr sz="2000" spc="7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стилі</a:t>
            </a:r>
            <a:r>
              <a:rPr sz="2000" spc="7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поведінки.</a:t>
            </a:r>
            <a:endParaRPr sz="2000" dirty="0">
              <a:latin typeface="Noto Sans"/>
              <a:cs typeface="Noto Sans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598749" y="3929291"/>
            <a:ext cx="3396615" cy="2207895"/>
            <a:chOff x="598749" y="3929291"/>
            <a:chExt cx="3396615" cy="2207895"/>
          </a:xfrm>
        </p:grpSpPr>
        <p:sp>
          <p:nvSpPr>
            <p:cNvPr id="5" name="object 5"/>
            <p:cNvSpPr/>
            <p:nvPr/>
          </p:nvSpPr>
          <p:spPr>
            <a:xfrm>
              <a:off x="598749" y="3929291"/>
              <a:ext cx="3396615" cy="2207895"/>
            </a:xfrm>
            <a:custGeom>
              <a:avLst/>
              <a:gdLst/>
              <a:ahLst/>
              <a:cxnLst/>
              <a:rect l="l" t="t" r="r" b="b"/>
              <a:pathLst>
                <a:path w="3396615" h="2207895">
                  <a:moveTo>
                    <a:pt x="3326100" y="2207886"/>
                  </a:moveTo>
                  <a:lnTo>
                    <a:pt x="69929" y="2207886"/>
                  </a:lnTo>
                  <a:lnTo>
                    <a:pt x="65062" y="2207407"/>
                  </a:lnTo>
                  <a:lnTo>
                    <a:pt x="29176" y="2192543"/>
                  </a:lnTo>
                  <a:lnTo>
                    <a:pt x="3816" y="2157143"/>
                  </a:lnTo>
                  <a:lnTo>
                    <a:pt x="0" y="2137957"/>
                  </a:lnTo>
                  <a:lnTo>
                    <a:pt x="0" y="2133043"/>
                  </a:lnTo>
                  <a:lnTo>
                    <a:pt x="0" y="69929"/>
                  </a:lnTo>
                  <a:lnTo>
                    <a:pt x="15343" y="29176"/>
                  </a:lnTo>
                  <a:lnTo>
                    <a:pt x="50742" y="3816"/>
                  </a:lnTo>
                  <a:lnTo>
                    <a:pt x="69929" y="0"/>
                  </a:lnTo>
                  <a:lnTo>
                    <a:pt x="3326100" y="0"/>
                  </a:lnTo>
                  <a:lnTo>
                    <a:pt x="3366852" y="15343"/>
                  </a:lnTo>
                  <a:lnTo>
                    <a:pt x="3392213" y="50742"/>
                  </a:lnTo>
                  <a:lnTo>
                    <a:pt x="3396029" y="69929"/>
                  </a:lnTo>
                  <a:lnTo>
                    <a:pt x="3396029" y="2137957"/>
                  </a:lnTo>
                  <a:lnTo>
                    <a:pt x="3380685" y="2178709"/>
                  </a:lnTo>
                  <a:lnTo>
                    <a:pt x="3345287" y="2204069"/>
                  </a:lnTo>
                  <a:lnTo>
                    <a:pt x="3330967" y="2207407"/>
                  </a:lnTo>
                  <a:lnTo>
                    <a:pt x="3326100" y="220788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>
                <a:defRPr>
                  <a:latin typeface="Merriweather"/>
                  <a:ea typeface="Merriweather"/>
                  <a:cs typeface="Merriweather"/>
                </a:defRPr>
              </a:pPr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992711" y="4153822"/>
              <a:ext cx="598805" cy="598805"/>
            </a:xfrm>
            <a:custGeom>
              <a:avLst/>
              <a:gdLst/>
              <a:ahLst/>
              <a:cxnLst/>
              <a:rect l="l" t="t" r="r" b="b"/>
              <a:pathLst>
                <a:path w="598805" h="598804">
                  <a:moveTo>
                    <a:pt x="299374" y="598749"/>
                  </a:moveTo>
                  <a:lnTo>
                    <a:pt x="255447" y="595509"/>
                  </a:lnTo>
                  <a:lnTo>
                    <a:pt x="212470" y="585857"/>
                  </a:lnTo>
                  <a:lnTo>
                    <a:pt x="171375" y="570005"/>
                  </a:lnTo>
                  <a:lnTo>
                    <a:pt x="133050" y="548294"/>
                  </a:lnTo>
                  <a:lnTo>
                    <a:pt x="98326" y="521196"/>
                  </a:lnTo>
                  <a:lnTo>
                    <a:pt x="67954" y="489295"/>
                  </a:lnTo>
                  <a:lnTo>
                    <a:pt x="42592" y="453283"/>
                  </a:lnTo>
                  <a:lnTo>
                    <a:pt x="22788" y="413939"/>
                  </a:lnTo>
                  <a:lnTo>
                    <a:pt x="8971" y="372116"/>
                  </a:lnTo>
                  <a:lnTo>
                    <a:pt x="1441" y="328718"/>
                  </a:lnTo>
                  <a:lnTo>
                    <a:pt x="0" y="299374"/>
                  </a:lnTo>
                  <a:lnTo>
                    <a:pt x="360" y="284685"/>
                  </a:lnTo>
                  <a:lnTo>
                    <a:pt x="5752" y="240968"/>
                  </a:lnTo>
                  <a:lnTo>
                    <a:pt x="17499" y="198517"/>
                  </a:lnTo>
                  <a:lnTo>
                    <a:pt x="35349" y="158249"/>
                  </a:lnTo>
                  <a:lnTo>
                    <a:pt x="58914" y="121037"/>
                  </a:lnTo>
                  <a:lnTo>
                    <a:pt x="87684" y="87684"/>
                  </a:lnTo>
                  <a:lnTo>
                    <a:pt x="121037" y="58914"/>
                  </a:lnTo>
                  <a:lnTo>
                    <a:pt x="158250" y="35349"/>
                  </a:lnTo>
                  <a:lnTo>
                    <a:pt x="198518" y="17499"/>
                  </a:lnTo>
                  <a:lnTo>
                    <a:pt x="240969" y="5752"/>
                  </a:lnTo>
                  <a:lnTo>
                    <a:pt x="284685" y="360"/>
                  </a:lnTo>
                  <a:lnTo>
                    <a:pt x="299374" y="0"/>
                  </a:lnTo>
                  <a:lnTo>
                    <a:pt x="314064" y="360"/>
                  </a:lnTo>
                  <a:lnTo>
                    <a:pt x="357779" y="5752"/>
                  </a:lnTo>
                  <a:lnTo>
                    <a:pt x="400230" y="17499"/>
                  </a:lnTo>
                  <a:lnTo>
                    <a:pt x="440498" y="35349"/>
                  </a:lnTo>
                  <a:lnTo>
                    <a:pt x="477711" y="58914"/>
                  </a:lnTo>
                  <a:lnTo>
                    <a:pt x="511064" y="87684"/>
                  </a:lnTo>
                  <a:lnTo>
                    <a:pt x="539834" y="121037"/>
                  </a:lnTo>
                  <a:lnTo>
                    <a:pt x="563399" y="158250"/>
                  </a:lnTo>
                  <a:lnTo>
                    <a:pt x="581248" y="198517"/>
                  </a:lnTo>
                  <a:lnTo>
                    <a:pt x="592996" y="240969"/>
                  </a:lnTo>
                  <a:lnTo>
                    <a:pt x="598388" y="284685"/>
                  </a:lnTo>
                  <a:lnTo>
                    <a:pt x="598749" y="299374"/>
                  </a:lnTo>
                  <a:lnTo>
                    <a:pt x="598388" y="314064"/>
                  </a:lnTo>
                  <a:lnTo>
                    <a:pt x="592996" y="357779"/>
                  </a:lnTo>
                  <a:lnTo>
                    <a:pt x="581248" y="400230"/>
                  </a:lnTo>
                  <a:lnTo>
                    <a:pt x="563399" y="440498"/>
                  </a:lnTo>
                  <a:lnTo>
                    <a:pt x="539834" y="477711"/>
                  </a:lnTo>
                  <a:lnTo>
                    <a:pt x="511064" y="511063"/>
                  </a:lnTo>
                  <a:lnTo>
                    <a:pt x="477711" y="539834"/>
                  </a:lnTo>
                  <a:lnTo>
                    <a:pt x="440498" y="563398"/>
                  </a:lnTo>
                  <a:lnTo>
                    <a:pt x="400230" y="581248"/>
                  </a:lnTo>
                  <a:lnTo>
                    <a:pt x="357779" y="592996"/>
                  </a:lnTo>
                  <a:lnTo>
                    <a:pt x="314064" y="598388"/>
                  </a:lnTo>
                  <a:lnTo>
                    <a:pt x="299374" y="598749"/>
                  </a:lnTo>
                  <a:close/>
                </a:path>
              </a:pathLst>
            </a:custGeom>
            <a:solidFill>
              <a:srgbClr val="DFBAE3"/>
            </a:solidFill>
          </p:spPr>
          <p:txBody>
            <a:bodyPr wrap="square" lIns="0" tIns="0" rIns="0" bIns="0" rtlCol="0"/>
            <a:lstStyle/>
            <a:p>
              <a:pPr>
                <a:defRPr>
                  <a:latin typeface="Merriweather"/>
                  <a:ea typeface="Merriweather"/>
                  <a:cs typeface="Merriweather"/>
                </a:defRPr>
              </a:pPr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1135682" y="4262742"/>
            <a:ext cx="2319020" cy="1588897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10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2200" spc="-385" dirty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1</a:t>
            </a:r>
            <a:endParaRPr sz="2200" dirty="0">
              <a:latin typeface="Source Code Pro"/>
              <a:cs typeface="Source Code Pro"/>
            </a:endParaRPr>
          </a:p>
          <a:p>
            <a:pPr algn="ctr">
              <a:lnSpc>
                <a:spcPct val="100000"/>
              </a:lnSpc>
              <a:spcBef>
                <a:spcPts val="2380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2000" spc="-50" dirty="0" smtClean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Черга</a:t>
            </a:r>
            <a:r>
              <a:rPr lang="uk-UA" sz="2000" spc="-50" dirty="0" smtClean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spc="-500" dirty="0" smtClean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spc="-25" dirty="0" smtClean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в</a:t>
            </a:r>
            <a:r>
              <a:rPr lang="uk-UA" sz="2000" spc="-25" dirty="0" smtClean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spc="-500" dirty="0" smtClean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spc="-10" dirty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їдальні</a:t>
            </a:r>
            <a:endParaRPr sz="2000" dirty="0">
              <a:latin typeface="Source Code Pro"/>
              <a:cs typeface="Source Code Pro"/>
            </a:endParaRPr>
          </a:p>
          <a:p>
            <a:pPr algn="ctr">
              <a:lnSpc>
                <a:spcPct val="100000"/>
              </a:lnSpc>
              <a:spcBef>
                <a:spcPts val="990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Хтось</a:t>
            </a:r>
            <a:r>
              <a:rPr sz="1600" spc="3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став</a:t>
            </a:r>
            <a:r>
              <a:rPr sz="1600" spc="3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перед</a:t>
            </a:r>
            <a:r>
              <a:rPr sz="1600" spc="3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тобою</a:t>
            </a:r>
            <a:r>
              <a:rPr sz="1600" spc="3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в</a:t>
            </a:r>
            <a:r>
              <a:rPr sz="1600" spc="3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черзі.</a:t>
            </a:r>
            <a:endParaRPr sz="1600" dirty="0">
              <a:latin typeface="Noto Sans"/>
              <a:cs typeface="Noto Sans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4294153" y="3929291"/>
            <a:ext cx="3387090" cy="2207895"/>
            <a:chOff x="4294153" y="3929291"/>
            <a:chExt cx="3387090" cy="2207895"/>
          </a:xfrm>
        </p:grpSpPr>
        <p:sp>
          <p:nvSpPr>
            <p:cNvPr id="9" name="object 9"/>
            <p:cNvSpPr/>
            <p:nvPr/>
          </p:nvSpPr>
          <p:spPr>
            <a:xfrm>
              <a:off x="4294153" y="3929291"/>
              <a:ext cx="3387090" cy="2207895"/>
            </a:xfrm>
            <a:custGeom>
              <a:avLst/>
              <a:gdLst/>
              <a:ahLst/>
              <a:cxnLst/>
              <a:rect l="l" t="t" r="r" b="b"/>
              <a:pathLst>
                <a:path w="3387090" h="2207895">
                  <a:moveTo>
                    <a:pt x="3316746" y="2207886"/>
                  </a:moveTo>
                  <a:lnTo>
                    <a:pt x="69929" y="2207886"/>
                  </a:lnTo>
                  <a:lnTo>
                    <a:pt x="65062" y="2207407"/>
                  </a:lnTo>
                  <a:lnTo>
                    <a:pt x="29176" y="2192543"/>
                  </a:lnTo>
                  <a:lnTo>
                    <a:pt x="3816" y="2157143"/>
                  </a:lnTo>
                  <a:lnTo>
                    <a:pt x="0" y="2137957"/>
                  </a:lnTo>
                  <a:lnTo>
                    <a:pt x="0" y="2133043"/>
                  </a:lnTo>
                  <a:lnTo>
                    <a:pt x="0" y="69929"/>
                  </a:lnTo>
                  <a:lnTo>
                    <a:pt x="15343" y="29176"/>
                  </a:lnTo>
                  <a:lnTo>
                    <a:pt x="50742" y="3816"/>
                  </a:lnTo>
                  <a:lnTo>
                    <a:pt x="69929" y="0"/>
                  </a:lnTo>
                  <a:lnTo>
                    <a:pt x="3316746" y="0"/>
                  </a:lnTo>
                  <a:lnTo>
                    <a:pt x="3357497" y="15343"/>
                  </a:lnTo>
                  <a:lnTo>
                    <a:pt x="3382857" y="50742"/>
                  </a:lnTo>
                  <a:lnTo>
                    <a:pt x="3386674" y="69929"/>
                  </a:lnTo>
                  <a:lnTo>
                    <a:pt x="3386674" y="2137957"/>
                  </a:lnTo>
                  <a:lnTo>
                    <a:pt x="3371330" y="2178709"/>
                  </a:lnTo>
                  <a:lnTo>
                    <a:pt x="3335931" y="2204069"/>
                  </a:lnTo>
                  <a:lnTo>
                    <a:pt x="3321612" y="2207407"/>
                  </a:lnTo>
                  <a:lnTo>
                    <a:pt x="3316746" y="220788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>
                <a:defRPr>
                  <a:latin typeface="Merriweather"/>
                  <a:ea typeface="Merriweather"/>
                  <a:cs typeface="Merriweather"/>
                </a:defRPr>
              </a:pPr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5688116" y="4153822"/>
              <a:ext cx="598805" cy="598805"/>
            </a:xfrm>
            <a:custGeom>
              <a:avLst/>
              <a:gdLst/>
              <a:ahLst/>
              <a:cxnLst/>
              <a:rect l="l" t="t" r="r" b="b"/>
              <a:pathLst>
                <a:path w="598804" h="598804">
                  <a:moveTo>
                    <a:pt x="299374" y="598749"/>
                  </a:moveTo>
                  <a:lnTo>
                    <a:pt x="255446" y="595509"/>
                  </a:lnTo>
                  <a:lnTo>
                    <a:pt x="212470" y="585857"/>
                  </a:lnTo>
                  <a:lnTo>
                    <a:pt x="171374" y="570005"/>
                  </a:lnTo>
                  <a:lnTo>
                    <a:pt x="133050" y="548294"/>
                  </a:lnTo>
                  <a:lnTo>
                    <a:pt x="98326" y="521196"/>
                  </a:lnTo>
                  <a:lnTo>
                    <a:pt x="67954" y="489295"/>
                  </a:lnTo>
                  <a:lnTo>
                    <a:pt x="42592" y="453283"/>
                  </a:lnTo>
                  <a:lnTo>
                    <a:pt x="22787" y="413939"/>
                  </a:lnTo>
                  <a:lnTo>
                    <a:pt x="8971" y="372116"/>
                  </a:lnTo>
                  <a:lnTo>
                    <a:pt x="1441" y="328718"/>
                  </a:lnTo>
                  <a:lnTo>
                    <a:pt x="0" y="299374"/>
                  </a:lnTo>
                  <a:lnTo>
                    <a:pt x="360" y="284685"/>
                  </a:lnTo>
                  <a:lnTo>
                    <a:pt x="5751" y="240968"/>
                  </a:lnTo>
                  <a:lnTo>
                    <a:pt x="17500" y="198517"/>
                  </a:lnTo>
                  <a:lnTo>
                    <a:pt x="35349" y="158249"/>
                  </a:lnTo>
                  <a:lnTo>
                    <a:pt x="58914" y="121037"/>
                  </a:lnTo>
                  <a:lnTo>
                    <a:pt x="87684" y="87684"/>
                  </a:lnTo>
                  <a:lnTo>
                    <a:pt x="121036" y="58914"/>
                  </a:lnTo>
                  <a:lnTo>
                    <a:pt x="158250" y="35349"/>
                  </a:lnTo>
                  <a:lnTo>
                    <a:pt x="198517" y="17499"/>
                  </a:lnTo>
                  <a:lnTo>
                    <a:pt x="240969" y="5752"/>
                  </a:lnTo>
                  <a:lnTo>
                    <a:pt x="284685" y="360"/>
                  </a:lnTo>
                  <a:lnTo>
                    <a:pt x="299374" y="0"/>
                  </a:lnTo>
                  <a:lnTo>
                    <a:pt x="314064" y="360"/>
                  </a:lnTo>
                  <a:lnTo>
                    <a:pt x="357779" y="5752"/>
                  </a:lnTo>
                  <a:lnTo>
                    <a:pt x="400231" y="17499"/>
                  </a:lnTo>
                  <a:lnTo>
                    <a:pt x="440498" y="35349"/>
                  </a:lnTo>
                  <a:lnTo>
                    <a:pt x="477712" y="58914"/>
                  </a:lnTo>
                  <a:lnTo>
                    <a:pt x="511063" y="87684"/>
                  </a:lnTo>
                  <a:lnTo>
                    <a:pt x="539834" y="121037"/>
                  </a:lnTo>
                  <a:lnTo>
                    <a:pt x="563398" y="158250"/>
                  </a:lnTo>
                  <a:lnTo>
                    <a:pt x="581249" y="198517"/>
                  </a:lnTo>
                  <a:lnTo>
                    <a:pt x="592995" y="240969"/>
                  </a:lnTo>
                  <a:lnTo>
                    <a:pt x="598389" y="284685"/>
                  </a:lnTo>
                  <a:lnTo>
                    <a:pt x="598749" y="299374"/>
                  </a:lnTo>
                  <a:lnTo>
                    <a:pt x="598389" y="314064"/>
                  </a:lnTo>
                  <a:lnTo>
                    <a:pt x="592995" y="357779"/>
                  </a:lnTo>
                  <a:lnTo>
                    <a:pt x="581249" y="400230"/>
                  </a:lnTo>
                  <a:lnTo>
                    <a:pt x="563398" y="440498"/>
                  </a:lnTo>
                  <a:lnTo>
                    <a:pt x="539834" y="477711"/>
                  </a:lnTo>
                  <a:lnTo>
                    <a:pt x="511063" y="511063"/>
                  </a:lnTo>
                  <a:lnTo>
                    <a:pt x="477712" y="539834"/>
                  </a:lnTo>
                  <a:lnTo>
                    <a:pt x="440498" y="563398"/>
                  </a:lnTo>
                  <a:lnTo>
                    <a:pt x="400231" y="581248"/>
                  </a:lnTo>
                  <a:lnTo>
                    <a:pt x="357779" y="592996"/>
                  </a:lnTo>
                  <a:lnTo>
                    <a:pt x="314064" y="598388"/>
                  </a:lnTo>
                  <a:lnTo>
                    <a:pt x="299374" y="598749"/>
                  </a:lnTo>
                  <a:close/>
                </a:path>
              </a:pathLst>
            </a:custGeom>
            <a:solidFill>
              <a:srgbClr val="947DAC"/>
            </a:solidFill>
          </p:spPr>
          <p:txBody>
            <a:bodyPr wrap="square" lIns="0" tIns="0" rIns="0" bIns="0" rtlCol="0"/>
            <a:lstStyle/>
            <a:p>
              <a:pPr>
                <a:defRPr>
                  <a:latin typeface="Merriweather"/>
                  <a:ea typeface="Merriweather"/>
                  <a:cs typeface="Merriweather"/>
                </a:defRPr>
              </a:pPr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4425418" y="4153822"/>
            <a:ext cx="3124200" cy="1959832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10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2200" spc="-50" dirty="0">
                <a:solidFill>
                  <a:srgbClr val="FFFFFF"/>
                </a:solidFill>
                <a:latin typeface="Merriweather"/>
                <a:ea typeface="Merriweather"/>
                <a:cs typeface="Merriweather"/>
              </a:rPr>
              <a:t>2</a:t>
            </a:r>
            <a:endParaRPr sz="2200" dirty="0">
              <a:latin typeface="Source Code Pro"/>
              <a:cs typeface="Source Code Pro"/>
            </a:endParaRPr>
          </a:p>
          <a:p>
            <a:pPr algn="ctr">
              <a:lnSpc>
                <a:spcPct val="100000"/>
              </a:lnSpc>
              <a:spcBef>
                <a:spcPts val="2380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pc="50" dirty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Гаджети</a:t>
            </a:r>
            <a:endParaRPr dirty="0">
              <a:latin typeface="Source Code Pro"/>
              <a:cs typeface="Source Code Pro"/>
            </a:endParaRPr>
          </a:p>
          <a:p>
            <a:pPr marL="12700" marR="5080" algn="ctr">
              <a:lnSpc>
                <a:spcPct val="128099"/>
              </a:lnSpc>
              <a:spcBef>
                <a:spcPts val="605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Друг</a:t>
            </a:r>
            <a:r>
              <a:rPr sz="1600" spc="7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постійно</a:t>
            </a:r>
            <a:r>
              <a:rPr sz="1600" spc="8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відволікається</a:t>
            </a:r>
            <a:r>
              <a:rPr sz="1600" spc="8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spc="-2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на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телефон,</a:t>
            </a:r>
            <a:r>
              <a:rPr sz="1600" spc="4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коли</a:t>
            </a:r>
            <a:r>
              <a:rPr sz="1600" spc="4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ви</a:t>
            </a:r>
            <a:r>
              <a:rPr sz="1600" spc="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разом</a:t>
            </a:r>
            <a:r>
              <a:rPr sz="1600" spc="4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робите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домашнє</a:t>
            </a:r>
            <a:r>
              <a:rPr sz="1600" spc="10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завдання.</a:t>
            </a:r>
            <a:endParaRPr sz="1600" dirty="0">
              <a:latin typeface="Noto Sans"/>
              <a:cs typeface="Noto Sans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7980202" y="3929291"/>
            <a:ext cx="3396615" cy="2207895"/>
            <a:chOff x="7980202" y="3929291"/>
            <a:chExt cx="3396615" cy="2207895"/>
          </a:xfrm>
        </p:grpSpPr>
        <p:sp>
          <p:nvSpPr>
            <p:cNvPr id="13" name="object 13"/>
            <p:cNvSpPr/>
            <p:nvPr/>
          </p:nvSpPr>
          <p:spPr>
            <a:xfrm>
              <a:off x="7980202" y="3929291"/>
              <a:ext cx="3396615" cy="2207895"/>
            </a:xfrm>
            <a:custGeom>
              <a:avLst/>
              <a:gdLst/>
              <a:ahLst/>
              <a:cxnLst/>
              <a:rect l="l" t="t" r="r" b="b"/>
              <a:pathLst>
                <a:path w="3396615" h="2207895">
                  <a:moveTo>
                    <a:pt x="3326100" y="2207886"/>
                  </a:moveTo>
                  <a:lnTo>
                    <a:pt x="69928" y="2207886"/>
                  </a:lnTo>
                  <a:lnTo>
                    <a:pt x="65061" y="2207407"/>
                  </a:lnTo>
                  <a:lnTo>
                    <a:pt x="29175" y="2192543"/>
                  </a:lnTo>
                  <a:lnTo>
                    <a:pt x="3815" y="2157143"/>
                  </a:lnTo>
                  <a:lnTo>
                    <a:pt x="0" y="2137957"/>
                  </a:lnTo>
                  <a:lnTo>
                    <a:pt x="0" y="2133043"/>
                  </a:lnTo>
                  <a:lnTo>
                    <a:pt x="0" y="69929"/>
                  </a:lnTo>
                  <a:lnTo>
                    <a:pt x="15343" y="29176"/>
                  </a:lnTo>
                  <a:lnTo>
                    <a:pt x="50741" y="3816"/>
                  </a:lnTo>
                  <a:lnTo>
                    <a:pt x="69928" y="0"/>
                  </a:lnTo>
                  <a:lnTo>
                    <a:pt x="3326100" y="0"/>
                  </a:lnTo>
                  <a:lnTo>
                    <a:pt x="3366851" y="15343"/>
                  </a:lnTo>
                  <a:lnTo>
                    <a:pt x="3392211" y="50742"/>
                  </a:lnTo>
                  <a:lnTo>
                    <a:pt x="3396028" y="69929"/>
                  </a:lnTo>
                  <a:lnTo>
                    <a:pt x="3396028" y="2137957"/>
                  </a:lnTo>
                  <a:lnTo>
                    <a:pt x="3380684" y="2178709"/>
                  </a:lnTo>
                  <a:lnTo>
                    <a:pt x="3345286" y="2204069"/>
                  </a:lnTo>
                  <a:lnTo>
                    <a:pt x="3330966" y="2207407"/>
                  </a:lnTo>
                  <a:lnTo>
                    <a:pt x="3326100" y="220788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>
                <a:defRPr>
                  <a:latin typeface="Merriweather"/>
                  <a:ea typeface="Merriweather"/>
                  <a:cs typeface="Merriweather"/>
                </a:defRPr>
              </a:pPr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9383521" y="4153822"/>
              <a:ext cx="598805" cy="598805"/>
            </a:xfrm>
            <a:custGeom>
              <a:avLst/>
              <a:gdLst/>
              <a:ahLst/>
              <a:cxnLst/>
              <a:rect l="l" t="t" r="r" b="b"/>
              <a:pathLst>
                <a:path w="598804" h="598804">
                  <a:moveTo>
                    <a:pt x="299374" y="598749"/>
                  </a:moveTo>
                  <a:lnTo>
                    <a:pt x="255446" y="595509"/>
                  </a:lnTo>
                  <a:lnTo>
                    <a:pt x="212470" y="585857"/>
                  </a:lnTo>
                  <a:lnTo>
                    <a:pt x="171374" y="570005"/>
                  </a:lnTo>
                  <a:lnTo>
                    <a:pt x="133049" y="548294"/>
                  </a:lnTo>
                  <a:lnTo>
                    <a:pt x="98326" y="521196"/>
                  </a:lnTo>
                  <a:lnTo>
                    <a:pt x="67954" y="489295"/>
                  </a:lnTo>
                  <a:lnTo>
                    <a:pt x="42590" y="453283"/>
                  </a:lnTo>
                  <a:lnTo>
                    <a:pt x="22786" y="413939"/>
                  </a:lnTo>
                  <a:lnTo>
                    <a:pt x="8970" y="372116"/>
                  </a:lnTo>
                  <a:lnTo>
                    <a:pt x="1441" y="328718"/>
                  </a:lnTo>
                  <a:lnTo>
                    <a:pt x="0" y="299374"/>
                  </a:lnTo>
                  <a:lnTo>
                    <a:pt x="360" y="284685"/>
                  </a:lnTo>
                  <a:lnTo>
                    <a:pt x="5751" y="240968"/>
                  </a:lnTo>
                  <a:lnTo>
                    <a:pt x="17499" y="198517"/>
                  </a:lnTo>
                  <a:lnTo>
                    <a:pt x="35348" y="158249"/>
                  </a:lnTo>
                  <a:lnTo>
                    <a:pt x="58913" y="121037"/>
                  </a:lnTo>
                  <a:lnTo>
                    <a:pt x="87684" y="87684"/>
                  </a:lnTo>
                  <a:lnTo>
                    <a:pt x="121036" y="58914"/>
                  </a:lnTo>
                  <a:lnTo>
                    <a:pt x="158249" y="35349"/>
                  </a:lnTo>
                  <a:lnTo>
                    <a:pt x="198517" y="17499"/>
                  </a:lnTo>
                  <a:lnTo>
                    <a:pt x="240968" y="5752"/>
                  </a:lnTo>
                  <a:lnTo>
                    <a:pt x="284684" y="360"/>
                  </a:lnTo>
                  <a:lnTo>
                    <a:pt x="299374" y="0"/>
                  </a:lnTo>
                  <a:lnTo>
                    <a:pt x="314063" y="360"/>
                  </a:lnTo>
                  <a:lnTo>
                    <a:pt x="357778" y="5752"/>
                  </a:lnTo>
                  <a:lnTo>
                    <a:pt x="400229" y="17499"/>
                  </a:lnTo>
                  <a:lnTo>
                    <a:pt x="440498" y="35349"/>
                  </a:lnTo>
                  <a:lnTo>
                    <a:pt x="477710" y="58914"/>
                  </a:lnTo>
                  <a:lnTo>
                    <a:pt x="511063" y="87684"/>
                  </a:lnTo>
                  <a:lnTo>
                    <a:pt x="539834" y="121037"/>
                  </a:lnTo>
                  <a:lnTo>
                    <a:pt x="563398" y="158250"/>
                  </a:lnTo>
                  <a:lnTo>
                    <a:pt x="581248" y="198517"/>
                  </a:lnTo>
                  <a:lnTo>
                    <a:pt x="592995" y="240969"/>
                  </a:lnTo>
                  <a:lnTo>
                    <a:pt x="598387" y="284685"/>
                  </a:lnTo>
                  <a:lnTo>
                    <a:pt x="598749" y="299374"/>
                  </a:lnTo>
                  <a:lnTo>
                    <a:pt x="598387" y="314064"/>
                  </a:lnTo>
                  <a:lnTo>
                    <a:pt x="592995" y="357779"/>
                  </a:lnTo>
                  <a:lnTo>
                    <a:pt x="581248" y="400230"/>
                  </a:lnTo>
                  <a:lnTo>
                    <a:pt x="563398" y="440498"/>
                  </a:lnTo>
                  <a:lnTo>
                    <a:pt x="539834" y="477711"/>
                  </a:lnTo>
                  <a:lnTo>
                    <a:pt x="511063" y="511063"/>
                  </a:lnTo>
                  <a:lnTo>
                    <a:pt x="477710" y="539834"/>
                  </a:lnTo>
                  <a:lnTo>
                    <a:pt x="440498" y="563398"/>
                  </a:lnTo>
                  <a:lnTo>
                    <a:pt x="400229" y="581248"/>
                  </a:lnTo>
                  <a:lnTo>
                    <a:pt x="357778" y="592996"/>
                  </a:lnTo>
                  <a:lnTo>
                    <a:pt x="314063" y="598388"/>
                  </a:lnTo>
                  <a:lnTo>
                    <a:pt x="299374" y="598749"/>
                  </a:lnTo>
                  <a:close/>
                </a:path>
              </a:pathLst>
            </a:custGeom>
            <a:solidFill>
              <a:srgbClr val="FFD5A5"/>
            </a:solidFill>
          </p:spPr>
          <p:txBody>
            <a:bodyPr wrap="square" lIns="0" tIns="0" rIns="0" bIns="0" rtlCol="0"/>
            <a:lstStyle/>
            <a:p>
              <a:pPr>
                <a:defRPr>
                  <a:latin typeface="Merriweather"/>
                  <a:ea typeface="Merriweather"/>
                  <a:cs typeface="Merriweather"/>
                </a:defRPr>
              </a:pPr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8250076" y="3929291"/>
            <a:ext cx="2856865" cy="204703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10"/>
              </a:spcBef>
              <a:defRPr>
                <a:latin typeface="Merriweather"/>
                <a:ea typeface="Merriweather"/>
                <a:cs typeface="Merriweather"/>
              </a:defRPr>
            </a:pPr>
            <a:endParaRPr lang="uk-UA" sz="2200" spc="-50" dirty="0" smtClean="0">
              <a:solidFill>
                <a:srgbClr val="2E86C1"/>
              </a:solidFill>
              <a:latin typeface="Merriweather"/>
              <a:ea typeface="Merriweather"/>
              <a:cs typeface="Merriweather"/>
            </a:endParaRPr>
          </a:p>
          <a:p>
            <a:pPr algn="ctr">
              <a:lnSpc>
                <a:spcPct val="100000"/>
              </a:lnSpc>
              <a:spcBef>
                <a:spcPts val="110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2200" spc="-50" dirty="0" smtClean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3</a:t>
            </a:r>
            <a:endParaRPr lang="uk-UA" sz="2200" dirty="0">
              <a:latin typeface="Source Code Pro"/>
              <a:ea typeface="Merriweather"/>
              <a:cs typeface="Merriweather"/>
            </a:endParaRPr>
          </a:p>
          <a:p>
            <a:pPr algn="ctr">
              <a:lnSpc>
                <a:spcPct val="100000"/>
              </a:lnSpc>
              <a:spcBef>
                <a:spcPts val="110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2000" dirty="0" smtClean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Групова</a:t>
            </a:r>
            <a:r>
              <a:rPr lang="uk-UA" sz="2000" dirty="0" smtClean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  </a:t>
            </a:r>
            <a:r>
              <a:rPr sz="2000" spc="-515" dirty="0" smtClean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spc="-10" dirty="0">
                <a:solidFill>
                  <a:srgbClr val="2E86C1"/>
                </a:solidFill>
                <a:latin typeface="Merriweather"/>
                <a:ea typeface="Merriweather"/>
                <a:cs typeface="Merriweather"/>
              </a:rPr>
              <a:t>робота</a:t>
            </a:r>
            <a:endParaRPr sz="2000" dirty="0">
              <a:latin typeface="Source Code Pro"/>
              <a:cs typeface="Source Code Pro"/>
            </a:endParaRPr>
          </a:p>
          <a:p>
            <a:pPr marL="12700" marR="5080" indent="-635" algn="ctr">
              <a:lnSpc>
                <a:spcPct val="128099"/>
              </a:lnSpc>
              <a:spcBef>
                <a:spcPts val="605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Один</a:t>
            </a:r>
            <a:r>
              <a:rPr sz="1600" spc="7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учасник</a:t>
            </a:r>
            <a:r>
              <a:rPr sz="1600" spc="7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команди</a:t>
            </a:r>
            <a:r>
              <a:rPr sz="1600" spc="7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нічого</a:t>
            </a:r>
            <a:r>
              <a:rPr sz="1600" spc="7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spc="-2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не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робить,</a:t>
            </a:r>
            <a:r>
              <a:rPr sz="1600" spc="3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а</a:t>
            </a:r>
            <a:r>
              <a:rPr sz="1600" spc="3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хоче</a:t>
            </a:r>
            <a:r>
              <a:rPr sz="1600" spc="4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отримати</a:t>
            </a:r>
            <a:r>
              <a:rPr sz="1600" spc="3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таку</a:t>
            </a:r>
            <a:r>
              <a:rPr sz="1600" spc="4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ж</a:t>
            </a:r>
            <a:r>
              <a:rPr sz="1600" spc="3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оцінку,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як</a:t>
            </a:r>
            <a:r>
              <a:rPr sz="1600" spc="1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і</a:t>
            </a:r>
            <a:r>
              <a:rPr sz="1600" spc="2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1600" spc="-2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всі.</a:t>
            </a:r>
            <a:endParaRPr sz="1600" dirty="0">
              <a:latin typeface="Noto Sans"/>
              <a:cs typeface="Noto San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48436" y="3845092"/>
            <a:ext cx="10478135" cy="19050"/>
          </a:xfrm>
          <a:custGeom>
            <a:avLst/>
            <a:gdLst/>
            <a:ahLst/>
            <a:cxnLst/>
            <a:rect l="l" t="t" r="r" b="b"/>
            <a:pathLst>
              <a:path w="10478135" h="19050">
                <a:moveTo>
                  <a:pt x="10478109" y="18710"/>
                </a:moveTo>
                <a:lnTo>
                  <a:pt x="0" y="18710"/>
                </a:lnTo>
                <a:lnTo>
                  <a:pt x="0" y="0"/>
                </a:lnTo>
                <a:lnTo>
                  <a:pt x="10478109" y="0"/>
                </a:lnTo>
                <a:lnTo>
                  <a:pt x="10478109" y="18710"/>
                </a:lnTo>
                <a:close/>
              </a:path>
            </a:pathLst>
          </a:custGeom>
          <a:solidFill>
            <a:srgbClr val="EBEBEB"/>
          </a:solidFill>
        </p:spPr>
        <p:txBody>
          <a:bodyPr wrap="square" lIns="0" tIns="0" rIns="0" bIns="0" rtlCol="0"/>
          <a:lstStyle/>
          <a:p>
            <a:pPr>
              <a:defRPr>
                <a:latin typeface="Merriweather"/>
                <a:ea typeface="Merriweather"/>
                <a:cs typeface="Merriweather"/>
              </a:defRPr>
            </a:pPr>
            <a:endParaRPr/>
          </a:p>
        </p:txBody>
      </p:sp>
      <p:sp>
        <p:nvSpPr>
          <p:cNvPr id="3" name="object 3" descr="$PPTXTitle"/>
          <p:cNvSpPr txBox="1">
            <a:spLocks noGrp="1"/>
          </p:cNvSpPr>
          <p:nvPr>
            <p:ph idx="1"/>
          </p:nvPr>
        </p:nvSpPr>
        <p:spPr>
          <a:xfrm>
            <a:off x="2084669" y="506102"/>
            <a:ext cx="8906113" cy="3117648"/>
          </a:xfrm>
          <a:prstGeom prst="rect">
            <a:avLst/>
          </a:prstGeom>
        </p:spPr>
        <p:txBody>
          <a:bodyPr vert="horz" wrap="square" lIns="0" tIns="147320" rIns="0" bIns="0" rtlCol="0">
            <a:spAutoFit/>
          </a:bodyPr>
          <a:lstStyle/>
          <a:p>
            <a:pPr marL="412350" marR="2937510" lvl="1">
              <a:lnSpc>
                <a:spcPts val="5300"/>
              </a:lnSpc>
              <a:spcBef>
                <a:spcPts val="1160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lang="uk-UA" sz="2800" spc="1255" dirty="0" smtClean="0">
                <a:latin typeface="Comic Sans MS" panose="030F0702030302020204" pitchFamily="66" charset="0"/>
                <a:ea typeface="Merriweather"/>
                <a:cs typeface="Merriweather"/>
              </a:rPr>
              <a:t>Що ми спробували і що вийшло?</a:t>
            </a:r>
            <a:endParaRPr sz="2800" spc="415" dirty="0">
              <a:latin typeface="Comic Sans MS" panose="030F0702030302020204" pitchFamily="66" charset="0"/>
              <a:ea typeface="Merriweather"/>
              <a:cs typeface="Merriweather"/>
            </a:endParaRPr>
          </a:p>
          <a:p>
            <a:pPr marL="12700" marR="5080">
              <a:lnSpc>
                <a:spcPct val="112300"/>
              </a:lnSpc>
              <a:spcBef>
                <a:spcPts val="770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2400" dirty="0">
                <a:solidFill>
                  <a:srgbClr val="333A40"/>
                </a:solidFill>
                <a:latin typeface="Comic Sans MS" panose="030F0702030302020204" pitchFamily="66" charset="0"/>
                <a:ea typeface="Merriweather"/>
                <a:cs typeface="Merriweather"/>
              </a:rPr>
              <a:t>Ділимося</a:t>
            </a:r>
            <a:r>
              <a:rPr sz="2400" spc="10" dirty="0">
                <a:solidFill>
                  <a:srgbClr val="333A40"/>
                </a:solidFill>
                <a:latin typeface="Comic Sans MS" panose="030F0702030302020204" pitchFamily="66" charset="0"/>
                <a:ea typeface="Merriweather"/>
                <a:cs typeface="Merriweather"/>
              </a:rPr>
              <a:t> </a:t>
            </a:r>
            <a:r>
              <a:rPr sz="2400" dirty="0">
                <a:solidFill>
                  <a:srgbClr val="333A40"/>
                </a:solidFill>
                <a:latin typeface="Comic Sans MS" panose="030F0702030302020204" pitchFamily="66" charset="0"/>
                <a:ea typeface="Merriweather"/>
                <a:cs typeface="Merriweather"/>
              </a:rPr>
              <a:t>своїми</a:t>
            </a:r>
            <a:r>
              <a:rPr sz="2400" spc="10" dirty="0">
                <a:solidFill>
                  <a:srgbClr val="333A40"/>
                </a:solidFill>
                <a:latin typeface="Comic Sans MS" panose="030F0702030302020204" pitchFamily="66" charset="0"/>
                <a:ea typeface="Merriweather"/>
                <a:cs typeface="Merriweather"/>
              </a:rPr>
              <a:t> </a:t>
            </a:r>
            <a:r>
              <a:rPr sz="2400" dirty="0">
                <a:solidFill>
                  <a:srgbClr val="333A40"/>
                </a:solidFill>
                <a:latin typeface="Comic Sans MS" panose="030F0702030302020204" pitchFamily="66" charset="0"/>
                <a:ea typeface="Merriweather"/>
                <a:cs typeface="Merriweather"/>
              </a:rPr>
              <a:t>відкриттями:</a:t>
            </a:r>
            <a:r>
              <a:rPr sz="2400" spc="10" dirty="0">
                <a:solidFill>
                  <a:srgbClr val="333A40"/>
                </a:solidFill>
                <a:latin typeface="Comic Sans MS" panose="030F0702030302020204" pitchFamily="66" charset="0"/>
                <a:ea typeface="Merriweather"/>
                <a:cs typeface="Merriweather"/>
              </a:rPr>
              <a:t> </a:t>
            </a:r>
            <a:r>
              <a:rPr sz="2400" dirty="0">
                <a:solidFill>
                  <a:srgbClr val="333A40"/>
                </a:solidFill>
                <a:latin typeface="Comic Sans MS" panose="030F0702030302020204" pitchFamily="66" charset="0"/>
                <a:ea typeface="Merriweather"/>
                <a:cs typeface="Merriweather"/>
              </a:rPr>
              <a:t>що</a:t>
            </a:r>
            <a:r>
              <a:rPr sz="2400" spc="10" dirty="0">
                <a:solidFill>
                  <a:srgbClr val="333A40"/>
                </a:solidFill>
                <a:latin typeface="Comic Sans MS" panose="030F0702030302020204" pitchFamily="66" charset="0"/>
                <a:ea typeface="Merriweather"/>
                <a:cs typeface="Merriweather"/>
              </a:rPr>
              <a:t> </a:t>
            </a:r>
            <a:r>
              <a:rPr sz="2400" spc="-10" dirty="0">
                <a:solidFill>
                  <a:srgbClr val="333A40"/>
                </a:solidFill>
                <a:latin typeface="Comic Sans MS" panose="030F0702030302020204" pitchFamily="66" charset="0"/>
                <a:ea typeface="Merriweather"/>
                <a:cs typeface="Merriweather"/>
              </a:rPr>
              <a:t>було</a:t>
            </a:r>
            <a:r>
              <a:rPr sz="2400" spc="10" dirty="0">
                <a:solidFill>
                  <a:srgbClr val="333A40"/>
                </a:solidFill>
                <a:latin typeface="Comic Sans MS" panose="030F0702030302020204" pitchFamily="66" charset="0"/>
                <a:ea typeface="Merriweather"/>
                <a:cs typeface="Merriweather"/>
              </a:rPr>
              <a:t> </a:t>
            </a:r>
            <a:r>
              <a:rPr sz="2400" dirty="0">
                <a:solidFill>
                  <a:srgbClr val="333A40"/>
                </a:solidFill>
                <a:latin typeface="Comic Sans MS" panose="030F0702030302020204" pitchFamily="66" charset="0"/>
                <a:ea typeface="Merriweather"/>
                <a:cs typeface="Merriweather"/>
              </a:rPr>
              <a:t>легко,</a:t>
            </a:r>
            <a:r>
              <a:rPr sz="2400" spc="10" dirty="0">
                <a:solidFill>
                  <a:srgbClr val="333A40"/>
                </a:solidFill>
                <a:latin typeface="Comic Sans MS" panose="030F0702030302020204" pitchFamily="66" charset="0"/>
                <a:ea typeface="Merriweather"/>
                <a:cs typeface="Merriweather"/>
              </a:rPr>
              <a:t> </a:t>
            </a:r>
            <a:r>
              <a:rPr sz="2400" dirty="0">
                <a:solidFill>
                  <a:srgbClr val="333A40"/>
                </a:solidFill>
                <a:latin typeface="Comic Sans MS" panose="030F0702030302020204" pitchFamily="66" charset="0"/>
                <a:ea typeface="Merriweather"/>
                <a:cs typeface="Merriweather"/>
              </a:rPr>
              <a:t>що</a:t>
            </a:r>
            <a:r>
              <a:rPr sz="2400" spc="10" dirty="0">
                <a:solidFill>
                  <a:srgbClr val="333A40"/>
                </a:solidFill>
                <a:latin typeface="Comic Sans MS" panose="030F0702030302020204" pitchFamily="66" charset="0"/>
                <a:ea typeface="Merriweather"/>
                <a:cs typeface="Merriweather"/>
              </a:rPr>
              <a:t> </a:t>
            </a:r>
            <a:r>
              <a:rPr sz="2400" dirty="0">
                <a:solidFill>
                  <a:srgbClr val="333A40"/>
                </a:solidFill>
                <a:latin typeface="Comic Sans MS" panose="030F0702030302020204" pitchFamily="66" charset="0"/>
                <a:ea typeface="Merriweather"/>
                <a:cs typeface="Merriweather"/>
              </a:rPr>
              <a:t>складно,</a:t>
            </a:r>
            <a:r>
              <a:rPr sz="2400" spc="10" dirty="0">
                <a:solidFill>
                  <a:srgbClr val="333A40"/>
                </a:solidFill>
                <a:latin typeface="Comic Sans MS" panose="030F0702030302020204" pitchFamily="66" charset="0"/>
                <a:ea typeface="Merriweather"/>
                <a:cs typeface="Merriweather"/>
              </a:rPr>
              <a:t> </a:t>
            </a:r>
            <a:r>
              <a:rPr sz="2400" dirty="0">
                <a:solidFill>
                  <a:srgbClr val="333A40"/>
                </a:solidFill>
                <a:latin typeface="Comic Sans MS" panose="030F0702030302020204" pitchFamily="66" charset="0"/>
                <a:ea typeface="Merriweather"/>
                <a:cs typeface="Merriweather"/>
              </a:rPr>
              <a:t>і</a:t>
            </a:r>
            <a:r>
              <a:rPr sz="2400" spc="10" dirty="0">
                <a:solidFill>
                  <a:srgbClr val="333A40"/>
                </a:solidFill>
                <a:latin typeface="Comic Sans MS" panose="030F0702030302020204" pitchFamily="66" charset="0"/>
                <a:ea typeface="Merriweather"/>
                <a:cs typeface="Merriweather"/>
              </a:rPr>
              <a:t> </a:t>
            </a:r>
            <a:r>
              <a:rPr sz="2400" dirty="0">
                <a:solidFill>
                  <a:srgbClr val="333A40"/>
                </a:solidFill>
                <a:latin typeface="Comic Sans MS" panose="030F0702030302020204" pitchFamily="66" charset="0"/>
                <a:ea typeface="Merriweather"/>
                <a:cs typeface="Merriweather"/>
              </a:rPr>
              <a:t>що</a:t>
            </a:r>
            <a:r>
              <a:rPr sz="2400" spc="15" dirty="0">
                <a:solidFill>
                  <a:srgbClr val="333A40"/>
                </a:solidFill>
                <a:latin typeface="Comic Sans MS" panose="030F0702030302020204" pitchFamily="66" charset="0"/>
                <a:ea typeface="Merriweather"/>
                <a:cs typeface="Merriweather"/>
              </a:rPr>
              <a:t> </a:t>
            </a:r>
            <a:r>
              <a:rPr sz="2400" dirty="0">
                <a:solidFill>
                  <a:srgbClr val="333A40"/>
                </a:solidFill>
                <a:latin typeface="Comic Sans MS" panose="030F0702030302020204" pitchFamily="66" charset="0"/>
                <a:ea typeface="Merriweather"/>
                <a:cs typeface="Merriweather"/>
              </a:rPr>
              <a:t>ми</a:t>
            </a:r>
            <a:r>
              <a:rPr sz="2400" spc="10" dirty="0">
                <a:solidFill>
                  <a:srgbClr val="333A40"/>
                </a:solidFill>
                <a:latin typeface="Comic Sans MS" panose="030F0702030302020204" pitchFamily="66" charset="0"/>
                <a:ea typeface="Merriweather"/>
                <a:cs typeface="Merriweather"/>
              </a:rPr>
              <a:t> </a:t>
            </a:r>
            <a:r>
              <a:rPr sz="2400" dirty="0">
                <a:solidFill>
                  <a:srgbClr val="333A40"/>
                </a:solidFill>
                <a:latin typeface="Comic Sans MS" panose="030F0702030302020204" pitchFamily="66" charset="0"/>
                <a:ea typeface="Merriweather"/>
                <a:cs typeface="Merriweather"/>
              </a:rPr>
              <a:t>дізналися</a:t>
            </a:r>
            <a:r>
              <a:rPr sz="2400" spc="10" dirty="0">
                <a:solidFill>
                  <a:srgbClr val="333A40"/>
                </a:solidFill>
                <a:latin typeface="Comic Sans MS" panose="030F0702030302020204" pitchFamily="66" charset="0"/>
                <a:ea typeface="Merriweather"/>
                <a:cs typeface="Merriweather"/>
              </a:rPr>
              <a:t> </a:t>
            </a:r>
            <a:r>
              <a:rPr sz="2400" dirty="0">
                <a:solidFill>
                  <a:srgbClr val="333A40"/>
                </a:solidFill>
                <a:latin typeface="Comic Sans MS" panose="030F0702030302020204" pitchFamily="66" charset="0"/>
                <a:ea typeface="Merriweather"/>
                <a:cs typeface="Merriweather"/>
              </a:rPr>
              <a:t>одне</a:t>
            </a:r>
            <a:r>
              <a:rPr sz="2400" spc="10" dirty="0">
                <a:solidFill>
                  <a:srgbClr val="333A40"/>
                </a:solidFill>
                <a:latin typeface="Comic Sans MS" panose="030F0702030302020204" pitchFamily="66" charset="0"/>
                <a:ea typeface="Merriweather"/>
                <a:cs typeface="Merriweather"/>
              </a:rPr>
              <a:t> </a:t>
            </a:r>
            <a:r>
              <a:rPr sz="2400" spc="-25" dirty="0">
                <a:solidFill>
                  <a:srgbClr val="333A40"/>
                </a:solidFill>
                <a:latin typeface="Comic Sans MS" panose="030F0702030302020204" pitchFamily="66" charset="0"/>
                <a:ea typeface="Merriweather"/>
                <a:cs typeface="Merriweather"/>
              </a:rPr>
              <a:t>про </a:t>
            </a:r>
            <a:r>
              <a:rPr sz="2400" spc="-10" dirty="0">
                <a:solidFill>
                  <a:srgbClr val="333A40"/>
                </a:solidFill>
                <a:latin typeface="Comic Sans MS" panose="030F0702030302020204" pitchFamily="66" charset="0"/>
                <a:ea typeface="Merriweather"/>
                <a:cs typeface="Merriweather"/>
              </a:rPr>
              <a:t>одного?</a:t>
            </a:r>
            <a:endParaRPr sz="2400" dirty="0">
              <a:latin typeface="Comic Sans MS" panose="030F0702030302020204" pitchFamily="66" charset="0"/>
              <a:cs typeface="Noto San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35736" y="4309519"/>
            <a:ext cx="214629" cy="29527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1750" spc="-25" dirty="0">
                <a:solidFill>
                  <a:srgbClr val="947DAC"/>
                </a:solidFill>
                <a:latin typeface="Merriweather"/>
                <a:ea typeface="Merriweather"/>
                <a:cs typeface="Merriweather"/>
              </a:rPr>
              <a:t>1.</a:t>
            </a:r>
            <a:endParaRPr sz="1750">
              <a:latin typeface="Noto Sans"/>
              <a:cs typeface="Noto San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74140" y="4309519"/>
            <a:ext cx="4710710" cy="630942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Які</a:t>
            </a:r>
            <a:r>
              <a:rPr sz="2000" spc="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рішення</a:t>
            </a:r>
            <a:r>
              <a:rPr sz="2000" spc="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запропонувала</a:t>
            </a:r>
            <a:r>
              <a:rPr sz="2000" spc="5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кожна</a:t>
            </a:r>
            <a:r>
              <a:rPr sz="2000" spc="5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група?</a:t>
            </a:r>
            <a:endParaRPr sz="2000" dirty="0">
              <a:latin typeface="Noto Sans"/>
              <a:cs typeface="Noto San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199321" y="4309519"/>
            <a:ext cx="214629" cy="29527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1750" spc="-25" dirty="0">
                <a:solidFill>
                  <a:srgbClr val="947DAC"/>
                </a:solidFill>
                <a:latin typeface="Merriweather"/>
                <a:ea typeface="Merriweather"/>
                <a:cs typeface="Merriweather"/>
              </a:rPr>
              <a:t>2.</a:t>
            </a:r>
            <a:endParaRPr sz="1750">
              <a:latin typeface="Noto Sans"/>
              <a:cs typeface="Noto San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537726" y="4309519"/>
            <a:ext cx="4010025" cy="630942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Чи</a:t>
            </a:r>
            <a:r>
              <a:rPr sz="2000" spc="5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вдалося</a:t>
            </a:r>
            <a:r>
              <a:rPr sz="2000" spc="6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використати</a:t>
            </a:r>
            <a:r>
              <a:rPr sz="2000" spc="5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"Я-</a:t>
            </a:r>
            <a:r>
              <a:rPr sz="2000"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повідомлення"?</a:t>
            </a:r>
            <a:endParaRPr sz="2000" dirty="0">
              <a:latin typeface="Noto Sans"/>
              <a:cs typeface="Noto San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58973" y="5091895"/>
            <a:ext cx="214629" cy="29527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1750" spc="-25" dirty="0">
                <a:solidFill>
                  <a:srgbClr val="947DAC"/>
                </a:solidFill>
                <a:latin typeface="Merriweather"/>
                <a:ea typeface="Merriweather"/>
                <a:cs typeface="Merriweather"/>
              </a:rPr>
              <a:t>3.</a:t>
            </a:r>
            <a:endParaRPr sz="1750" dirty="0">
              <a:latin typeface="Noto Sans"/>
              <a:cs typeface="Noto San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074140" y="5078276"/>
            <a:ext cx="4634865" cy="107779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18500"/>
              </a:lnSpc>
              <a:spcBef>
                <a:spcPts val="95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Який</a:t>
            </a:r>
            <a:r>
              <a:rPr sz="2000" spc="5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стиль</a:t>
            </a:r>
            <a:r>
              <a:rPr sz="2000" spc="6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поведінки</a:t>
            </a:r>
            <a:r>
              <a:rPr sz="2000" spc="6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виявився</a:t>
            </a:r>
            <a:r>
              <a:rPr sz="2000" spc="6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найефективнішим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у</a:t>
            </a:r>
            <a:r>
              <a:rPr sz="2000" spc="3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вашій</a:t>
            </a:r>
            <a:r>
              <a:rPr sz="2000" spc="3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ситуації</a:t>
            </a:r>
            <a:r>
              <a:rPr sz="2000" spc="3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і</a:t>
            </a:r>
            <a:r>
              <a:rPr sz="2000" spc="3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чому?</a:t>
            </a:r>
            <a:endParaRPr sz="2000" dirty="0">
              <a:latin typeface="Noto Sans"/>
              <a:cs typeface="Noto Sans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199321" y="5190396"/>
            <a:ext cx="214629" cy="29527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1750" spc="-25" dirty="0">
                <a:solidFill>
                  <a:srgbClr val="947DAC"/>
                </a:solidFill>
                <a:latin typeface="Merriweather"/>
                <a:ea typeface="Merriweather"/>
                <a:cs typeface="Merriweather"/>
              </a:rPr>
              <a:t>4.</a:t>
            </a:r>
            <a:endParaRPr sz="1750" dirty="0">
              <a:latin typeface="Noto Sans"/>
              <a:cs typeface="Noto Sans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537725" y="5203544"/>
            <a:ext cx="4359910" cy="630942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  <a:defRPr>
                <a:latin typeface="Merriweather"/>
                <a:ea typeface="Merriweather"/>
                <a:cs typeface="Merriweather"/>
              </a:defRPr>
            </a:pP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Які</a:t>
            </a:r>
            <a:r>
              <a:rPr sz="2000" spc="3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висновки</a:t>
            </a:r>
            <a:r>
              <a:rPr sz="2000" spc="3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ми</a:t>
            </a:r>
            <a:r>
              <a:rPr sz="2000" spc="3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можемо</a:t>
            </a:r>
            <a:r>
              <a:rPr sz="2000" spc="3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зробити</a:t>
            </a:r>
            <a:r>
              <a:rPr sz="2000" spc="3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на</a:t>
            </a:r>
            <a:r>
              <a:rPr sz="2000" spc="35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 </a:t>
            </a:r>
            <a:r>
              <a:rPr sz="2000" spc="-10" dirty="0">
                <a:solidFill>
                  <a:srgbClr val="333A40"/>
                </a:solidFill>
                <a:latin typeface="Merriweather"/>
                <a:ea typeface="Merriweather"/>
                <a:cs typeface="Merriweather"/>
              </a:rPr>
              <a:t>майбутнє?</a:t>
            </a:r>
            <a:endParaRPr sz="2000" dirty="0">
              <a:latin typeface="Noto Sans"/>
              <a:cs typeface="Noto San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114</TotalTime>
  <Words>847</Words>
  <Application>Microsoft Office PowerPoint</Application>
  <PresentationFormat>Произвольный</PresentationFormat>
  <Paragraphs>128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8" baseType="lpstr">
      <vt:lpstr>Arial</vt:lpstr>
      <vt:lpstr>Century Gothic</vt:lpstr>
      <vt:lpstr>Comic Sans MS</vt:lpstr>
      <vt:lpstr>Merriweather</vt:lpstr>
      <vt:lpstr>Noto Sans</vt:lpstr>
      <vt:lpstr>Source Code Pro</vt:lpstr>
      <vt:lpstr>Wingdings 3</vt:lpstr>
      <vt:lpstr>Легкий дым</vt:lpstr>
      <vt:lpstr>Класна         година.  Моя  поведінка в   конфлікті.</vt:lpstr>
      <vt:lpstr>Що таке  конфлікт   і  і чому            він трапляється? Конфлікт — це звичайне зіткнення інтересів або поглядів, яке трапляється з кожним. Це не завжди щось погане, а просто ситуація, коли люди хочуть різного або по-різному бачать світ.</vt:lpstr>
      <vt:lpstr>Поведінкові стилі у конфлікті простими словами Існує п'ять основних способів, як люди поводяться у сварках. Уявимо, що кожен стиль — це тварина зі своєю поведінкою.</vt:lpstr>
      <vt:lpstr>Який мій стиль зараз?</vt:lpstr>
      <vt:lpstr>Коли  стиль допомагає, а коли заважає Немає поганих чи хороших стилів — кожен корисний у певній ситуації. Важливо розуміти, коли твій звичний спосіб реагування допомагає, а коли, навпаки, все псує.</vt:lpstr>
      <vt:lpstr>Спокій насамперед дихаю → думаю → говорю</vt:lpstr>
      <vt:lpstr>Говорю про себе, не звинувачую.</vt:lpstr>
      <vt:lpstr>Коли мені потрібна підтримка</vt:lpstr>
      <vt:lpstr>Випадки зі шкільного життя Давайте розіграємо кілька ситуацій і спробуємо застосувати нові знання.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Класна         година.  Моя  поведінка в   конфлікті.</dc:title>
  <cp:lastModifiedBy>irina.nikolaychuk.71@gmail.com</cp:lastModifiedBy>
  <cp:revision>10</cp:revision>
  <dcterms:created xsi:type="dcterms:W3CDTF">2025-11-14T10:38:36Z</dcterms:created>
  <dcterms:modified xsi:type="dcterms:W3CDTF">2025-11-15T19:21:39Z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2025-11-14T00:00:00Z</vt:filetime>
  </property>
  <property fmtid="{D5CDD505-2E9C-101B-9397-08002B2CF9AE}" pid="3" name="LastSaved">
    <vt:filetime>2025-11-14T00:00:00Z</vt:filetime>
  </property>
  <property fmtid="{D5CDD505-2E9C-101B-9397-08002B2CF9AE}" pid="4" name="Producer">
    <vt:lpwstr>iText® Core 7.2.2 (AGPL version) ©2000-2022 iText Group NV</vt:lpwstr>
  </property>
</Properties>
</file>