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8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D40937D-9B1A-4429-9EC1-C6A338A1F2A2}" type="datetimeFigureOut">
              <a:rPr lang="ru-RU" smtClean="0"/>
              <a:pPr/>
              <a:t>09.03.2015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1D066ED-FB5F-48FF-970B-F6137BD1F3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9"/>
            <a:ext cx="9144000" cy="68520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19212"/>
          </a:xfrm>
        </p:spPr>
        <p:txBody>
          <a:bodyPr>
            <a:noAutofit/>
          </a:bodyPr>
          <a:lstStyle/>
          <a:p>
            <a:pPr algn="ctr"/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Наявність пульсу</a:t>
            </a:r>
            <a:endParaRPr lang="ru-RU" dirty="0"/>
          </a:p>
        </p:txBody>
      </p:sp>
      <p:pic>
        <p:nvPicPr>
          <p:cNvPr id="4" name="Содержимое 3" descr="86yMWfmriA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714620"/>
            <a:ext cx="4896354" cy="3502028"/>
          </a:xfrm>
        </p:spPr>
      </p:pic>
      <p:pic>
        <p:nvPicPr>
          <p:cNvPr id="5" name="Рисунок 4" descr="vusokuj_puls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2285992"/>
            <a:ext cx="3786194" cy="26193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Штучне дихання </a:t>
            </a:r>
            <a:br>
              <a:rPr lang="uk-UA" dirty="0" smtClean="0"/>
            </a:br>
            <a:r>
              <a:rPr lang="uk-UA" dirty="0" smtClean="0"/>
              <a:t>(алгоритм дій </a:t>
            </a:r>
            <a:r>
              <a:rPr lang="uk-UA" dirty="0" err="1" smtClean="0"/>
              <a:t>“рот</a:t>
            </a:r>
            <a:r>
              <a:rPr lang="uk-UA" dirty="0" smtClean="0"/>
              <a:t> в </a:t>
            </a:r>
            <a:r>
              <a:rPr lang="uk-UA" dirty="0" err="1" smtClean="0"/>
              <a:t>рот”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4" name="Содержимое 3" descr="images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2239835"/>
            <a:ext cx="5643602" cy="397524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Непрямий масаж серця</a:t>
            </a:r>
            <a:endParaRPr lang="ru-RU" dirty="0"/>
          </a:p>
        </p:txBody>
      </p:sp>
      <p:pic>
        <p:nvPicPr>
          <p:cNvPr id="4" name="Содержимое 3" descr="437_html_m1a69505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285992"/>
            <a:ext cx="4319025" cy="3319279"/>
          </a:xfrm>
        </p:spPr>
      </p:pic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2143116"/>
            <a:ext cx="4886352" cy="34956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857496"/>
            <a:ext cx="4214842" cy="2659066"/>
          </a:xfrm>
        </p:spPr>
      </p:pic>
      <p:pic>
        <p:nvPicPr>
          <p:cNvPr id="5" name="Рисунок 4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357430"/>
            <a:ext cx="3305184" cy="35528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Види кровотеч</a:t>
            </a:r>
            <a:endParaRPr lang="ru-RU" dirty="0"/>
          </a:p>
        </p:txBody>
      </p:sp>
      <p:pic>
        <p:nvPicPr>
          <p:cNvPr id="6" name="Содержимое 5" descr="img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00174"/>
            <a:ext cx="8229600" cy="39290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7200" b="1" dirty="0" smtClean="0"/>
              <a:t> </a:t>
            </a:r>
            <a:r>
              <a:rPr lang="ru-RU" sz="7200" b="1" dirty="0" err="1" smtClean="0"/>
              <a:t>Способи</a:t>
            </a:r>
            <a:r>
              <a:rPr lang="ru-RU" sz="7200" b="1" dirty="0" smtClean="0"/>
              <a:t> </a:t>
            </a:r>
            <a:r>
              <a:rPr lang="ru-RU" sz="7200" b="1" dirty="0" err="1" smtClean="0"/>
              <a:t>зупинки</a:t>
            </a:r>
            <a:r>
              <a:rPr lang="ru-RU" sz="7200" b="1" dirty="0" smtClean="0"/>
              <a:t> </a:t>
            </a:r>
            <a:r>
              <a:rPr lang="ru-RU" sz="7200" b="1" dirty="0" err="1" smtClean="0"/>
              <a:t>кровотечі</a:t>
            </a:r>
            <a:endParaRPr lang="ru-RU" sz="7200" b="1" dirty="0" smtClean="0"/>
          </a:p>
          <a:p>
            <a:endParaRPr lang="ru-RU" sz="7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Підвищене</a:t>
            </a:r>
            <a:r>
              <a:rPr lang="ru-RU" dirty="0" smtClean="0"/>
              <a:t> </a:t>
            </a:r>
            <a:r>
              <a:rPr lang="ru-RU" dirty="0" err="1" smtClean="0"/>
              <a:t>положення</a:t>
            </a:r>
            <a:r>
              <a:rPr lang="ru-RU" dirty="0" smtClean="0"/>
              <a:t> </a:t>
            </a:r>
            <a:r>
              <a:rPr lang="ru-RU" dirty="0" err="1" smtClean="0"/>
              <a:t>кінцівки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images (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2571744"/>
            <a:ext cx="4824436" cy="280194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7097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Максимальне</a:t>
            </a:r>
            <a:r>
              <a:rPr lang="ru-RU" dirty="0" smtClean="0"/>
              <a:t> </a:t>
            </a:r>
            <a:r>
              <a:rPr lang="ru-RU" dirty="0" err="1" smtClean="0"/>
              <a:t>згинання</a:t>
            </a:r>
            <a:r>
              <a:rPr lang="ru-RU" dirty="0" smtClean="0"/>
              <a:t> </a:t>
            </a:r>
            <a:r>
              <a:rPr lang="ru-RU" dirty="0" err="1" smtClean="0"/>
              <a:t>кінцівки</a:t>
            </a:r>
            <a:r>
              <a:rPr lang="ru-RU" dirty="0" smtClean="0"/>
              <a:t> в </a:t>
            </a:r>
            <a:r>
              <a:rPr lang="ru-RU" dirty="0" err="1" smtClean="0"/>
              <a:t>суглобі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1898243_671531052885831_131321616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1643050"/>
            <a:ext cx="4714907" cy="48593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Пальцеве</a:t>
            </a:r>
            <a:r>
              <a:rPr lang="ru-RU" dirty="0" smtClean="0"/>
              <a:t> </a:t>
            </a:r>
            <a:r>
              <a:rPr lang="ru-RU" dirty="0" err="1" smtClean="0"/>
              <a:t>притискування</a:t>
            </a:r>
            <a:r>
              <a:rPr lang="ru-RU" dirty="0" smtClean="0"/>
              <a:t> великих </a:t>
            </a:r>
            <a:r>
              <a:rPr lang="ru-RU" dirty="0" err="1" smtClean="0"/>
              <a:t>судин</a:t>
            </a:r>
            <a:r>
              <a:rPr lang="ru-RU" dirty="0" smtClean="0"/>
              <a:t> до </a:t>
            </a:r>
            <a:r>
              <a:rPr lang="ru-RU" dirty="0" err="1" smtClean="0"/>
              <a:t>кістки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image0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2428868"/>
            <a:ext cx="7643865" cy="335758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Накладання</a:t>
            </a:r>
            <a:r>
              <a:rPr lang="ru-RU" dirty="0" smtClean="0"/>
              <a:t> </a:t>
            </a:r>
            <a:r>
              <a:rPr lang="ru-RU" dirty="0" err="1" smtClean="0"/>
              <a:t>стискуючої</a:t>
            </a:r>
            <a:r>
              <a:rPr lang="ru-RU" dirty="0" smtClean="0"/>
              <a:t> </a:t>
            </a:r>
            <a:r>
              <a:rPr lang="ru-RU" dirty="0" err="1" smtClean="0"/>
              <a:t>пов'язки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image0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857364"/>
            <a:ext cx="5643602" cy="471488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Накладання</a:t>
            </a:r>
            <a:r>
              <a:rPr lang="ru-RU" dirty="0" smtClean="0"/>
              <a:t> </a:t>
            </a:r>
            <a:r>
              <a:rPr lang="ru-RU" dirty="0" err="1" smtClean="0"/>
              <a:t>джгута</a:t>
            </a:r>
            <a:r>
              <a:rPr lang="ru-RU" dirty="0" smtClean="0"/>
              <a:t> та закрутки</a:t>
            </a:r>
            <a:endParaRPr lang="ru-RU" dirty="0"/>
          </a:p>
        </p:txBody>
      </p:sp>
      <p:pic>
        <p:nvPicPr>
          <p:cNvPr id="4" name="Содержимое 3" descr="img14.jpg"/>
          <p:cNvPicPr>
            <a:picLocks noGrp="1" noChangeAspect="1"/>
          </p:cNvPicPr>
          <p:nvPr>
            <p:ph idx="1"/>
          </p:nvPr>
        </p:nvPicPr>
        <p:blipFill>
          <a:blip r:embed="rId2"/>
          <a:srcRect l="6974" t="27071"/>
          <a:stretch>
            <a:fillRect/>
          </a:stretch>
        </p:blipFill>
        <p:spPr>
          <a:xfrm>
            <a:off x="5143504" y="2857496"/>
            <a:ext cx="3811594" cy="2501896"/>
          </a:xfrm>
        </p:spPr>
      </p:pic>
      <p:pic>
        <p:nvPicPr>
          <p:cNvPr id="5" name="Рисунок 4" descr="75566423.gif"/>
          <p:cNvPicPr>
            <a:picLocks noChangeAspect="1"/>
          </p:cNvPicPr>
          <p:nvPr/>
        </p:nvPicPr>
        <p:blipFill>
          <a:blip r:embed="rId3"/>
          <a:srcRect l="3314" t="5376" r="3867" b="5913"/>
          <a:stretch>
            <a:fillRect/>
          </a:stretch>
        </p:blipFill>
        <p:spPr>
          <a:xfrm>
            <a:off x="500034" y="2857496"/>
            <a:ext cx="4000528" cy="235745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Перелом. Види переломів</a:t>
            </a:r>
            <a:endParaRPr lang="ru-RU" dirty="0"/>
          </a:p>
        </p:txBody>
      </p:sp>
      <p:pic>
        <p:nvPicPr>
          <p:cNvPr id="4" name="Содержимое 3" descr="image0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0240"/>
            <a:ext cx="3462309" cy="3500462"/>
          </a:xfrm>
        </p:spPr>
      </p:pic>
      <p:pic>
        <p:nvPicPr>
          <p:cNvPr id="6" name="Рисунок 5" descr="image001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214554"/>
            <a:ext cx="5572132" cy="40005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ПМД при переломах кінцівок</a:t>
            </a:r>
            <a:endParaRPr lang="ru-RU" dirty="0"/>
          </a:p>
        </p:txBody>
      </p:sp>
      <p:pic>
        <p:nvPicPr>
          <p:cNvPr id="7" name="Рисунок 6" descr="завантаження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000241"/>
            <a:ext cx="3857652" cy="2786082"/>
          </a:xfrm>
          <a:prstGeom prst="rect">
            <a:avLst/>
          </a:prstGeom>
        </p:spPr>
      </p:pic>
      <p:pic>
        <p:nvPicPr>
          <p:cNvPr id="9" name="Содержимое 8" descr="images (13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43438" y="3714752"/>
            <a:ext cx="4071966" cy="2433644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ПМД при переломах кісток тазу</a:t>
            </a:r>
            <a:endParaRPr lang="ru-RU" dirty="0"/>
          </a:p>
        </p:txBody>
      </p:sp>
      <p:pic>
        <p:nvPicPr>
          <p:cNvPr id="4" name="Содержимое 3" descr="13542720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6314" y="3714752"/>
            <a:ext cx="3429004" cy="2366013"/>
          </a:xfrm>
        </p:spPr>
      </p:pic>
      <p:pic>
        <p:nvPicPr>
          <p:cNvPr id="5" name="Рисунок 4" descr="images (1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500306"/>
            <a:ext cx="4643470" cy="121444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ПМД при переломі хребта</a:t>
            </a:r>
            <a:endParaRPr lang="ru-RU" dirty="0"/>
          </a:p>
        </p:txBody>
      </p:sp>
      <p:pic>
        <p:nvPicPr>
          <p:cNvPr id="4" name="Содержимое 3" descr="p-7-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2214554"/>
            <a:ext cx="4786346" cy="3413777"/>
          </a:xfrm>
        </p:spPr>
      </p:pic>
      <p:pic>
        <p:nvPicPr>
          <p:cNvPr id="5" name="Рисунок 4" descr="1c8b3c911e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214554"/>
            <a:ext cx="3852859" cy="366235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ПМД при переломі кісток черепа</a:t>
            </a:r>
            <a:br>
              <a:rPr lang="uk-UA" dirty="0" smtClean="0"/>
            </a:br>
            <a:endParaRPr lang="ru-RU" dirty="0"/>
          </a:p>
        </p:txBody>
      </p:sp>
      <p:pic>
        <p:nvPicPr>
          <p:cNvPr id="4" name="Содержимое 3" descr="images (1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2857496"/>
            <a:ext cx="6811453" cy="255429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82</TotalTime>
  <Words>56</Words>
  <Application>Microsoft Office PowerPoint</Application>
  <PresentationFormat>Экран (4:3)</PresentationFormat>
  <Paragraphs>15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Городская</vt:lpstr>
      <vt:lpstr>Слайд 1</vt:lpstr>
      <vt:lpstr>Слайд 2</vt:lpstr>
      <vt:lpstr>Наявність пульсу</vt:lpstr>
      <vt:lpstr>Штучне дихання  (алгоритм дій “рот в рот”)</vt:lpstr>
      <vt:lpstr>Непрямий масаж серця</vt:lpstr>
      <vt:lpstr>Слайд 6</vt:lpstr>
      <vt:lpstr>Види кровотеч</vt:lpstr>
      <vt:lpstr>Слайд 8</vt:lpstr>
      <vt:lpstr>Підвищене положення кінцівки </vt:lpstr>
      <vt:lpstr>Максимальне згинання кінцівки в суглобі </vt:lpstr>
      <vt:lpstr>Пальцеве притискування великих судин до кістки </vt:lpstr>
      <vt:lpstr>Накладання стискуючої пов'язки </vt:lpstr>
      <vt:lpstr>Накладання джгута та закрутки</vt:lpstr>
      <vt:lpstr>Перелом. Види переломів</vt:lpstr>
      <vt:lpstr>ПМД при переломах кінцівок</vt:lpstr>
      <vt:lpstr>ПМД при переломах кісток тазу</vt:lpstr>
      <vt:lpstr>ПМД при переломі хребта</vt:lpstr>
      <vt:lpstr>ПМД при переломі кісток черепа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Юра</dc:creator>
  <cp:lastModifiedBy>Юра</cp:lastModifiedBy>
  <cp:revision>9</cp:revision>
  <dcterms:created xsi:type="dcterms:W3CDTF">2015-03-07T16:10:03Z</dcterms:created>
  <dcterms:modified xsi:type="dcterms:W3CDTF">2015-03-09T19:36:34Z</dcterms:modified>
</cp:coreProperties>
</file>