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4775121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964311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97737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10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475340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886028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15874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550343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44164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107457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74316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51654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6309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90042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0223858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469865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F2BA73-4759-45DA-9DB3-9A36CD4AB13F}" type="datetimeFigureOut">
              <a:rPr lang="LID4096" smtClean="0"/>
              <a:t>12/08/2020</a:t>
            </a:fld>
            <a:endParaRPr lang="LID4096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CF8D956-7B8A-4B12-A90D-76BBFC621119}" type="slidenum">
              <a:rPr lang="LID4096" smtClean="0"/>
              <a:t>‹№›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050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E1EBBC-7C05-4529-96AC-101681762B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784362"/>
            <a:ext cx="7766936" cy="1646302"/>
          </a:xfrm>
        </p:spPr>
        <p:txBody>
          <a:bodyPr/>
          <a:lstStyle/>
          <a:p>
            <a:r>
              <a:rPr lang="uk-UA" dirty="0"/>
              <a:t>Спортивна вікторина</a:t>
            </a:r>
            <a:endParaRPr lang="LID4096" dirty="0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BA2E4C8-679F-49EB-A84E-99B185DF8C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923030"/>
            <a:ext cx="7766936" cy="1096899"/>
          </a:xfrm>
        </p:spPr>
        <p:txBody>
          <a:bodyPr>
            <a:normAutofit/>
          </a:bodyPr>
          <a:lstStyle/>
          <a:p>
            <a:r>
              <a:rPr lang="uk-UA" sz="2400" b="1" dirty="0"/>
              <a:t>Чи знаєш ти видатних українських спортсменів? </a:t>
            </a:r>
            <a:endParaRPr lang="LID4096" sz="2400" b="1" dirty="0"/>
          </a:p>
        </p:txBody>
      </p:sp>
      <p:pic>
        <p:nvPicPr>
          <p:cNvPr id="2050" name="Picture 2" descr="Виховні заходи – Кафедра теорії та методики фізичного виховання і спорту">
            <a:extLst>
              <a:ext uri="{FF2B5EF4-FFF2-40B4-BE49-F238E27FC236}">
                <a16:creationId xmlns:a16="http://schemas.microsoft.com/office/drawing/2014/main" id="{46314D90-5DCE-4B0F-87C8-6981291D7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97" y="800972"/>
            <a:ext cx="8760092" cy="2628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1812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3DDCFFC-278F-47AE-AA76-0CEFF2EF7E6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5748" y="0"/>
            <a:ext cx="56130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809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E385682-FD8C-4BA1-8DF1-37157970414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960" y="1"/>
            <a:ext cx="483928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533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863010B-B0DC-45F5-9898-69DEE8C995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877" y="-98473"/>
            <a:ext cx="4750019" cy="695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715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8BC498-2D30-4421-8AE4-CCDF33A33A6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455" y="0"/>
            <a:ext cx="53879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17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У нас не команда, а просто ж...». Як Валя Семеренко у Facebook реагувала на  заявку України на естафету - Пхенчхан-2018, Биатлон на олимпиаде 2018">
            <a:extLst>
              <a:ext uri="{FF2B5EF4-FFF2-40B4-BE49-F238E27FC236}">
                <a16:creationId xmlns:a16="http://schemas.microsoft.com/office/drawing/2014/main" id="{EFEEFF84-FFEC-485D-AFAB-E46F69DD6C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45" y="682722"/>
            <a:ext cx="10723560" cy="5492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991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FB8B28B-174D-43CA-A07F-D90C5E86E14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808" y="0"/>
            <a:ext cx="57818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5916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Ольга Харлан стала лучшей украинской спортсменкой месяца | Спорт | АиФ  Украина">
            <a:extLst>
              <a:ext uri="{FF2B5EF4-FFF2-40B4-BE49-F238E27FC236}">
                <a16:creationId xmlns:a16="http://schemas.microsoft.com/office/drawing/2014/main" id="{892B2CEE-1C16-4A88-88B9-2178F57F4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63" y="330353"/>
            <a:ext cx="9332394" cy="6197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499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F5A2687-2942-49D7-9204-EF35F2939DAF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028" y="0"/>
            <a:ext cx="4656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6077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Еліна Світоліна вперше в кар'єрі вийшла у півфінал Grand Slam і зіграє там  з екс-першою в світі - Главком">
            <a:extLst>
              <a:ext uri="{FF2B5EF4-FFF2-40B4-BE49-F238E27FC236}">
                <a16:creationId xmlns:a16="http://schemas.microsoft.com/office/drawing/2014/main" id="{98FE6C3D-7A10-4B26-85F5-FBF18FB71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109" y="348175"/>
            <a:ext cx="9242474" cy="6161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4458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>
            <a:extLst>
              <a:ext uri="{FF2B5EF4-FFF2-40B4-BE49-F238E27FC236}">
                <a16:creationId xmlns:a16="http://schemas.microsoft.com/office/drawing/2014/main" id="{7EA3D51E-D601-4AFC-A449-F22CA0155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082" y="0"/>
            <a:ext cx="67400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38153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</TotalTime>
  <Words>9</Words>
  <Application>Microsoft Office PowerPoint</Application>
  <PresentationFormat>Широкий екран</PresentationFormat>
  <Paragraphs>2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5" baseType="lpstr">
      <vt:lpstr>Arial</vt:lpstr>
      <vt:lpstr>Trebuchet MS</vt:lpstr>
      <vt:lpstr>Wingdings 3</vt:lpstr>
      <vt:lpstr>Грань</vt:lpstr>
      <vt:lpstr>Спортивна вікторина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Спортивна вікторина</dc:title>
  <dc:creator>Olha M</dc:creator>
  <cp:lastModifiedBy>Olha M</cp:lastModifiedBy>
  <cp:revision>6</cp:revision>
  <dcterms:created xsi:type="dcterms:W3CDTF">2020-12-08T20:18:52Z</dcterms:created>
  <dcterms:modified xsi:type="dcterms:W3CDTF">2020-12-08T21:11:21Z</dcterms:modified>
</cp:coreProperties>
</file>