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Inter Medium" charset="1" panose="02000503000000020004"/>
      <p:regular r:id="rId21"/>
    </p:embeddedFont>
    <p:embeddedFont>
      <p:font typeface="Open Sans Light Bold" charset="1" panose="020B0806030504020204"/>
      <p:regular r:id="rId22"/>
    </p:embeddedFont>
    <p:embeddedFont>
      <p:font typeface="Agrandir Narrow Ultra-Bold" charset="1" panose="0000090600000000000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jpe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1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15.svg" Type="http://schemas.openxmlformats.org/officeDocument/2006/relationships/image"/><Relationship Id="rId4" Target="../media/image16.png" Type="http://schemas.openxmlformats.org/officeDocument/2006/relationships/image"/><Relationship Id="rId5" Target="../media/image1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jpe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24.png" Type="http://schemas.openxmlformats.org/officeDocument/2006/relationships/image"/><Relationship Id="rId6" Target="../media/image2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27.png" Type="http://schemas.openxmlformats.org/officeDocument/2006/relationships/image"/><Relationship Id="rId6" Target="../media/image28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jpe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30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jpeg" Type="http://schemas.openxmlformats.org/officeDocument/2006/relationships/image"/><Relationship Id="rId3" Target="../media/image19.png" Type="http://schemas.openxmlformats.org/officeDocument/2006/relationships/image"/><Relationship Id="rId4" Target="../media/image20.svg" Type="http://schemas.openxmlformats.org/officeDocument/2006/relationships/image"/><Relationship Id="rId5" Target="../media/image32.png" Type="http://schemas.openxmlformats.org/officeDocument/2006/relationships/image"/><Relationship Id="rId6" Target="../media/image3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4.jpeg" Type="http://schemas.openxmlformats.org/officeDocument/2006/relationships/image"/><Relationship Id="rId3" Target="../media/image35.png" Type="http://schemas.openxmlformats.org/officeDocument/2006/relationships/image"/><Relationship Id="rId4" Target="../media/image36.svg" Type="http://schemas.openxmlformats.org/officeDocument/2006/relationships/image"/><Relationship Id="rId5" Target="../media/image37.png" Type="http://schemas.openxmlformats.org/officeDocument/2006/relationships/image"/><Relationship Id="rId6" Target="../media/image38.svg" Type="http://schemas.openxmlformats.org/officeDocument/2006/relationships/image"/><Relationship Id="rId7" Target="../media/image3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0.png" Type="http://schemas.openxmlformats.org/officeDocument/2006/relationships/image"/><Relationship Id="rId3" Target="../media/image4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2.jpeg" Type="http://schemas.openxmlformats.org/officeDocument/2006/relationships/image"/><Relationship Id="rId3" Target="../media/image43.png" Type="http://schemas.openxmlformats.org/officeDocument/2006/relationships/image"/><Relationship Id="rId4" Target="../media/image44.svg" Type="http://schemas.openxmlformats.org/officeDocument/2006/relationships/image"/><Relationship Id="rId5" Target="../media/image45.png" Type="http://schemas.openxmlformats.org/officeDocument/2006/relationships/image"/><Relationship Id="rId6" Target="../media/image46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jpeg" Type="http://schemas.openxmlformats.org/officeDocument/2006/relationships/image"/><Relationship Id="rId3" Target="../media/image48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9.jpeg" Type="http://schemas.openxmlformats.org/officeDocument/2006/relationships/image"/><Relationship Id="rId3" Target="../media/image50.png" Type="http://schemas.openxmlformats.org/officeDocument/2006/relationships/image"/><Relationship Id="rId4" Target="../media/image51.png" Type="http://schemas.openxmlformats.org/officeDocument/2006/relationships/image"/><Relationship Id="rId5" Target="../media/image52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715469" y="6636439"/>
            <a:ext cx="7001750" cy="1542184"/>
            <a:chOff x="0" y="0"/>
            <a:chExt cx="1844082" cy="40617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4082" cy="406172"/>
            </a:xfrm>
            <a:custGeom>
              <a:avLst/>
              <a:gdLst/>
              <a:ahLst/>
              <a:cxnLst/>
              <a:rect r="r" b="b" t="t" l="l"/>
              <a:pathLst>
                <a:path h="406172" w="1844082">
                  <a:moveTo>
                    <a:pt x="27643" y="0"/>
                  </a:moveTo>
                  <a:lnTo>
                    <a:pt x="1816440" y="0"/>
                  </a:lnTo>
                  <a:cubicBezTo>
                    <a:pt x="1831706" y="0"/>
                    <a:pt x="1844082" y="12376"/>
                    <a:pt x="1844082" y="27643"/>
                  </a:cubicBezTo>
                  <a:lnTo>
                    <a:pt x="1844082" y="378529"/>
                  </a:lnTo>
                  <a:cubicBezTo>
                    <a:pt x="1844082" y="385861"/>
                    <a:pt x="1841170" y="392892"/>
                    <a:pt x="1835986" y="398076"/>
                  </a:cubicBezTo>
                  <a:cubicBezTo>
                    <a:pt x="1830802" y="403260"/>
                    <a:pt x="1823771" y="406172"/>
                    <a:pt x="1816440" y="406172"/>
                  </a:cubicBezTo>
                  <a:lnTo>
                    <a:pt x="27643" y="406172"/>
                  </a:lnTo>
                  <a:cubicBezTo>
                    <a:pt x="12376" y="406172"/>
                    <a:pt x="0" y="393796"/>
                    <a:pt x="0" y="378529"/>
                  </a:cubicBezTo>
                  <a:lnTo>
                    <a:pt x="0" y="27643"/>
                  </a:lnTo>
                  <a:cubicBezTo>
                    <a:pt x="0" y="20311"/>
                    <a:pt x="2912" y="13280"/>
                    <a:pt x="8096" y="8096"/>
                  </a:cubicBezTo>
                  <a:cubicBezTo>
                    <a:pt x="13280" y="2912"/>
                    <a:pt x="20311" y="0"/>
                    <a:pt x="27643" y="0"/>
                  </a:cubicBezTo>
                  <a:close/>
                </a:path>
              </a:pathLst>
            </a:custGeom>
            <a:solidFill>
              <a:srgbClr val="F2C748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844082" cy="406172"/>
            </a:xfrm>
            <a:prstGeom prst="rect">
              <a:avLst/>
            </a:prstGeom>
          </p:spPr>
          <p:txBody>
            <a:bodyPr anchor="ctr" rtlCol="false" tIns="101600" lIns="101600" bIns="101600" rIns="101600"/>
            <a:lstStyle/>
            <a:p>
              <a:pPr algn="ctr">
                <a:lnSpc>
                  <a:spcPts val="4560"/>
                </a:lnSpc>
              </a:pPr>
              <a:r>
                <a:rPr lang="en-US" sz="3800" b="true">
                  <a:solidFill>
                    <a:srgbClr val="000001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Підготувала </a:t>
              </a:r>
            </a:p>
            <a:p>
              <a:pPr algn="ctr" marL="0" indent="0" lvl="0">
                <a:lnSpc>
                  <a:spcPts val="4560"/>
                </a:lnSpc>
              </a:pPr>
              <a:r>
                <a:rPr lang="en-US" b="true" sz="3800">
                  <a:solidFill>
                    <a:srgbClr val="000001"/>
                  </a:solidFill>
                  <a:latin typeface="Inter Medium"/>
                  <a:ea typeface="Inter Medium"/>
                  <a:cs typeface="Inter Medium"/>
                  <a:sym typeface="Inter Medium"/>
                </a:rPr>
                <a:t>Самолюк Оксана Дмитрівна</a:t>
              </a: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2699999">
            <a:off x="2433027" y="4365076"/>
            <a:ext cx="1156273" cy="2899744"/>
          </a:xfrm>
          <a:custGeom>
            <a:avLst/>
            <a:gdLst/>
            <a:ahLst/>
            <a:cxnLst/>
            <a:rect r="r" b="b" t="t" l="l"/>
            <a:pathLst>
              <a:path h="2899744" w="1156273">
                <a:moveTo>
                  <a:pt x="0" y="0"/>
                </a:moveTo>
                <a:lnTo>
                  <a:pt x="1156273" y="0"/>
                </a:lnTo>
                <a:lnTo>
                  <a:pt x="1156273" y="2899744"/>
                </a:lnTo>
                <a:lnTo>
                  <a:pt x="0" y="289974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118277">
            <a:off x="14159637" y="2785138"/>
            <a:ext cx="3325291" cy="4716725"/>
          </a:xfrm>
          <a:custGeom>
            <a:avLst/>
            <a:gdLst/>
            <a:ahLst/>
            <a:cxnLst/>
            <a:rect r="r" b="b" t="t" l="l"/>
            <a:pathLst>
              <a:path h="4716725" w="3325291">
                <a:moveTo>
                  <a:pt x="0" y="0"/>
                </a:moveTo>
                <a:lnTo>
                  <a:pt x="3325291" y="0"/>
                </a:lnTo>
                <a:lnTo>
                  <a:pt x="3325291" y="4716724"/>
                </a:lnTo>
                <a:lnTo>
                  <a:pt x="0" y="47167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1855922">
            <a:off x="6710090" y="259835"/>
            <a:ext cx="5629820" cy="992256"/>
          </a:xfrm>
          <a:custGeom>
            <a:avLst/>
            <a:gdLst/>
            <a:ahLst/>
            <a:cxnLst/>
            <a:rect r="r" b="b" t="t" l="l"/>
            <a:pathLst>
              <a:path h="992256" w="5629820">
                <a:moveTo>
                  <a:pt x="0" y="0"/>
                </a:moveTo>
                <a:lnTo>
                  <a:pt x="5629820" y="0"/>
                </a:lnTo>
                <a:lnTo>
                  <a:pt x="5629820" y="992255"/>
                </a:lnTo>
                <a:lnTo>
                  <a:pt x="0" y="9922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8687491">
            <a:off x="13758590" y="9120021"/>
            <a:ext cx="5629820" cy="992256"/>
          </a:xfrm>
          <a:custGeom>
            <a:avLst/>
            <a:gdLst/>
            <a:ahLst/>
            <a:cxnLst/>
            <a:rect r="r" b="b" t="t" l="l"/>
            <a:pathLst>
              <a:path h="992256" w="5629820">
                <a:moveTo>
                  <a:pt x="0" y="0"/>
                </a:moveTo>
                <a:lnTo>
                  <a:pt x="5629820" y="0"/>
                </a:lnTo>
                <a:lnTo>
                  <a:pt x="5629820" y="992256"/>
                </a:lnTo>
                <a:lnTo>
                  <a:pt x="0" y="9922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0800000">
            <a:off x="16420275" y="1181547"/>
            <a:ext cx="3014386" cy="1446905"/>
          </a:xfrm>
          <a:custGeom>
            <a:avLst/>
            <a:gdLst/>
            <a:ahLst/>
            <a:cxnLst/>
            <a:rect r="r" b="b" t="t" l="l"/>
            <a:pathLst>
              <a:path h="1446905" w="3014386">
                <a:moveTo>
                  <a:pt x="0" y="0"/>
                </a:moveTo>
                <a:lnTo>
                  <a:pt x="3014386" y="0"/>
                </a:lnTo>
                <a:lnTo>
                  <a:pt x="3014386" y="1446906"/>
                </a:lnTo>
                <a:lnTo>
                  <a:pt x="0" y="14469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267321">
            <a:off x="1852039" y="10087371"/>
            <a:ext cx="7671380" cy="1387241"/>
          </a:xfrm>
          <a:custGeom>
            <a:avLst/>
            <a:gdLst/>
            <a:ahLst/>
            <a:cxnLst/>
            <a:rect r="r" b="b" t="t" l="l"/>
            <a:pathLst>
              <a:path h="1387241" w="7671380">
                <a:moveTo>
                  <a:pt x="0" y="0"/>
                </a:moveTo>
                <a:lnTo>
                  <a:pt x="7671381" y="0"/>
                </a:lnTo>
                <a:lnTo>
                  <a:pt x="7671381" y="1387241"/>
                </a:lnTo>
                <a:lnTo>
                  <a:pt x="0" y="13872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10800000">
            <a:off x="1451755" y="-424951"/>
            <a:ext cx="1559409" cy="4172331"/>
          </a:xfrm>
          <a:custGeom>
            <a:avLst/>
            <a:gdLst/>
            <a:ahLst/>
            <a:cxnLst/>
            <a:rect r="r" b="b" t="t" l="l"/>
            <a:pathLst>
              <a:path h="4172331" w="1559409">
                <a:moveTo>
                  <a:pt x="0" y="0"/>
                </a:moveTo>
                <a:lnTo>
                  <a:pt x="1559408" y="0"/>
                </a:lnTo>
                <a:lnTo>
                  <a:pt x="1559408" y="4172331"/>
                </a:lnTo>
                <a:lnTo>
                  <a:pt x="0" y="41723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9483364">
            <a:off x="-2171089" y="6135558"/>
            <a:ext cx="5851051" cy="2793877"/>
          </a:xfrm>
          <a:custGeom>
            <a:avLst/>
            <a:gdLst/>
            <a:ahLst/>
            <a:cxnLst/>
            <a:rect r="r" b="b" t="t" l="l"/>
            <a:pathLst>
              <a:path h="2793877" w="5851051">
                <a:moveTo>
                  <a:pt x="0" y="0"/>
                </a:moveTo>
                <a:lnTo>
                  <a:pt x="5851051" y="0"/>
                </a:lnTo>
                <a:lnTo>
                  <a:pt x="5851051" y="2793877"/>
                </a:lnTo>
                <a:lnTo>
                  <a:pt x="0" y="27938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4381500" y="1319586"/>
            <a:ext cx="9767883" cy="5115929"/>
          </a:xfrm>
          <a:custGeom>
            <a:avLst/>
            <a:gdLst/>
            <a:ahLst/>
            <a:cxnLst/>
            <a:rect r="r" b="b" t="t" l="l"/>
            <a:pathLst>
              <a:path h="5115929" w="9767883">
                <a:moveTo>
                  <a:pt x="0" y="0"/>
                </a:moveTo>
                <a:lnTo>
                  <a:pt x="9767883" y="0"/>
                </a:lnTo>
                <a:lnTo>
                  <a:pt x="9767883" y="5115929"/>
                </a:lnTo>
                <a:lnTo>
                  <a:pt x="0" y="511592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0500" y="7230265"/>
            <a:ext cx="18669000" cy="3247235"/>
            <a:chOff x="0" y="0"/>
            <a:chExt cx="4741333" cy="82469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41333" cy="824695"/>
            </a:xfrm>
            <a:custGeom>
              <a:avLst/>
              <a:gdLst/>
              <a:ahLst/>
              <a:cxnLst/>
              <a:rect r="r" b="b" t="t" l="l"/>
              <a:pathLst>
                <a:path h="824695" w="4741333">
                  <a:moveTo>
                    <a:pt x="0" y="0"/>
                  </a:moveTo>
                  <a:lnTo>
                    <a:pt x="4741333" y="0"/>
                  </a:lnTo>
                  <a:lnTo>
                    <a:pt x="4741333" y="824695"/>
                  </a:lnTo>
                  <a:lnTo>
                    <a:pt x="0" y="824695"/>
                  </a:lnTo>
                  <a:close/>
                </a:path>
              </a:pathLst>
            </a:custGeom>
            <a:solidFill>
              <a:srgbClr val="384766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38100"/>
              <a:ext cx="4741333" cy="7865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94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true" flipV="false" rot="0">
            <a:off x="2035656" y="518652"/>
            <a:ext cx="6134100" cy="9768348"/>
          </a:xfrm>
          <a:custGeom>
            <a:avLst/>
            <a:gdLst/>
            <a:ahLst/>
            <a:cxnLst/>
            <a:rect r="r" b="b" t="t" l="l"/>
            <a:pathLst>
              <a:path h="9768348" w="6134100">
                <a:moveTo>
                  <a:pt x="6134100" y="0"/>
                </a:moveTo>
                <a:lnTo>
                  <a:pt x="0" y="0"/>
                </a:lnTo>
                <a:lnTo>
                  <a:pt x="0" y="9768348"/>
                </a:lnTo>
                <a:lnTo>
                  <a:pt x="6134100" y="9768348"/>
                </a:lnTo>
                <a:lnTo>
                  <a:pt x="6134100" y="0"/>
                </a:lnTo>
                <a:close/>
              </a:path>
            </a:pathLst>
          </a:custGeom>
          <a:blipFill>
            <a:blip r:embed="rId2"/>
            <a:stretch>
              <a:fillRect l="0" t="0" r="0" b="-6745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302503" y="0"/>
            <a:ext cx="8195139" cy="10287000"/>
          </a:xfrm>
          <a:custGeom>
            <a:avLst/>
            <a:gdLst/>
            <a:ahLst/>
            <a:cxnLst/>
            <a:rect r="r" b="b" t="t" l="l"/>
            <a:pathLst>
              <a:path h="10287000" w="8195139">
                <a:moveTo>
                  <a:pt x="0" y="0"/>
                </a:moveTo>
                <a:lnTo>
                  <a:pt x="8195139" y="0"/>
                </a:lnTo>
                <a:lnTo>
                  <a:pt x="819513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7027" r="0" b="-5772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052373" y="7596892"/>
            <a:ext cx="2250130" cy="2213310"/>
          </a:xfrm>
          <a:custGeom>
            <a:avLst/>
            <a:gdLst/>
            <a:ahLst/>
            <a:cxnLst/>
            <a:rect r="r" b="b" t="t" l="l"/>
            <a:pathLst>
              <a:path h="2213310" w="2250130">
                <a:moveTo>
                  <a:pt x="0" y="0"/>
                </a:moveTo>
                <a:lnTo>
                  <a:pt x="2250130" y="0"/>
                </a:lnTo>
                <a:lnTo>
                  <a:pt x="2250130" y="2213310"/>
                </a:lnTo>
                <a:lnTo>
                  <a:pt x="0" y="221331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3104825">
            <a:off x="1933692" y="6855424"/>
            <a:ext cx="1139428" cy="2857500"/>
          </a:xfrm>
          <a:custGeom>
            <a:avLst/>
            <a:gdLst/>
            <a:ahLst/>
            <a:cxnLst/>
            <a:rect r="r" b="b" t="t" l="l"/>
            <a:pathLst>
              <a:path h="2857500" w="1139428">
                <a:moveTo>
                  <a:pt x="0" y="0"/>
                </a:moveTo>
                <a:lnTo>
                  <a:pt x="1139428" y="0"/>
                </a:lnTo>
                <a:lnTo>
                  <a:pt x="1139428" y="2857500"/>
                </a:lnTo>
                <a:lnTo>
                  <a:pt x="0" y="285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2118277">
            <a:off x="14698500" y="3913176"/>
            <a:ext cx="3250743" cy="4610982"/>
          </a:xfrm>
          <a:custGeom>
            <a:avLst/>
            <a:gdLst/>
            <a:ahLst/>
            <a:cxnLst/>
            <a:rect r="r" b="b" t="t" l="l"/>
            <a:pathLst>
              <a:path h="4610982" w="3250743">
                <a:moveTo>
                  <a:pt x="0" y="0"/>
                </a:moveTo>
                <a:lnTo>
                  <a:pt x="3250742" y="0"/>
                </a:lnTo>
                <a:lnTo>
                  <a:pt x="3250742" y="4610982"/>
                </a:lnTo>
                <a:lnTo>
                  <a:pt x="0" y="46109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2210034">
            <a:off x="-311504" y="3447715"/>
            <a:ext cx="5629820" cy="992256"/>
          </a:xfrm>
          <a:custGeom>
            <a:avLst/>
            <a:gdLst/>
            <a:ahLst/>
            <a:cxnLst/>
            <a:rect r="r" b="b" t="t" l="l"/>
            <a:pathLst>
              <a:path h="992256" w="5629820">
                <a:moveTo>
                  <a:pt x="0" y="0"/>
                </a:moveTo>
                <a:lnTo>
                  <a:pt x="5629820" y="0"/>
                </a:lnTo>
                <a:lnTo>
                  <a:pt x="5629820" y="992256"/>
                </a:lnTo>
                <a:lnTo>
                  <a:pt x="0" y="9922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8687491">
            <a:off x="13758590" y="9120021"/>
            <a:ext cx="5629820" cy="992256"/>
          </a:xfrm>
          <a:custGeom>
            <a:avLst/>
            <a:gdLst/>
            <a:ahLst/>
            <a:cxnLst/>
            <a:rect r="r" b="b" t="t" l="l"/>
            <a:pathLst>
              <a:path h="992256" w="5629820">
                <a:moveTo>
                  <a:pt x="0" y="0"/>
                </a:moveTo>
                <a:lnTo>
                  <a:pt x="5629820" y="0"/>
                </a:lnTo>
                <a:lnTo>
                  <a:pt x="5629820" y="992256"/>
                </a:lnTo>
                <a:lnTo>
                  <a:pt x="0" y="99225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849504" y="0"/>
            <a:ext cx="11075583" cy="10287000"/>
          </a:xfrm>
          <a:custGeom>
            <a:avLst/>
            <a:gdLst/>
            <a:ahLst/>
            <a:cxnLst/>
            <a:rect r="r" b="b" t="t" l="l"/>
            <a:pathLst>
              <a:path h="10287000" w="11075583">
                <a:moveTo>
                  <a:pt x="0" y="0"/>
                </a:moveTo>
                <a:lnTo>
                  <a:pt x="11075583" y="0"/>
                </a:lnTo>
                <a:lnTo>
                  <a:pt x="1107558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832" r="0" b="-3832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7CCC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595186" y="1188985"/>
            <a:ext cx="5036176" cy="5036176"/>
          </a:xfrm>
          <a:custGeom>
            <a:avLst/>
            <a:gdLst/>
            <a:ahLst/>
            <a:cxnLst/>
            <a:rect r="r" b="b" t="t" l="l"/>
            <a:pathLst>
              <a:path h="5036176" w="5036176">
                <a:moveTo>
                  <a:pt x="0" y="0"/>
                </a:moveTo>
                <a:lnTo>
                  <a:pt x="5036177" y="0"/>
                </a:lnTo>
                <a:lnTo>
                  <a:pt x="5036177" y="5036176"/>
                </a:lnTo>
                <a:lnTo>
                  <a:pt x="0" y="50361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3343053" y="1920068"/>
            <a:ext cx="3540443" cy="6858000"/>
          </a:xfrm>
          <a:custGeom>
            <a:avLst/>
            <a:gdLst/>
            <a:ahLst/>
            <a:cxnLst/>
            <a:rect r="r" b="b" t="t" l="l"/>
            <a:pathLst>
              <a:path h="6858000" w="3540443">
                <a:moveTo>
                  <a:pt x="0" y="0"/>
                </a:moveTo>
                <a:lnTo>
                  <a:pt x="3540443" y="0"/>
                </a:lnTo>
                <a:lnTo>
                  <a:pt x="3540443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4771245" y="1359928"/>
            <a:ext cx="7582445" cy="7567144"/>
            <a:chOff x="0" y="0"/>
            <a:chExt cx="2034004" cy="20299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034004" cy="2029900"/>
            </a:xfrm>
            <a:custGeom>
              <a:avLst/>
              <a:gdLst/>
              <a:ahLst/>
              <a:cxnLst/>
              <a:rect r="r" b="b" t="t" l="l"/>
              <a:pathLst>
                <a:path h="2029900" w="2034004">
                  <a:moveTo>
                    <a:pt x="25526" y="0"/>
                  </a:moveTo>
                  <a:lnTo>
                    <a:pt x="2008479" y="0"/>
                  </a:lnTo>
                  <a:cubicBezTo>
                    <a:pt x="2022576" y="0"/>
                    <a:pt x="2034004" y="11428"/>
                    <a:pt x="2034004" y="25526"/>
                  </a:cubicBezTo>
                  <a:lnTo>
                    <a:pt x="2034004" y="2004374"/>
                  </a:lnTo>
                  <a:cubicBezTo>
                    <a:pt x="2034004" y="2018472"/>
                    <a:pt x="2022576" y="2029900"/>
                    <a:pt x="2008479" y="2029900"/>
                  </a:cubicBezTo>
                  <a:lnTo>
                    <a:pt x="25526" y="2029900"/>
                  </a:lnTo>
                  <a:cubicBezTo>
                    <a:pt x="11428" y="2029900"/>
                    <a:pt x="0" y="2018472"/>
                    <a:pt x="0" y="2004374"/>
                  </a:cubicBezTo>
                  <a:lnTo>
                    <a:pt x="0" y="25526"/>
                  </a:lnTo>
                  <a:cubicBezTo>
                    <a:pt x="0" y="11428"/>
                    <a:pt x="11428" y="0"/>
                    <a:pt x="25526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38100"/>
              <a:ext cx="2034004" cy="19918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94"/>
                </a:lnSpc>
              </a:pPr>
              <a:r>
                <a:rPr lang="en-US" b="true" sz="2449">
                  <a:solidFill>
                    <a:srgbClr val="FFFFFF"/>
                  </a:solidFill>
                  <a:latin typeface="Open Sans Light Bold"/>
                  <a:ea typeface="Open Sans Light Bold"/>
                  <a:cs typeface="Open Sans Light Bold"/>
                  <a:sym typeface="Open Sans Light Bold"/>
                </a:rPr>
                <a:t>WITH THE HELP OF YOUR TEACHER OR CARER,</a:t>
              </a:r>
            </a:p>
            <a:p>
              <a:pPr algn="ctr">
                <a:lnSpc>
                  <a:spcPts val="2694"/>
                </a:lnSpc>
              </a:pPr>
              <a:r>
                <a:rPr lang="en-US" sz="2449" b="true">
                  <a:solidFill>
                    <a:srgbClr val="FFFFFF"/>
                  </a:solidFill>
                  <a:latin typeface="Open Sans Light Bold"/>
                  <a:ea typeface="Open Sans Light Bold"/>
                  <a:cs typeface="Open Sans Light Bold"/>
                  <a:sym typeface="Open Sans Light Bold"/>
                </a:rPr>
                <a:t>test whether your suggestions and drawings will make the bulb light using actual batteries, a small lightbulb, and wires. </a:t>
              </a:r>
            </a:p>
            <a:p>
              <a:pPr algn="ctr">
                <a:lnSpc>
                  <a:spcPts val="2694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36386" y="1005382"/>
            <a:ext cx="3465171" cy="8962036"/>
          </a:xfrm>
          <a:custGeom>
            <a:avLst/>
            <a:gdLst/>
            <a:ahLst/>
            <a:cxnLst/>
            <a:rect r="r" b="b" t="t" l="l"/>
            <a:pathLst>
              <a:path h="8962036" w="3465171">
                <a:moveTo>
                  <a:pt x="0" y="0"/>
                </a:moveTo>
                <a:lnTo>
                  <a:pt x="3465171" y="0"/>
                </a:lnTo>
                <a:lnTo>
                  <a:pt x="3465171" y="8962036"/>
                </a:lnTo>
                <a:lnTo>
                  <a:pt x="0" y="89620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388" t="0" r="-9690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5090920" y="1359928"/>
            <a:ext cx="7262770" cy="8945217"/>
            <a:chOff x="0" y="0"/>
            <a:chExt cx="9683693" cy="11926956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-247650"/>
              <a:ext cx="9683693" cy="103178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4537"/>
                </a:lnSpc>
              </a:pPr>
              <a:r>
                <a:rPr lang="en-US" sz="13215" b="true">
                  <a:solidFill>
                    <a:srgbClr val="000001"/>
                  </a:solidFill>
                  <a:latin typeface="Agrandir Narrow Ultra-Bold"/>
                  <a:ea typeface="Agrandir Narrow Ultra-Bold"/>
                  <a:cs typeface="Agrandir Narrow Ultra-Bold"/>
                  <a:sym typeface="Agrandir Narrow Ultra-Bold"/>
                </a:rPr>
                <a:t>Поради      від ДСНС України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10817572"/>
              <a:ext cx="9683693" cy="11093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695"/>
                </a:lnSpc>
              </a:pPr>
            </a:p>
          </p:txBody>
        </p:sp>
      </p:grp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623401" y="0"/>
            <a:ext cx="7025098" cy="10287000"/>
          </a:xfrm>
          <a:custGeom>
            <a:avLst/>
            <a:gdLst/>
            <a:ahLst/>
            <a:cxnLst/>
            <a:rect r="r" b="b" t="t" l="l"/>
            <a:pathLst>
              <a:path h="10287000" w="7025098">
                <a:moveTo>
                  <a:pt x="0" y="0"/>
                </a:moveTo>
                <a:lnTo>
                  <a:pt x="7025098" y="0"/>
                </a:lnTo>
                <a:lnTo>
                  <a:pt x="70250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513" r="0" b="-1289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124842" y="2445219"/>
            <a:ext cx="5163158" cy="4609292"/>
          </a:xfrm>
          <a:custGeom>
            <a:avLst/>
            <a:gdLst/>
            <a:ahLst/>
            <a:cxnLst/>
            <a:rect r="r" b="b" t="t" l="l"/>
            <a:pathLst>
              <a:path h="4609292" w="5163158">
                <a:moveTo>
                  <a:pt x="0" y="0"/>
                </a:moveTo>
                <a:lnTo>
                  <a:pt x="5163158" y="0"/>
                </a:lnTo>
                <a:lnTo>
                  <a:pt x="5163158" y="4609292"/>
                </a:lnTo>
                <a:lnTo>
                  <a:pt x="0" y="460929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3612538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491851" y="0"/>
            <a:ext cx="7304299" cy="10287000"/>
          </a:xfrm>
          <a:custGeom>
            <a:avLst/>
            <a:gdLst/>
            <a:ahLst/>
            <a:cxnLst/>
            <a:rect r="r" b="b" t="t" l="l"/>
            <a:pathLst>
              <a:path h="10287000" w="7304299">
                <a:moveTo>
                  <a:pt x="0" y="0"/>
                </a:moveTo>
                <a:lnTo>
                  <a:pt x="7304298" y="0"/>
                </a:lnTo>
                <a:lnTo>
                  <a:pt x="730429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626" r="0" b="-1660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091266" y="2445219"/>
            <a:ext cx="5196734" cy="4639266"/>
          </a:xfrm>
          <a:custGeom>
            <a:avLst/>
            <a:gdLst/>
            <a:ahLst/>
            <a:cxnLst/>
            <a:rect r="r" b="b" t="t" l="l"/>
            <a:pathLst>
              <a:path h="4639266" w="5196734">
                <a:moveTo>
                  <a:pt x="0" y="0"/>
                </a:moveTo>
                <a:lnTo>
                  <a:pt x="5196734" y="0"/>
                </a:lnTo>
                <a:lnTo>
                  <a:pt x="5196734" y="4639266"/>
                </a:lnTo>
                <a:lnTo>
                  <a:pt x="0" y="463926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84820" y="3086100"/>
            <a:ext cx="4858680" cy="4858680"/>
          </a:xfrm>
          <a:custGeom>
            <a:avLst/>
            <a:gdLst/>
            <a:ahLst/>
            <a:cxnLst/>
            <a:rect r="r" b="b" t="t" l="l"/>
            <a:pathLst>
              <a:path h="4858680" w="4858680">
                <a:moveTo>
                  <a:pt x="0" y="0"/>
                </a:moveTo>
                <a:lnTo>
                  <a:pt x="4858680" y="0"/>
                </a:lnTo>
                <a:lnTo>
                  <a:pt x="4858680" y="4858680"/>
                </a:lnTo>
                <a:lnTo>
                  <a:pt x="0" y="48586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483235" y="0"/>
            <a:ext cx="7662512" cy="10287000"/>
          </a:xfrm>
          <a:custGeom>
            <a:avLst/>
            <a:gdLst/>
            <a:ahLst/>
            <a:cxnLst/>
            <a:rect r="r" b="b" t="t" l="l"/>
            <a:pathLst>
              <a:path h="10287000" w="7662512">
                <a:moveTo>
                  <a:pt x="0" y="0"/>
                </a:moveTo>
                <a:lnTo>
                  <a:pt x="7662512" y="0"/>
                </a:lnTo>
                <a:lnTo>
                  <a:pt x="766251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443" r="0" b="-2097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307672" y="2262110"/>
            <a:ext cx="4917684" cy="4390151"/>
          </a:xfrm>
          <a:custGeom>
            <a:avLst/>
            <a:gdLst/>
            <a:ahLst/>
            <a:cxnLst/>
            <a:rect r="r" b="b" t="t" l="l"/>
            <a:pathLst>
              <a:path h="4390151" w="4917684">
                <a:moveTo>
                  <a:pt x="0" y="0"/>
                </a:moveTo>
                <a:lnTo>
                  <a:pt x="4917685" y="0"/>
                </a:lnTo>
                <a:lnTo>
                  <a:pt x="4917685" y="4390151"/>
                </a:lnTo>
                <a:lnTo>
                  <a:pt x="0" y="439015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11571" y="2399785"/>
            <a:ext cx="5007456" cy="5007456"/>
          </a:xfrm>
          <a:custGeom>
            <a:avLst/>
            <a:gdLst/>
            <a:ahLst/>
            <a:cxnLst/>
            <a:rect r="r" b="b" t="t" l="l"/>
            <a:pathLst>
              <a:path h="5007456" w="5007456">
                <a:moveTo>
                  <a:pt x="0" y="0"/>
                </a:moveTo>
                <a:lnTo>
                  <a:pt x="5007456" y="0"/>
                </a:lnTo>
                <a:lnTo>
                  <a:pt x="5007456" y="5007456"/>
                </a:lnTo>
                <a:lnTo>
                  <a:pt x="0" y="500745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93932" y="0"/>
            <a:ext cx="7626151" cy="10287000"/>
          </a:xfrm>
          <a:custGeom>
            <a:avLst/>
            <a:gdLst/>
            <a:ahLst/>
            <a:cxnLst/>
            <a:rect r="r" b="b" t="t" l="l"/>
            <a:pathLst>
              <a:path h="10287000" w="7626151">
                <a:moveTo>
                  <a:pt x="0" y="0"/>
                </a:moveTo>
                <a:lnTo>
                  <a:pt x="7626151" y="0"/>
                </a:lnTo>
                <a:lnTo>
                  <a:pt x="762615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541" r="0" b="-2325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431297" y="2513885"/>
            <a:ext cx="4856703" cy="4335712"/>
          </a:xfrm>
          <a:custGeom>
            <a:avLst/>
            <a:gdLst/>
            <a:ahLst/>
            <a:cxnLst/>
            <a:rect r="r" b="b" t="t" l="l"/>
            <a:pathLst>
              <a:path h="4335712" w="4856703">
                <a:moveTo>
                  <a:pt x="0" y="0"/>
                </a:moveTo>
                <a:lnTo>
                  <a:pt x="4856703" y="0"/>
                </a:lnTo>
                <a:lnTo>
                  <a:pt x="4856703" y="4335711"/>
                </a:lnTo>
                <a:lnTo>
                  <a:pt x="0" y="4335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13548" y="1028700"/>
            <a:ext cx="4752546" cy="8974122"/>
          </a:xfrm>
          <a:custGeom>
            <a:avLst/>
            <a:gdLst/>
            <a:ahLst/>
            <a:cxnLst/>
            <a:rect r="r" b="b" t="t" l="l"/>
            <a:pathLst>
              <a:path h="8974122" w="4752546">
                <a:moveTo>
                  <a:pt x="0" y="0"/>
                </a:moveTo>
                <a:lnTo>
                  <a:pt x="4752545" y="0"/>
                </a:lnTo>
                <a:lnTo>
                  <a:pt x="4752545" y="8974122"/>
                </a:lnTo>
                <a:lnTo>
                  <a:pt x="0" y="89741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712570" y="0"/>
            <a:ext cx="7318823" cy="10287000"/>
          </a:xfrm>
          <a:custGeom>
            <a:avLst/>
            <a:gdLst/>
            <a:ahLst/>
            <a:cxnLst/>
            <a:rect r="r" b="b" t="t" l="l"/>
            <a:pathLst>
              <a:path h="10287000" w="7318823">
                <a:moveTo>
                  <a:pt x="0" y="0"/>
                </a:moveTo>
                <a:lnTo>
                  <a:pt x="7318823" y="0"/>
                </a:lnTo>
                <a:lnTo>
                  <a:pt x="7318823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422" r="0" b="-1540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362631" y="2490996"/>
            <a:ext cx="4925369" cy="4397011"/>
          </a:xfrm>
          <a:custGeom>
            <a:avLst/>
            <a:gdLst/>
            <a:ahLst/>
            <a:cxnLst/>
            <a:rect r="r" b="b" t="t" l="l"/>
            <a:pathLst>
              <a:path h="4397011" w="4925369">
                <a:moveTo>
                  <a:pt x="0" y="0"/>
                </a:moveTo>
                <a:lnTo>
                  <a:pt x="4925369" y="0"/>
                </a:lnTo>
                <a:lnTo>
                  <a:pt x="4925369" y="4397011"/>
                </a:lnTo>
                <a:lnTo>
                  <a:pt x="0" y="43970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4116087"/>
            <a:ext cx="5744010" cy="4114800"/>
          </a:xfrm>
          <a:custGeom>
            <a:avLst/>
            <a:gdLst/>
            <a:ahLst/>
            <a:cxnLst/>
            <a:rect r="r" b="b" t="t" l="l"/>
            <a:pathLst>
              <a:path h="4114800" w="5744010">
                <a:moveTo>
                  <a:pt x="0" y="0"/>
                </a:moveTo>
                <a:lnTo>
                  <a:pt x="5744010" y="0"/>
                </a:lnTo>
                <a:lnTo>
                  <a:pt x="574401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420442" y="0"/>
            <a:ext cx="7616586" cy="10287000"/>
          </a:xfrm>
          <a:custGeom>
            <a:avLst/>
            <a:gdLst/>
            <a:ahLst/>
            <a:cxnLst/>
            <a:rect r="r" b="b" t="t" l="l"/>
            <a:pathLst>
              <a:path h="10287000" w="7616586">
                <a:moveTo>
                  <a:pt x="0" y="0"/>
                </a:moveTo>
                <a:lnTo>
                  <a:pt x="7616586" y="0"/>
                </a:lnTo>
                <a:lnTo>
                  <a:pt x="7616586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373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25" y="2060322"/>
            <a:ext cx="5477497" cy="6492723"/>
          </a:xfrm>
          <a:custGeom>
            <a:avLst/>
            <a:gdLst/>
            <a:ahLst/>
            <a:cxnLst/>
            <a:rect r="r" b="b" t="t" l="l"/>
            <a:pathLst>
              <a:path h="6492723" w="5477497">
                <a:moveTo>
                  <a:pt x="0" y="0"/>
                </a:moveTo>
                <a:lnTo>
                  <a:pt x="5477497" y="0"/>
                </a:lnTo>
                <a:lnTo>
                  <a:pt x="5477497" y="6492723"/>
                </a:lnTo>
                <a:lnTo>
                  <a:pt x="0" y="64927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502006" y="7047263"/>
            <a:ext cx="4202490" cy="3239737"/>
          </a:xfrm>
          <a:custGeom>
            <a:avLst/>
            <a:gdLst/>
            <a:ahLst/>
            <a:cxnLst/>
            <a:rect r="r" b="b" t="t" l="l"/>
            <a:pathLst>
              <a:path h="3239737" w="4202490">
                <a:moveTo>
                  <a:pt x="0" y="0"/>
                </a:moveTo>
                <a:lnTo>
                  <a:pt x="4202490" y="0"/>
                </a:lnTo>
                <a:lnTo>
                  <a:pt x="4202490" y="3239737"/>
                </a:lnTo>
                <a:lnTo>
                  <a:pt x="0" y="32397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48608" y="2060322"/>
            <a:ext cx="4309287" cy="3680849"/>
          </a:xfrm>
          <a:custGeom>
            <a:avLst/>
            <a:gdLst/>
            <a:ahLst/>
            <a:cxnLst/>
            <a:rect r="r" b="b" t="t" l="l"/>
            <a:pathLst>
              <a:path h="3680849" w="4309287">
                <a:moveTo>
                  <a:pt x="0" y="0"/>
                </a:moveTo>
                <a:lnTo>
                  <a:pt x="4309286" y="0"/>
                </a:lnTo>
                <a:lnTo>
                  <a:pt x="4309286" y="3680849"/>
                </a:lnTo>
                <a:lnTo>
                  <a:pt x="0" y="368084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75007" y="776913"/>
            <a:ext cx="13557394" cy="8733174"/>
          </a:xfrm>
          <a:custGeom>
            <a:avLst/>
            <a:gdLst/>
            <a:ahLst/>
            <a:cxnLst/>
            <a:rect r="r" b="b" t="t" l="l"/>
            <a:pathLst>
              <a:path h="8733174" w="13557394">
                <a:moveTo>
                  <a:pt x="0" y="0"/>
                </a:moveTo>
                <a:lnTo>
                  <a:pt x="13557394" y="0"/>
                </a:lnTo>
                <a:lnTo>
                  <a:pt x="13557394" y="8733174"/>
                </a:lnTo>
                <a:lnTo>
                  <a:pt x="0" y="87331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571" t="-13424" r="-3376" b="-1342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211344"/>
            <a:ext cx="4766316" cy="9955751"/>
          </a:xfrm>
          <a:custGeom>
            <a:avLst/>
            <a:gdLst/>
            <a:ahLst/>
            <a:cxnLst/>
            <a:rect r="r" b="b" t="t" l="l"/>
            <a:pathLst>
              <a:path h="9955751" w="4766316">
                <a:moveTo>
                  <a:pt x="0" y="0"/>
                </a:moveTo>
                <a:lnTo>
                  <a:pt x="4766316" y="0"/>
                </a:lnTo>
                <a:lnTo>
                  <a:pt x="4766316" y="9955751"/>
                </a:lnTo>
                <a:lnTo>
                  <a:pt x="0" y="995575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73092" y="1028700"/>
            <a:ext cx="16486208" cy="7872426"/>
          </a:xfrm>
          <a:custGeom>
            <a:avLst/>
            <a:gdLst/>
            <a:ahLst/>
            <a:cxnLst/>
            <a:rect r="r" b="b" t="t" l="l"/>
            <a:pathLst>
              <a:path h="7872426" w="16486208">
                <a:moveTo>
                  <a:pt x="0" y="0"/>
                </a:moveTo>
                <a:lnTo>
                  <a:pt x="16486208" y="0"/>
                </a:lnTo>
                <a:lnTo>
                  <a:pt x="16486208" y="7872426"/>
                </a:lnTo>
                <a:lnTo>
                  <a:pt x="0" y="787242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122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312201" y="7783132"/>
            <a:ext cx="1975799" cy="2235987"/>
          </a:xfrm>
          <a:custGeom>
            <a:avLst/>
            <a:gdLst/>
            <a:ahLst/>
            <a:cxnLst/>
            <a:rect r="r" b="b" t="t" l="l"/>
            <a:pathLst>
              <a:path h="2235987" w="1975799">
                <a:moveTo>
                  <a:pt x="0" y="0"/>
                </a:moveTo>
                <a:lnTo>
                  <a:pt x="1975799" y="0"/>
                </a:lnTo>
                <a:lnTo>
                  <a:pt x="1975799" y="2235987"/>
                </a:lnTo>
                <a:lnTo>
                  <a:pt x="0" y="22359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503826" y="341414"/>
            <a:ext cx="2565652" cy="2235987"/>
          </a:xfrm>
          <a:custGeom>
            <a:avLst/>
            <a:gdLst/>
            <a:ahLst/>
            <a:cxnLst/>
            <a:rect r="r" b="b" t="t" l="l"/>
            <a:pathLst>
              <a:path h="2235987" w="2565652">
                <a:moveTo>
                  <a:pt x="0" y="0"/>
                </a:moveTo>
                <a:lnTo>
                  <a:pt x="2565652" y="0"/>
                </a:lnTo>
                <a:lnTo>
                  <a:pt x="2565652" y="2235987"/>
                </a:lnTo>
                <a:lnTo>
                  <a:pt x="0" y="22359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184976" y="236975"/>
            <a:ext cx="13937193" cy="9799589"/>
          </a:xfrm>
          <a:custGeom>
            <a:avLst/>
            <a:gdLst/>
            <a:ahLst/>
            <a:cxnLst/>
            <a:rect r="r" b="b" t="t" l="l"/>
            <a:pathLst>
              <a:path h="9799589" w="13937193">
                <a:moveTo>
                  <a:pt x="0" y="0"/>
                </a:moveTo>
                <a:lnTo>
                  <a:pt x="13937193" y="0"/>
                </a:lnTo>
                <a:lnTo>
                  <a:pt x="13937193" y="9799588"/>
                </a:lnTo>
                <a:lnTo>
                  <a:pt x="0" y="97995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83837" y="3590948"/>
            <a:ext cx="2599492" cy="6170901"/>
          </a:xfrm>
          <a:custGeom>
            <a:avLst/>
            <a:gdLst/>
            <a:ahLst/>
            <a:cxnLst/>
            <a:rect r="r" b="b" t="t" l="l"/>
            <a:pathLst>
              <a:path h="6170901" w="2599492">
                <a:moveTo>
                  <a:pt x="0" y="0"/>
                </a:moveTo>
                <a:lnTo>
                  <a:pt x="2599492" y="0"/>
                </a:lnTo>
                <a:lnTo>
                  <a:pt x="2599492" y="6170901"/>
                </a:lnTo>
                <a:lnTo>
                  <a:pt x="0" y="61709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256598" y="0"/>
            <a:ext cx="7764179" cy="10287000"/>
          </a:xfrm>
          <a:custGeom>
            <a:avLst/>
            <a:gdLst/>
            <a:ahLst/>
            <a:cxnLst/>
            <a:rect r="r" b="b" t="t" l="l"/>
            <a:pathLst>
              <a:path h="10287000" w="7764179">
                <a:moveTo>
                  <a:pt x="0" y="0"/>
                </a:moveTo>
                <a:lnTo>
                  <a:pt x="7764179" y="0"/>
                </a:lnTo>
                <a:lnTo>
                  <a:pt x="776417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260" r="0" b="-341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020777" y="868480"/>
            <a:ext cx="5112639" cy="8229600"/>
          </a:xfrm>
          <a:custGeom>
            <a:avLst/>
            <a:gdLst/>
            <a:ahLst/>
            <a:cxnLst/>
            <a:rect r="r" b="b" t="t" l="l"/>
            <a:pathLst>
              <a:path h="8229600" w="5112639">
                <a:moveTo>
                  <a:pt x="0" y="0"/>
                </a:moveTo>
                <a:lnTo>
                  <a:pt x="5112639" y="0"/>
                </a:lnTo>
                <a:lnTo>
                  <a:pt x="5112639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97806" y="3452318"/>
            <a:ext cx="4185040" cy="5291430"/>
          </a:xfrm>
          <a:custGeom>
            <a:avLst/>
            <a:gdLst/>
            <a:ahLst/>
            <a:cxnLst/>
            <a:rect r="r" b="b" t="t" l="l"/>
            <a:pathLst>
              <a:path h="5291430" w="4185040">
                <a:moveTo>
                  <a:pt x="0" y="0"/>
                </a:moveTo>
                <a:lnTo>
                  <a:pt x="4185040" y="0"/>
                </a:lnTo>
                <a:lnTo>
                  <a:pt x="4185040" y="5291430"/>
                </a:lnTo>
                <a:lnTo>
                  <a:pt x="0" y="52914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BAED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90500" y="7039765"/>
            <a:ext cx="18669000" cy="3247235"/>
            <a:chOff x="0" y="0"/>
            <a:chExt cx="4741333" cy="82469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741333" cy="824695"/>
            </a:xfrm>
            <a:custGeom>
              <a:avLst/>
              <a:gdLst/>
              <a:ahLst/>
              <a:cxnLst/>
              <a:rect r="r" b="b" t="t" l="l"/>
              <a:pathLst>
                <a:path h="824695" w="4741333">
                  <a:moveTo>
                    <a:pt x="0" y="0"/>
                  </a:moveTo>
                  <a:lnTo>
                    <a:pt x="4741333" y="0"/>
                  </a:lnTo>
                  <a:lnTo>
                    <a:pt x="4741333" y="824695"/>
                  </a:lnTo>
                  <a:lnTo>
                    <a:pt x="0" y="824695"/>
                  </a:lnTo>
                  <a:close/>
                </a:path>
              </a:pathLst>
            </a:custGeom>
            <a:solidFill>
              <a:srgbClr val="384766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38100"/>
              <a:ext cx="4741333" cy="7865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2694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277100" y="2210999"/>
            <a:ext cx="10477500" cy="5578212"/>
            <a:chOff x="0" y="0"/>
            <a:chExt cx="1897160" cy="101004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97161" cy="1010047"/>
            </a:xfrm>
            <a:custGeom>
              <a:avLst/>
              <a:gdLst/>
              <a:ahLst/>
              <a:cxnLst/>
              <a:rect r="r" b="b" t="t" l="l"/>
              <a:pathLst>
                <a:path h="1010047" w="1897161">
                  <a:moveTo>
                    <a:pt x="18473" y="0"/>
                  </a:moveTo>
                  <a:lnTo>
                    <a:pt x="1878688" y="0"/>
                  </a:lnTo>
                  <a:cubicBezTo>
                    <a:pt x="1883587" y="0"/>
                    <a:pt x="1888286" y="1946"/>
                    <a:pt x="1891750" y="5411"/>
                  </a:cubicBezTo>
                  <a:cubicBezTo>
                    <a:pt x="1895214" y="8875"/>
                    <a:pt x="1897161" y="13573"/>
                    <a:pt x="1897161" y="18473"/>
                  </a:cubicBezTo>
                  <a:lnTo>
                    <a:pt x="1897161" y="991574"/>
                  </a:lnTo>
                  <a:cubicBezTo>
                    <a:pt x="1897161" y="996473"/>
                    <a:pt x="1895214" y="1001172"/>
                    <a:pt x="1891750" y="1004636"/>
                  </a:cubicBezTo>
                  <a:cubicBezTo>
                    <a:pt x="1888286" y="1008100"/>
                    <a:pt x="1883587" y="1010047"/>
                    <a:pt x="1878688" y="1010047"/>
                  </a:cubicBezTo>
                  <a:lnTo>
                    <a:pt x="18473" y="1010047"/>
                  </a:lnTo>
                  <a:cubicBezTo>
                    <a:pt x="13573" y="1010047"/>
                    <a:pt x="8875" y="1008100"/>
                    <a:pt x="5411" y="1004636"/>
                  </a:cubicBezTo>
                  <a:cubicBezTo>
                    <a:pt x="1946" y="1001172"/>
                    <a:pt x="0" y="996473"/>
                    <a:pt x="0" y="991574"/>
                  </a:cubicBezTo>
                  <a:lnTo>
                    <a:pt x="0" y="18473"/>
                  </a:lnTo>
                  <a:cubicBezTo>
                    <a:pt x="0" y="13573"/>
                    <a:pt x="1946" y="8875"/>
                    <a:pt x="5411" y="5411"/>
                  </a:cubicBezTo>
                  <a:cubicBezTo>
                    <a:pt x="8875" y="1946"/>
                    <a:pt x="13573" y="0"/>
                    <a:pt x="18473" y="0"/>
                  </a:cubicBezTo>
                  <a:close/>
                </a:path>
              </a:pathLst>
            </a:custGeom>
            <a:solidFill>
              <a:srgbClr val="F2C748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61925"/>
              <a:ext cx="1897160" cy="11719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 marL="0" indent="0" lvl="0">
                <a:lnSpc>
                  <a:spcPts val="9899"/>
                </a:lnSpc>
              </a:pPr>
              <a:r>
                <a:rPr lang="en-US" b="true" sz="8999">
                  <a:solidFill>
                    <a:srgbClr val="000001"/>
                  </a:solidFill>
                  <a:latin typeface="Agrandir Narrow Ultra-Bold"/>
                  <a:ea typeface="Agrandir Narrow Ultra-Bold"/>
                  <a:cs typeface="Agrandir Narrow Ultra-Bold"/>
                  <a:sym typeface="Agrandir Narrow Ultra-Bold"/>
                </a:rPr>
                <a:t> Уникайте паніки та слухайте повідомлення органів влади.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053465" y="0"/>
            <a:ext cx="6223635" cy="10287000"/>
          </a:xfrm>
          <a:custGeom>
            <a:avLst/>
            <a:gdLst/>
            <a:ahLst/>
            <a:cxnLst/>
            <a:rect r="r" b="b" t="t" l="l"/>
            <a:pathLst>
              <a:path h="10287000" w="6223635">
                <a:moveTo>
                  <a:pt x="0" y="0"/>
                </a:moveTo>
                <a:lnTo>
                  <a:pt x="6223635" y="0"/>
                </a:lnTo>
                <a:lnTo>
                  <a:pt x="6223635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DAGf6McDbjA</dc:identifier>
  <dcterms:modified xsi:type="dcterms:W3CDTF">2011-08-01T06:04:30Z</dcterms:modified>
  <cp:revision>1</cp:revision>
  <dc:title>Підготувала Самолюк Оксана Дмитрівна</dc:title>
</cp:coreProperties>
</file>