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59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osvita.diia.gov.ua/courses/very-verified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DADDAE-4E9F-444C-825D-4134134F93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Цифрова грамотність та протидія дезінформації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544F6A0-56BA-4B12-9189-6F518796BB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 не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піддаватися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фейкам та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протидіяти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дезінформації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980559-A014-4B7D-9849-32D8DBDF7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422870">
            <a:off x="267149" y="1792724"/>
            <a:ext cx="3357519" cy="223610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86C5D24-79F8-4EE8-A2DC-10CB4010601A}"/>
              </a:ext>
            </a:extLst>
          </p:cNvPr>
          <p:cNvSpPr/>
          <p:nvPr/>
        </p:nvSpPr>
        <p:spPr>
          <a:xfrm rot="1738032">
            <a:off x="8265978" y="4506510"/>
            <a:ext cx="38761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Дія.Освіта</a:t>
            </a:r>
            <a:endParaRPr lang="ru-RU" sz="6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342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810709-4E94-4A39-A7B3-697A20DB7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965" y="636495"/>
            <a:ext cx="4208696" cy="2922493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20000"/>
              </a:lnSpc>
              <a:spcAft>
                <a:spcPts val="0"/>
              </a:spcAft>
            </a:pPr>
            <a:r>
              <a:rPr lang="uk-UA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сучасному цифровому світі, коли ми споживаємо величезну кількість контенту з різних джерел щомиті, потрібно бути готовими розпізнавати фейки, маніпуляції та протистояти їм</a:t>
            </a:r>
            <a:br>
              <a:rPr lang="ru-RU" sz="1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5B94FB1-F611-42CF-B6F3-834A5ADFAC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86352" y="1058524"/>
            <a:ext cx="6538096" cy="3645507"/>
          </a:xfr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23DD713-0515-4190-BF89-9449D9F4621B}"/>
              </a:ext>
            </a:extLst>
          </p:cNvPr>
          <p:cNvSpPr/>
          <p:nvPr/>
        </p:nvSpPr>
        <p:spPr>
          <a:xfrm>
            <a:off x="1077656" y="3429000"/>
            <a:ext cx="3902005" cy="1730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Aft>
                <a:spcPts val="0"/>
              </a:spcAft>
              <a:buSzPts val="1200"/>
            </a:pPr>
            <a:r>
              <a:rPr lang="uk-UA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Знання базових правил </a:t>
            </a:r>
            <a:r>
              <a:rPr lang="uk-UA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медіаграмотності</a:t>
            </a:r>
            <a:r>
              <a:rPr lang="uk-UA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розвинуть критичне мислення та допоможуть не піддаватися емоціям, а завжди аналізувати інформацію.</a:t>
            </a:r>
            <a:endParaRPr lang="ru-RU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272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27B4F56-0153-4457-905F-D05DA0589E0E}"/>
              </a:ext>
            </a:extLst>
          </p:cNvPr>
          <p:cNvSpPr/>
          <p:nvPr/>
        </p:nvSpPr>
        <p:spPr>
          <a:xfrm>
            <a:off x="600636" y="222862"/>
            <a:ext cx="11331388" cy="2276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Aft>
                <a:spcPts val="0"/>
              </a:spcAft>
              <a:buSzPts val="1200"/>
            </a:pPr>
            <a:r>
              <a:rPr lang="uk-UA" sz="24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Медіаграмотність</a:t>
            </a:r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це навички й здатність аналізувати, оцінювати та розуміти інформацію, яка поширюється через різноманітні медіа: соціальні мережі, телебачення, радіо, газети, онлайн-медіа тощо. Ці навички стають все важливішими в цифрову епоху, де доступ до інформації став значно легшим, однак зростає ризик поширення неперевіреної або маніпулятивної інформації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4C0486-C629-49FB-BEFB-51CF93936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952" y="2843732"/>
            <a:ext cx="4405800" cy="302390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104E46-D5A2-4D1C-8B5A-569725B35C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832" y="2848955"/>
            <a:ext cx="5287216" cy="301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87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2C4D9CBE-ED9E-4D16-9C7A-AF4807B0CA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uk-UA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Перевірити справжність фото самостійно та в спеціальних програмах допоможе </a:t>
            </a:r>
            <a:r>
              <a:rPr lang="uk-UA" sz="28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гайд</a:t>
            </a:r>
            <a:r>
              <a:rPr lang="uk-UA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«Фейк/не фейк: як перевірити фото»</a:t>
            </a:r>
            <a:endParaRPr lang="ru-RU" sz="28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E2A794-6BFF-48FA-A548-925910FF4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946" y="350106"/>
            <a:ext cx="4773032" cy="330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339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A717265-0DA9-436B-A7C0-B61655A81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339" y="216957"/>
            <a:ext cx="10929321" cy="583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82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55BC09B-FCD0-44A2-BFAE-0BFD21F8D161}"/>
              </a:ext>
            </a:extLst>
          </p:cNvPr>
          <p:cNvSpPr/>
          <p:nvPr/>
        </p:nvSpPr>
        <p:spPr>
          <a:xfrm>
            <a:off x="259976" y="219973"/>
            <a:ext cx="11707906" cy="947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Aft>
                <a:spcPts val="0"/>
              </a:spcAft>
              <a:buSzPts val="1200"/>
            </a:pPr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Отримати базові навички з </a:t>
            </a:r>
            <a:r>
              <a:rPr lang="uk-UA" sz="24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фактчекінгу</a:t>
            </a:r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протидії дезінформації  можна завдяки серіалу </a:t>
            </a:r>
            <a:r>
              <a:rPr lang="uk-UA" sz="24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«Як захиститися від фейків і дезінформації»</a:t>
            </a:r>
            <a:endParaRPr lang="ru-RU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B63F6D5-5607-44ED-927F-E6BAB346E78F}"/>
              </a:ext>
            </a:extLst>
          </p:cNvPr>
          <p:cNvSpPr/>
          <p:nvPr/>
        </p:nvSpPr>
        <p:spPr>
          <a:xfrm>
            <a:off x="17929" y="1332168"/>
            <a:ext cx="5776123" cy="43898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25755" algn="just">
              <a:lnSpc>
                <a:spcPct val="120000"/>
              </a:lnSpc>
              <a:spcAft>
                <a:spcPts val="0"/>
              </a:spcAft>
            </a:pPr>
            <a:r>
              <a:rPr lang="uk-UA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захиститися від фейків і дезінформації — це 10 серій, насичених знаннями з протидії фейкам і дезінформації, захисту особистих даних і порадами з безпеки в інтернеті. У форматі діалогу ведучий Святослав </a:t>
            </a:r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Гринчук</a:t>
            </a:r>
            <a:r>
              <a:rPr lang="uk-UA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разом з гостем-експертом обговорюють окремі теми з </a:t>
            </a:r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медіаграмотності</a:t>
            </a:r>
            <a:r>
              <a:rPr lang="uk-UA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Освітній серіал </a:t>
            </a:r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надасть</a:t>
            </a:r>
            <a:r>
              <a:rPr lang="uk-UA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глядачам практичні навички медійної та інформаційної грамотності, які мають стати частиною їхнього життя в умовах повномасштабної війни, а також пояснить, як орієнтуватися в інформації довкола та розпізнавати дезінформацію й пропаганду.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241379-02FA-44D0-8F2A-B67A688262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59" y="1837765"/>
            <a:ext cx="5776123" cy="2922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628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ED6608-C694-4E60-B0E3-B49526766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620" y="229721"/>
            <a:ext cx="9128760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149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3094919-7830-45D7-8E36-BDC9B2C04F1F}"/>
              </a:ext>
            </a:extLst>
          </p:cNvPr>
          <p:cNvSpPr/>
          <p:nvPr/>
        </p:nvSpPr>
        <p:spPr>
          <a:xfrm>
            <a:off x="116541" y="208747"/>
            <a:ext cx="119947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Навчитися розпізнавати фейкові новини та маніпуляції на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Very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Verified</a:t>
            </a:r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онлайн-курси з </a:t>
            </a:r>
            <a:r>
              <a:rPr lang="uk-UA" sz="24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медіаграмотності</a:t>
            </a:r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».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 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Якщо ви побачили емоційну новину і не знаєте, як її перевірити, — експерти з медіа та інформаційної грамотності підготували цей освітній серіал для вас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0A6028B-904E-4B12-8B79-4B6A9EF04460}"/>
              </a:ext>
            </a:extLst>
          </p:cNvPr>
          <p:cNvSpPr/>
          <p:nvPr/>
        </p:nvSpPr>
        <p:spPr>
          <a:xfrm>
            <a:off x="5271247" y="1954188"/>
            <a:ext cx="6642847" cy="3697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Дізнайтеся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 неправда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грати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руку вашим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упередженням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в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атмосфері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поширюватися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Спойлер: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схильні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потрапити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дію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вважаєте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небезпечним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перебуваєте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інформаційній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бульбашці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Але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виправити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 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навчіться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розпізнавати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типи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фейків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заголовках та на фото,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дію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ботів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тролів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маніпулятивні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новини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неоціненні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будь-кого, у будь-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віці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будь-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професії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C6F05E-D0AD-479B-B9D0-4F79A4C28D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879" y="2788024"/>
            <a:ext cx="4762500" cy="256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267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36FA0E4-7A53-4588-AB8D-03B05DB94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72397"/>
            <a:ext cx="9144000" cy="470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286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956890E-49C1-477A-8B3E-CB9710276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512" y="88679"/>
            <a:ext cx="8654975" cy="600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18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3609EC0-851A-47AE-8DFF-56ECCEFB5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810" y="357468"/>
            <a:ext cx="913638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924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5601B4-9059-4BDD-AA66-1F94473FE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468" y="917314"/>
            <a:ext cx="11205064" cy="403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11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FF82F199-C002-4957-9CA4-4F26F85A7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647" y="1909482"/>
            <a:ext cx="6140824" cy="4069977"/>
          </a:xfrm>
        </p:spPr>
        <p:txBody>
          <a:bodyPr>
            <a:normAutofit fontScale="70000" lnSpcReduction="2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поширювачів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дезінформації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посіяти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паніку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послабити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нашу волю до оборони. 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допомагайте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допомагайте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захищається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продовжує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боротьбу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свою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територію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чуєте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протилежне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Вас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хочуть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деморалізувати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вірте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поширюйте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сумнівних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джерел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Жодним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чином 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поширюйте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переміщення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військ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Ви можете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нашкодити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захищає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вас і державу.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оборонну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війну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нібито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обстріли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мирного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українськими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військовими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неправда.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CE3BED2-0463-4495-BDB2-8C13C22458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0471" y="1909482"/>
            <a:ext cx="5791199" cy="4069977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Звіряйте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тривожну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новину з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офіційними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джерелами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втрати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знати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безпеки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оборони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приватних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акаунтах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відповідати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дійсності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Агресор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поширюватиме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наклепи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«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зраду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через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офіційні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підконтрольні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канали. А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прикриватись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патріотичними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гаслами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українською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символікою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Зберігайте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єдність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підтримуйте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одного.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перервався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інтернет-зв’язок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сторінки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державних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зламані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звертайтесь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Суспільного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мовлення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BD07A9B-32B3-4408-B443-4C77DA94D721}"/>
              </a:ext>
            </a:extLst>
          </p:cNvPr>
          <p:cNvSpPr/>
          <p:nvPr/>
        </p:nvSpPr>
        <p:spPr>
          <a:xfrm>
            <a:off x="3953661" y="334689"/>
            <a:ext cx="42889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Рекомендації</a:t>
            </a:r>
            <a:endParaRPr lang="ru-RU" sz="5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6612098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55</TotalTime>
  <Words>526</Words>
  <Application>Microsoft Office PowerPoint</Application>
  <PresentationFormat>Широкоэкранный</PresentationFormat>
  <Paragraphs>22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Gill Sans MT</vt:lpstr>
      <vt:lpstr>Times New Roman</vt:lpstr>
      <vt:lpstr>Галерея</vt:lpstr>
      <vt:lpstr>Цифрова грамотність та протидія дезінформації</vt:lpstr>
      <vt:lpstr>У сучасному цифровому світі, коли ми споживаємо величезну кількість контенту з різних джерел щомиті, потрібно бути готовими розпізнавати фейки, маніпуляції та протистояти їм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Цифрова грамотність та протидія дезінформації</dc:title>
  <dc:creator>Татьяна Грукаленко</dc:creator>
  <cp:lastModifiedBy>Татьяна Грукаленко</cp:lastModifiedBy>
  <cp:revision>1</cp:revision>
  <dcterms:created xsi:type="dcterms:W3CDTF">2024-09-16T08:26:33Z</dcterms:created>
  <dcterms:modified xsi:type="dcterms:W3CDTF">2024-09-16T09:22:15Z</dcterms:modified>
</cp:coreProperties>
</file>