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2" autoAdjust="0"/>
    <p:restoredTop sz="94660"/>
  </p:normalViewPr>
  <p:slideViewPr>
    <p:cSldViewPr snapToGrid="0">
      <p:cViewPr varScale="1">
        <p:scale>
          <a:sx n="73" d="100"/>
          <a:sy n="73" d="100"/>
        </p:scale>
        <p:origin x="49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25AC1-18ED-4FB7-BE28-48B0D0F52279}" type="datetimeFigureOut">
              <a:rPr lang="en-US" smtClean="0"/>
              <a:t>11/10/2022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12C7D-6F2C-4174-B68B-9EF31BCD46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512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25AC1-18ED-4FB7-BE28-48B0D0F52279}" type="datetimeFigureOut">
              <a:rPr lang="en-US" smtClean="0"/>
              <a:t>11/10/2022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12C7D-6F2C-4174-B68B-9EF31BCD46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667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25AC1-18ED-4FB7-BE28-48B0D0F52279}" type="datetimeFigureOut">
              <a:rPr lang="en-US" smtClean="0"/>
              <a:t>11/10/2022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12C7D-6F2C-4174-B68B-9EF31BCD46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25AC1-18ED-4FB7-BE28-48B0D0F52279}" type="datetimeFigureOut">
              <a:rPr lang="en-US" smtClean="0"/>
              <a:t>11/10/2022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12C7D-6F2C-4174-B68B-9EF31BCD46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503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25AC1-18ED-4FB7-BE28-48B0D0F52279}" type="datetimeFigureOut">
              <a:rPr lang="en-US" smtClean="0"/>
              <a:t>11/10/2022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12C7D-6F2C-4174-B68B-9EF31BCD46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078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25AC1-18ED-4FB7-BE28-48B0D0F52279}" type="datetimeFigureOut">
              <a:rPr lang="en-US" smtClean="0"/>
              <a:t>11/10/2022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12C7D-6F2C-4174-B68B-9EF31BCD46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179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25AC1-18ED-4FB7-BE28-48B0D0F52279}" type="datetimeFigureOut">
              <a:rPr lang="en-US" smtClean="0"/>
              <a:t>11/10/2022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12C7D-6F2C-4174-B68B-9EF31BCD46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873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25AC1-18ED-4FB7-BE28-48B0D0F52279}" type="datetimeFigureOut">
              <a:rPr lang="en-US" smtClean="0"/>
              <a:t>11/10/2022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12C7D-6F2C-4174-B68B-9EF31BCD46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622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25AC1-18ED-4FB7-BE28-48B0D0F52279}" type="datetimeFigureOut">
              <a:rPr lang="en-US" smtClean="0"/>
              <a:t>11/10/2022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12C7D-6F2C-4174-B68B-9EF31BCD46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577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25AC1-18ED-4FB7-BE28-48B0D0F52279}" type="datetimeFigureOut">
              <a:rPr lang="en-US" smtClean="0"/>
              <a:t>11/10/2022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12C7D-6F2C-4174-B68B-9EF31BCD46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846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25AC1-18ED-4FB7-BE28-48B0D0F52279}" type="datetimeFigureOut">
              <a:rPr lang="en-US" smtClean="0"/>
              <a:t>11/10/2022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12C7D-6F2C-4174-B68B-9EF31BCD46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788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625AC1-18ED-4FB7-BE28-48B0D0F52279}" type="datetimeFigureOut">
              <a:rPr lang="en-US" smtClean="0"/>
              <a:t>11/10/2022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512C7D-6F2C-4174-B68B-9EF31BCD46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846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jp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1.png"/><Relationship Id="rId4" Type="http://schemas.openxmlformats.org/officeDocument/2006/relationships/image" Target="../media/image3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Рисунок 9" descr="Блог 11-А класу : &lt;strong&gt;День доброти&lt;/strong&gt;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987" y="530533"/>
            <a:ext cx="7945145" cy="5958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693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7186" y="365124"/>
            <a:ext cx="7066613" cy="2348095"/>
          </a:xfrm>
        </p:spPr>
        <p:txBody>
          <a:bodyPr>
            <a:noAutofit/>
          </a:bodyPr>
          <a:lstStyle/>
          <a:p>
            <a:pPr algn="ctr"/>
            <a:r>
              <a:rPr lang="uk-UA" sz="2400" b="1" i="1" dirty="0">
                <a:latin typeface="Arial Black" panose="020B0A04020102020204" pitchFamily="34" charset="0"/>
              </a:rPr>
              <a:t>Дуже доброю традицією для багатьох країн стало щорічне святкування 13 листопада Всесвітнього дня Доброти (</a:t>
            </a:r>
            <a:r>
              <a:rPr lang="en-US" sz="2400" b="1" i="1" dirty="0">
                <a:latin typeface="Arial Black" panose="020B0A04020102020204" pitchFamily="34" charset="0"/>
              </a:rPr>
              <a:t>World Kindness Day), </a:t>
            </a:r>
            <a:r>
              <a:rPr lang="uk-UA" sz="2400" b="1" i="1" dirty="0">
                <a:latin typeface="Arial Black" panose="020B0A04020102020204" pitchFamily="34" charset="0"/>
              </a:rPr>
              <a:t>датою для якого був вибраний день відкриття в 1998 році в Токіо 1-ї конференції Всесвітнього руху доброти (</a:t>
            </a:r>
            <a:r>
              <a:rPr lang="en-US" sz="2400" b="1" i="1" dirty="0">
                <a:latin typeface="Arial Black" panose="020B0A04020102020204" pitchFamily="34" charset="0"/>
              </a:rPr>
              <a:t>World Kindness Movement).</a:t>
            </a:r>
            <a:endParaRPr lang="en-US" sz="2400" dirty="0">
              <a:latin typeface="Arial Black" panose="020B0A040201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84" t="13538" r="35761" b="28764"/>
          <a:stretch/>
        </p:blipFill>
        <p:spPr>
          <a:xfrm>
            <a:off x="2022455" y="4139035"/>
            <a:ext cx="2353336" cy="2540109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r="2045" b="8208"/>
          <a:stretch/>
        </p:blipFill>
        <p:spPr>
          <a:xfrm>
            <a:off x="4671248" y="3526336"/>
            <a:ext cx="2709966" cy="273936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689" y="2186780"/>
            <a:ext cx="3404151" cy="203841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2129" y="4288039"/>
            <a:ext cx="3689859" cy="2242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59951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7403" y="365125"/>
            <a:ext cx="7629351" cy="2167366"/>
          </a:xfrm>
        </p:spPr>
        <p:txBody>
          <a:bodyPr>
            <a:noAutofit/>
          </a:bodyPr>
          <a:lstStyle/>
          <a:p>
            <a:pPr algn="ctr"/>
            <a:r>
              <a:rPr lang="uk-UA" sz="2400" dirty="0">
                <a:latin typeface="Arial Black" panose="020B0A04020102020204" pitchFamily="34" charset="0"/>
              </a:rPr>
              <a:t>Сама організація «Всесвітній рух доброти» була створена в Японії роком раніше, в 1997-му, і зібрала під свої прапори» однодумців руху доброти з різних країн – волонтерів та добровольців, які з року в рік невпинно діють по всьому світу і своїми справами </a:t>
            </a:r>
            <a:r>
              <a:rPr lang="uk-UA" sz="2400" dirty="0" smtClean="0">
                <a:latin typeface="Arial Black" panose="020B0A04020102020204" pitchFamily="34" charset="0"/>
              </a:rPr>
              <a:t>надихають </a:t>
            </a:r>
            <a:r>
              <a:rPr lang="uk-UA" sz="2400" dirty="0">
                <a:latin typeface="Arial Black" panose="020B0A04020102020204" pitchFamily="34" charset="0"/>
              </a:rPr>
              <a:t>людей на здійснення добрих вчинків. </a:t>
            </a:r>
            <a:endParaRPr lang="en-US" sz="2400" dirty="0">
              <a:latin typeface="Arial Black" panose="020B0A040201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020" y="2795318"/>
            <a:ext cx="4518559" cy="323972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1230" b="33309"/>
          <a:stretch/>
        </p:blipFill>
        <p:spPr>
          <a:xfrm>
            <a:off x="6475752" y="2884635"/>
            <a:ext cx="5638652" cy="3714735"/>
          </a:xfrm>
          <a:prstGeom prst="rect">
            <a:avLst/>
          </a:prstGeom>
        </p:spPr>
      </p:pic>
      <p:sp>
        <p:nvSpPr>
          <p:cNvPr id="9" name="Объект 8"/>
          <p:cNvSpPr>
            <a:spLocks noGrp="1"/>
          </p:cNvSpPr>
          <p:nvPr>
            <p:ph sz="half" idx="2"/>
          </p:nvPr>
        </p:nvSpPr>
        <p:spPr>
          <a:xfrm>
            <a:off x="6172200" y="2532491"/>
            <a:ext cx="5181600" cy="395825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93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94114" y="365125"/>
            <a:ext cx="9459686" cy="1325563"/>
          </a:xfrm>
        </p:spPr>
        <p:txBody>
          <a:bodyPr>
            <a:noAutofit/>
          </a:bodyPr>
          <a:lstStyle/>
          <a:p>
            <a:pPr algn="ctr"/>
            <a:r>
              <a:rPr lang="ru-RU" sz="3200" dirty="0" err="1">
                <a:latin typeface="Arial Black" panose="020B0A04020102020204" pitchFamily="34" charset="0"/>
              </a:rPr>
              <a:t>Офіційно</a:t>
            </a:r>
            <a:r>
              <a:rPr lang="ru-RU" sz="3200" dirty="0">
                <a:latin typeface="Arial Black" panose="020B0A04020102020204" pitchFamily="34" charset="0"/>
              </a:rPr>
              <a:t> </a:t>
            </a:r>
            <a:r>
              <a:rPr lang="ru-RU" sz="3200" dirty="0" err="1">
                <a:latin typeface="Arial Black" panose="020B0A04020102020204" pitchFamily="34" charset="0"/>
              </a:rPr>
              <a:t>Всесвітній</a:t>
            </a:r>
            <a:r>
              <a:rPr lang="ru-RU" sz="3200" dirty="0">
                <a:latin typeface="Arial Black" panose="020B0A04020102020204" pitchFamily="34" charset="0"/>
              </a:rPr>
              <a:t> день </a:t>
            </a:r>
            <a:r>
              <a:rPr lang="ru-RU" sz="3200" dirty="0" err="1">
                <a:latin typeface="Arial Black" panose="020B0A04020102020204" pitchFamily="34" charset="0"/>
              </a:rPr>
              <a:t>Доброти</a:t>
            </a:r>
            <a:r>
              <a:rPr lang="ru-RU" sz="3200" dirty="0">
                <a:latin typeface="Arial Black" panose="020B0A04020102020204" pitchFamily="34" charset="0"/>
              </a:rPr>
              <a:t> </a:t>
            </a:r>
            <a:r>
              <a:rPr lang="ru-RU" sz="3200" dirty="0" err="1">
                <a:latin typeface="Arial Black" panose="020B0A04020102020204" pitchFamily="34" charset="0"/>
              </a:rPr>
              <a:t>був</a:t>
            </a:r>
            <a:r>
              <a:rPr lang="ru-RU" sz="3200" dirty="0">
                <a:latin typeface="Arial Black" panose="020B0A04020102020204" pitchFamily="34" charset="0"/>
              </a:rPr>
              <a:t> </a:t>
            </a:r>
            <a:r>
              <a:rPr lang="ru-RU" sz="3200" dirty="0" err="1">
                <a:latin typeface="Arial Black" panose="020B0A04020102020204" pitchFamily="34" charset="0"/>
              </a:rPr>
              <a:t>заснований</a:t>
            </a:r>
            <a:r>
              <a:rPr lang="ru-RU" sz="3200" dirty="0">
                <a:latin typeface="Arial Black" panose="020B0A04020102020204" pitchFamily="34" charset="0"/>
              </a:rPr>
              <a:t> у </a:t>
            </a:r>
            <a:r>
              <a:rPr lang="ru-RU" sz="3200" dirty="0" err="1">
                <a:latin typeface="Arial Black" panose="020B0A04020102020204" pitchFamily="34" charset="0"/>
              </a:rPr>
              <a:t>Сінгапурі</a:t>
            </a:r>
            <a:r>
              <a:rPr lang="ru-RU" sz="3200" dirty="0">
                <a:latin typeface="Arial Black" panose="020B0A04020102020204" pitchFamily="34" charset="0"/>
              </a:rPr>
              <a:t> 18 листопада 2000 року на 3-й </a:t>
            </a:r>
            <a:r>
              <a:rPr lang="ru-RU" sz="3200" dirty="0" err="1">
                <a:latin typeface="Arial Black" panose="020B0A04020102020204" pitchFamily="34" charset="0"/>
              </a:rPr>
              <a:t>конференції</a:t>
            </a:r>
            <a:r>
              <a:rPr lang="ru-RU" sz="3200" dirty="0">
                <a:latin typeface="Arial Black" panose="020B0A04020102020204" pitchFamily="34" charset="0"/>
              </a:rPr>
              <a:t> </a:t>
            </a:r>
            <a:r>
              <a:rPr lang="ru-RU" sz="3200" dirty="0" err="1">
                <a:latin typeface="Arial Black" panose="020B0A04020102020204" pitchFamily="34" charset="0"/>
              </a:rPr>
              <a:t>Руху</a:t>
            </a:r>
            <a:r>
              <a:rPr lang="ru-RU" sz="3200" dirty="0">
                <a:latin typeface="Arial Black" panose="020B0A04020102020204" pitchFamily="34" charset="0"/>
              </a:rPr>
              <a:t> </a:t>
            </a:r>
            <a:r>
              <a:rPr lang="ru-RU" sz="3200" dirty="0" err="1">
                <a:latin typeface="Arial Black" panose="020B0A04020102020204" pitchFamily="34" charset="0"/>
              </a:rPr>
              <a:t>доброти</a:t>
            </a:r>
            <a:r>
              <a:rPr lang="ru-RU" sz="3200" dirty="0">
                <a:latin typeface="Arial Black" panose="020B0A04020102020204" pitchFamily="34" charset="0"/>
              </a:rPr>
              <a:t>.</a:t>
            </a:r>
            <a:endParaRPr lang="en-US" sz="3200" dirty="0">
              <a:latin typeface="Arial Black" panose="020B0A04020102020204" pitchFamily="34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629" y="2117600"/>
            <a:ext cx="3655423" cy="2850993"/>
          </a:xfrm>
        </p:spPr>
      </p:pic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4891" y="1792733"/>
            <a:ext cx="2117240" cy="3175860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523" y="4239895"/>
            <a:ext cx="4352836" cy="2448470"/>
          </a:xfrm>
          <a:prstGeom prst="rect">
            <a:avLst/>
          </a:prstGeom>
        </p:spPr>
      </p:pic>
      <p:pic>
        <p:nvPicPr>
          <p:cNvPr id="8" name="Объект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7576" y="4239895"/>
            <a:ext cx="24384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19018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55" y="250635"/>
            <a:ext cx="5181600" cy="2880106"/>
          </a:xfrm>
        </p:spPr>
      </p:pic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55" y="3760297"/>
            <a:ext cx="5181600" cy="2918059"/>
          </a:xfrm>
        </p:spPr>
      </p:pic>
      <p:sp>
        <p:nvSpPr>
          <p:cNvPr id="9" name="Прямоугольник 8"/>
          <p:cNvSpPr/>
          <p:nvPr/>
        </p:nvSpPr>
        <p:spPr>
          <a:xfrm>
            <a:off x="6019800" y="365126"/>
            <a:ext cx="567145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rgbClr val="000000"/>
                </a:solidFill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Monotype Corsiva" panose="03010101010201010101" pitchFamily="66" charset="0"/>
              </a:rPr>
              <a:t>Т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ворити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добрі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справи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–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неймовірно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просто.Добро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не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вимірюється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грошима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, часом – не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вимагає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багато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сил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, головне –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почати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.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Навіть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просто добра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усмішка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незнайомій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людині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–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вже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здатна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творити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чудеса, в тому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числі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й для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самої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людини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,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хто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це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Добро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робить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.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Адже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крім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того,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що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добрі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справи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підвищують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всім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настрій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, вони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ще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й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впливають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на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самопочуття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,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підвищують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життєвий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 тонус.</a:t>
            </a:r>
          </a:p>
          <a:p>
            <a:pPr algn="ctr"/>
            <a:r>
              <a:rPr lang="ru-RU" sz="2800" b="0" i="0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</a:rPr>
              <a:t> </a:t>
            </a:r>
            <a:endParaRPr lang="ru-RU" sz="2800" b="0" i="0" dirty="0">
              <a:solidFill>
                <a:srgbClr val="000000"/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23159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16582" y="365125"/>
            <a:ext cx="6037217" cy="2692582"/>
          </a:xfrm>
        </p:spPr>
        <p:txBody>
          <a:bodyPr>
            <a:noAutofit/>
          </a:bodyPr>
          <a:lstStyle/>
          <a:p>
            <a:pPr algn="r"/>
            <a:r>
              <a:rPr lang="uk-UA" sz="2800" b="1" dirty="0">
                <a:latin typeface="Monotype Corsiva" panose="03010101010201010101" pitchFamily="66" charset="0"/>
              </a:rPr>
              <a:t>Ще одна мета Всесвітнього дня Доброти, за словами його засновників, – сприяти об'єднанню різних націй, незважаючи на </a:t>
            </a:r>
            <a:r>
              <a:rPr lang="uk-UA" sz="2800" b="1" dirty="0" err="1">
                <a:latin typeface="Monotype Corsiva" panose="03010101010201010101" pitchFamily="66" charset="0"/>
              </a:rPr>
              <a:t>мовні</a:t>
            </a:r>
            <a:r>
              <a:rPr lang="uk-UA" sz="2800" b="1" dirty="0">
                <a:latin typeface="Monotype Corsiva" panose="03010101010201010101" pitchFamily="66" charset="0"/>
              </a:rPr>
              <a:t> та культурні відмінності. Адже тільки на основі щиро добрих справ і вчинків можна досягти єдності і взаєморозуміння, зберігши при цьому самобутність і унікальність.</a:t>
            </a:r>
            <a:endParaRPr lang="en-US" sz="2800" b="1" dirty="0">
              <a:latin typeface="Monotype Corsiva" panose="03010101010201010101" pitchFamily="66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107" y="143057"/>
            <a:ext cx="5181600" cy="2914650"/>
          </a:xfrm>
        </p:spPr>
      </p:pic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86" r="-145" b="9458"/>
          <a:stretch/>
        </p:blipFill>
        <p:spPr>
          <a:xfrm>
            <a:off x="3112861" y="3279775"/>
            <a:ext cx="4244696" cy="3473722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87" r="12395"/>
          <a:stretch/>
        </p:blipFill>
        <p:spPr>
          <a:xfrm>
            <a:off x="7315200" y="3284254"/>
            <a:ext cx="4521926" cy="3469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006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b="1" dirty="0" smtClean="0">
                <a:latin typeface="Monotype Corsiva" panose="03010101010201010101" pitchFamily="66" charset="0"/>
              </a:rPr>
              <a:t>Ukraine is at the war. Help it!</a:t>
            </a:r>
            <a:endParaRPr lang="en-US" b="1" dirty="0">
              <a:latin typeface="Monotype Corsiva" panose="03010101010201010101" pitchFamily="66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78" r="1818" b="9865"/>
          <a:stretch/>
        </p:blipFill>
        <p:spPr>
          <a:xfrm>
            <a:off x="495685" y="218894"/>
            <a:ext cx="4272259" cy="3618412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8692" r="-1817" b="19626"/>
          <a:stretch/>
        </p:blipFill>
        <p:spPr>
          <a:xfrm>
            <a:off x="495685" y="4039261"/>
            <a:ext cx="4415631" cy="267504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9920" y="2218214"/>
            <a:ext cx="3566160" cy="3566160"/>
          </a:xfrm>
          <a:prstGeom prst="rect">
            <a:avLst/>
          </a:prstGeom>
        </p:spPr>
      </p:pic>
      <p:sp>
        <p:nvSpPr>
          <p:cNvPr id="9" name="Объект 8"/>
          <p:cNvSpPr>
            <a:spLocks noGrp="1"/>
          </p:cNvSpPr>
          <p:nvPr>
            <p:ph sz="half" idx="2"/>
          </p:nvPr>
        </p:nvSpPr>
        <p:spPr>
          <a:xfrm>
            <a:off x="5656217" y="1825624"/>
            <a:ext cx="6021977" cy="4653553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8625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en-US" sz="4800" b="1" dirty="0" smtClean="0">
                <a:latin typeface="Arial Black" panose="020B0A04020102020204" pitchFamily="34" charset="0"/>
              </a:rPr>
              <a:t>Ukraine </a:t>
            </a:r>
            <a:br>
              <a:rPr lang="en-US" sz="4800" b="1" dirty="0" smtClean="0">
                <a:latin typeface="Arial Black" panose="020B0A04020102020204" pitchFamily="34" charset="0"/>
              </a:rPr>
            </a:br>
            <a:r>
              <a:rPr lang="en-US" sz="4800" b="1" dirty="0" smtClean="0">
                <a:latin typeface="Arial Black" panose="020B0A04020102020204" pitchFamily="34" charset="0"/>
              </a:rPr>
              <a:t>needs help!</a:t>
            </a:r>
            <a:endParaRPr lang="en-US" sz="4800" b="1" dirty="0">
              <a:latin typeface="Arial Black" panose="020B0A04020102020204" pitchFamily="34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215"/>
          <a:stretch/>
        </p:blipFill>
        <p:spPr>
          <a:xfrm>
            <a:off x="914399" y="365125"/>
            <a:ext cx="6283235" cy="1645744"/>
          </a:xfrm>
        </p:spPr>
      </p:pic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776" y="2309952"/>
            <a:ext cx="5885841" cy="4161473"/>
          </a:xfrm>
        </p:spPr>
      </p:pic>
      <p:pic>
        <p:nvPicPr>
          <p:cNvPr id="8" name="Объект 4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3131" y="2286974"/>
            <a:ext cx="4260668" cy="4300770"/>
          </a:xfrm>
        </p:spPr>
      </p:pic>
    </p:spTree>
    <p:extLst>
      <p:ext uri="{BB962C8B-B14F-4D97-AF65-F5344CB8AC3E}">
        <p14:creationId xmlns:p14="http://schemas.microsoft.com/office/powerpoint/2010/main" val="2836883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51" y="3281879"/>
            <a:ext cx="5974016" cy="3320557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51" y="355086"/>
            <a:ext cx="6731711" cy="1675448"/>
          </a:xfrm>
          <a:prstGeom prst="rect">
            <a:avLst/>
          </a:prstGeom>
        </p:spPr>
      </p:pic>
      <p:pic>
        <p:nvPicPr>
          <p:cNvPr id="8" name="Объект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303" y="114376"/>
            <a:ext cx="5109754" cy="3832316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4826" y="3203462"/>
            <a:ext cx="3398974" cy="3398974"/>
          </a:xfrm>
        </p:spPr>
      </p:pic>
    </p:spTree>
    <p:extLst>
      <p:ext uri="{BB962C8B-B14F-4D97-AF65-F5344CB8AC3E}">
        <p14:creationId xmlns:p14="http://schemas.microsoft.com/office/powerpoint/2010/main" val="1025574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437" y="2929731"/>
            <a:ext cx="2143125" cy="2143125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971" y="265111"/>
            <a:ext cx="5091339" cy="5091339"/>
          </a:xfrm>
          <a:prstGeom prst="rect">
            <a:avLst/>
          </a:prstGeom>
        </p:spPr>
      </p:pic>
      <p:pic>
        <p:nvPicPr>
          <p:cNvPr id="10" name="Объект 9" descr="&lt;strong&gt;доброта&lt;/strong&gt;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310" y="2037807"/>
            <a:ext cx="6176632" cy="463731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2584" y="134056"/>
            <a:ext cx="2194504" cy="190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84348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260" y="63425"/>
            <a:ext cx="4505114" cy="2346716"/>
          </a:xfrm>
        </p:spPr>
      </p:pic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0451" y="63425"/>
            <a:ext cx="3845250" cy="3911253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367" y="2575033"/>
            <a:ext cx="5511266" cy="4133449"/>
          </a:xfrm>
          <a:prstGeom prst="rect">
            <a:avLst/>
          </a:prstGeom>
        </p:spPr>
      </p:pic>
      <p:pic>
        <p:nvPicPr>
          <p:cNvPr id="8" name="Объект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3567" y="4446402"/>
            <a:ext cx="1902585" cy="2097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294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64" y="248193"/>
            <a:ext cx="6410566" cy="4807925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755" y="1515291"/>
            <a:ext cx="5147560" cy="514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73401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9" name="Рисунок 8" descr="Все буде &lt;strong&gt;добре&lt;/strong&gt; | Ukrainian art, Ukrainian flag, Ukrain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965" y="239843"/>
            <a:ext cx="6578426" cy="6487715"/>
          </a:xfrm>
          <a:prstGeom prst="rect">
            <a:avLst/>
          </a:prstGeom>
        </p:spPr>
      </p:pic>
      <p:sp>
        <p:nvSpPr>
          <p:cNvPr id="10" name="Объект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5028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800" dirty="0" smtClean="0">
                <a:latin typeface="Arial Black" panose="020B0A04020102020204" pitchFamily="34" charset="0"/>
              </a:rPr>
              <a:t>    Твори </a:t>
            </a:r>
            <a:r>
              <a:rPr lang="uk-UA" sz="4800" dirty="0" smtClean="0">
                <a:latin typeface="Arial Black" panose="020B0A04020102020204" pitchFamily="34" charset="0"/>
              </a:rPr>
              <a:t>добро на цій Землі!!!</a:t>
            </a:r>
            <a:endParaRPr lang="en-US" sz="4800" dirty="0">
              <a:latin typeface="Arial Black" panose="020B0A04020102020204" pitchFamily="34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100" y="1496616"/>
            <a:ext cx="5009356" cy="5009356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6931" y="1488910"/>
            <a:ext cx="3775161" cy="3775161"/>
          </a:xfrm>
          <a:prstGeom prst="rect">
            <a:avLst/>
          </a:prstGeom>
        </p:spPr>
      </p:pic>
      <p:sp>
        <p:nvSpPr>
          <p:cNvPr id="8" name="Объект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63958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246</Words>
  <Application>Microsoft Office PowerPoint</Application>
  <PresentationFormat>Широкоэкранный</PresentationFormat>
  <Paragraphs>9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Monotype Corsiva</vt:lpstr>
      <vt:lpstr>Тема Office</vt:lpstr>
      <vt:lpstr>Презентация PowerPoint</vt:lpstr>
      <vt:lpstr>Дуже доброю традицією для багатьох країн стало щорічне святкування 13 листопада Всесвітнього дня Доброти (World Kindness Day), датою для якого був вибраний день відкриття в 1998 році в Токіо 1-ї конференції Всесвітнього руху доброти (World Kindness Movement).</vt:lpstr>
      <vt:lpstr>Сама організація «Всесвітній рух доброти» була створена в Японії роком раніше, в 1997-му, і зібрала під свої прапори» однодумців руху доброти з різних країн – волонтерів та добровольців, які з року в рік невпинно діють по всьому світу і своїми справами надихають людей на здійснення добрих вчинків. </vt:lpstr>
      <vt:lpstr>Офіційно Всесвітній день Доброти був заснований у Сінгапурі 18 листопада 2000 року на 3-й конференції Руху доброти.</vt:lpstr>
      <vt:lpstr>Презентация PowerPoint</vt:lpstr>
      <vt:lpstr>Ще одна мета Всесвітнього дня Доброти, за словами його засновників, – сприяти об'єднанню різних націй, незважаючи на мовні та культурні відмінності. Адже тільки на основі щиро добрих справ і вчинків можна досягти єдності і взаєморозуміння, зберігши при цьому самобутність і унікальність.</vt:lpstr>
      <vt:lpstr>Ukraine is at the war. Help it!</vt:lpstr>
      <vt:lpstr>Ukraine  needs help!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Твори добро на цій Землі!!!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14</cp:revision>
  <dcterms:created xsi:type="dcterms:W3CDTF">2022-11-10T18:36:22Z</dcterms:created>
  <dcterms:modified xsi:type="dcterms:W3CDTF">2022-11-10T20:09:11Z</dcterms:modified>
</cp:coreProperties>
</file>