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80" r:id="rId12"/>
    <p:sldId id="270" r:id="rId13"/>
    <p:sldId id="271" r:id="rId14"/>
    <p:sldId id="282" r:id="rId15"/>
    <p:sldId id="273" r:id="rId16"/>
    <p:sldId id="281" r:id="rId17"/>
    <p:sldId id="275" r:id="rId18"/>
    <p:sldId id="276" r:id="rId19"/>
    <p:sldId id="277" r:id="rId20"/>
    <p:sldId id="27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421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421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421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421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421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421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421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421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421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421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6421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87BA4-4663-447D-8A3D-BDE33D0E2C04}" type="datetimeFigureOut">
              <a:rPr lang="ru-RU" smtClean="0"/>
              <a:pPr/>
              <a:t>15.02.2025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F9578-8E5D-4D22-B80B-13452537E6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421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User\Desktop\&#1047;&#1053;&#1054;%20&#1110;&#1089;&#1090;&#1086;&#1088;&#1110;&#1103;\Downloads\01i-allegro_5RbHMjDF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856498618kVvOzCN6dh2iftse8xDV3wHrLWlF8dey_hu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43108" y="4721662"/>
            <a:ext cx="55721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Дива </a:t>
            </a:r>
            <a:r>
              <a:rPr lang="ru-RU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природи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5460326"/>
            <a:ext cx="81439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kern="10" spc="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Явища</a:t>
            </a:r>
            <a:r>
              <a:rPr lang="ru-RU" sz="54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 </a:t>
            </a:r>
            <a:r>
              <a:rPr lang="ru-RU" sz="5400" kern="10" spc="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навколо</a:t>
            </a:r>
            <a:r>
              <a:rPr lang="ru-RU" sz="54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 нас</a:t>
            </a:r>
            <a:endParaRPr lang="ru-RU" sz="54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7" name="01i-allegro_5RbHMjDF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982044" y="6696044"/>
            <a:ext cx="161956" cy="161956"/>
          </a:xfrm>
          <a:prstGeom prst="rect">
            <a:avLst/>
          </a:prstGeom>
        </p:spPr>
      </p:pic>
    </p:spTree>
  </p:cSld>
  <p:clrMapOvr>
    <a:masterClrMapping/>
  </p:clrMapOvr>
  <p:transition advTm="6443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6" name="Picture 4" descr="C:\Users\User\Desktop\Новая папка (4)\P80124-0822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4357694"/>
            <a:ext cx="91440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uk-UA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uk-UA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uk-UA" sz="32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uk-UA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57818" y="6143644"/>
            <a:ext cx="2928958" cy="4286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Зимовий світанок</a:t>
            </a:r>
            <a:endParaRPr lang="ru-RU" dirty="0"/>
          </a:p>
        </p:txBody>
      </p:sp>
    </p:spTree>
  </p:cSld>
  <p:clrMapOvr>
    <a:masterClrMapping/>
  </p:clrMapOvr>
  <p:transition advTm="4306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User\Desktop\Новая папка (4)\18587057081knygudseoeb9jllqq4tnw1vtqhpybdp-huge_Q55Q9CX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36119" y="6027003"/>
            <a:ext cx="62950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Туман у зимовому лісі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587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esktop\Новая папка (4)\IMG_20220205_075850_2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806851" y="6027003"/>
            <a:ext cx="43371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Сріблястий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іній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524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636035" y="5934670"/>
            <a:ext cx="45079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Вісники</a:t>
            </a:r>
            <a:r>
              <a:rPr lang="ru-RU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54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весни</a:t>
            </a:r>
            <a:endParaRPr lang="ru-RU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321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User\Desktop\Новая папка (4)\sam-1596_4qzUWIB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13786" y="6027003"/>
            <a:ext cx="52302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 вишневому саду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5148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Новая папка (4)\20180510_1635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345938" y="6027003"/>
            <a:ext cx="57980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Весна іде красу несе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5523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Новая папка (4)\1854826202mcayvjclqnmf9x3yufdnypo9catlqnid-huge_XFJnwznH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393084" y="6027003"/>
            <a:ext cx="475091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Фіалковий килим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945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User\Desktop\Новая папка (4)\sam-1609_sfGnqhCh (1).jpg"/>
          <p:cNvPicPr>
            <a:picLocks noChangeAspect="1" noChangeArrowheads="1"/>
          </p:cNvPicPr>
          <p:nvPr/>
        </p:nvPicPr>
        <p:blipFill>
          <a:blip r:embed="rId2"/>
          <a:srcRect b="468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075881" y="6027003"/>
            <a:ext cx="506811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Червоні</a:t>
            </a:r>
            <a:r>
              <a:rPr lang="ru-RU" sz="4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800" b="1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тюльпани</a:t>
            </a:r>
            <a:endParaRPr lang="ru-RU" sz="4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196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Новая папка (4)\1857208178j1fable3jnqw6kmuhclucojj52dxjt5s-huge_310DCds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47059" y="6027003"/>
            <a:ext cx="849694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Тече</a:t>
            </a:r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48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ріка</a:t>
            </a:r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48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між</a:t>
            </a:r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тихих </a:t>
            </a:r>
            <a:r>
              <a:rPr lang="ru-RU" sz="48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верболозів</a:t>
            </a:r>
            <a:endParaRPr lang="ru-RU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774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Новая папка (4)\1957810116atgniuil1u5lrsco6imyt3ubtxssjefo-huge_JM6ExF1U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177046" y="6027003"/>
            <a:ext cx="596695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Дощ над Черемошем</a:t>
            </a:r>
            <a:endParaRPr lang="ru-RU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4618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Новая папка (4)\1957810204govmkl6ahihoio2rf5rh9mvoc0t1rjhv-huge_tgU5IAjX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63395" y="6027003"/>
            <a:ext cx="33806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Стрімка</a:t>
            </a:r>
            <a:r>
              <a:rPr lang="ru-RU" sz="48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8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ріка</a:t>
            </a:r>
            <a:endParaRPr lang="ru-RU" sz="4800" dirty="0"/>
          </a:p>
        </p:txBody>
      </p:sp>
    </p:spTree>
  </p:cSld>
  <p:clrMapOvr>
    <a:masterClrMapping/>
  </p:clrMapOvr>
  <p:transition advTm="4337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3555" name="Picture 3" descr="C:\Users\User\Desktop\ЗНО історія\Downloads\20180521-173928-4_BApGn9DY.jpg"/>
          <p:cNvPicPr>
            <a:picLocks noChangeAspect="1" noChangeArrowheads="1"/>
          </p:cNvPicPr>
          <p:nvPr/>
        </p:nvPicPr>
        <p:blipFill>
          <a:blip r:embed="rId2"/>
          <a:srcRect l="24375" r="25625"/>
          <a:stretch>
            <a:fillRect/>
          </a:stretch>
        </p:blipFill>
        <p:spPr bwMode="auto">
          <a:xfrm rot="5400000">
            <a:off x="1142990" y="-1142991"/>
            <a:ext cx="6858019" cy="9144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396756" y="6027003"/>
            <a:ext cx="37472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Ранкова роса</a:t>
            </a:r>
            <a:endParaRPr lang="ru-RU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5336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DSC_02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42926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5286388"/>
            <a:ext cx="9144000" cy="157161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836905" y="5357826"/>
            <a:ext cx="53070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Барвиста веселка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6421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User\Desktop\ЗНО історія\Downloads\1858707431x8zqjioab9nbbnsavf5nnug5odiqh5qq-huge_nSiNebB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820654" y="6027003"/>
            <a:ext cx="332334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Біле</a:t>
            </a:r>
            <a:r>
              <a:rPr lang="ru-RU" sz="4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48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латаття</a:t>
            </a:r>
            <a:endParaRPr lang="ru-RU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992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User\Desktop\Новая папка (4)\img-21214ace64577872ca86e5f079552475-v_x0f3d9O0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959987" y="6027003"/>
            <a:ext cx="318401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Зсув</a:t>
            </a:r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48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ґрунту</a:t>
            </a:r>
            <a:endParaRPr lang="ru-RU" sz="4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025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Новая папка (4)\272482352-1812337038960684-8987585826288561097-n_PpSovNZ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70998" y="6027003"/>
            <a:ext cx="487300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Пожежа</a:t>
            </a:r>
            <a:r>
              <a:rPr lang="ru-RU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на </a:t>
            </a:r>
            <a:r>
              <a:rPr lang="ru-RU" sz="4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болоті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04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esktop\Новая папка (4)\2018380103816ca2oqr8gsfvswcgxiyv3foeraxewm-huge_xG19zLz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323321" y="6027003"/>
            <a:ext cx="48206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Піщаний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буревій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228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User\Desktop\Новая папка (4)\Фото00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697893" y="6027003"/>
            <a:ext cx="54461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Наближається гроза</a:t>
            </a:r>
            <a:endParaRPr lang="ru-RU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5382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Новая папка (4)\1857192870brgocgu99o2wqit3vem9thokdanws5y1-huge_Pvt3NJ6A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557838" y="6027003"/>
            <a:ext cx="658616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Розпочався листопад</a:t>
            </a:r>
            <a:endParaRPr lang="ru-RU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649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2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54</Words>
  <Application>Microsoft Office PowerPoint</Application>
  <PresentationFormat>Экран (4:3)</PresentationFormat>
  <Paragraphs>24</Paragraphs>
  <Slides>20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User</cp:lastModifiedBy>
  <cp:revision>27</cp:revision>
  <dcterms:created xsi:type="dcterms:W3CDTF">2022-02-09T18:03:59Z</dcterms:created>
  <dcterms:modified xsi:type="dcterms:W3CDTF">2025-02-15T12:16:19Z</dcterms:modified>
</cp:coreProperties>
</file>