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17"/>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Anime Ace v3" charset="1" panose="02050604050505020204"/>
      <p:regular r:id="rId20"/>
    </p:embeddedFont>
    <p:embeddedFont>
      <p:font typeface="Azbuka03_D" charset="1" panose="02000605000000020002"/>
      <p:regular r:id="rId21"/>
    </p:embeddedFont>
    <p:embeddedFont>
      <p:font typeface="Montserrat" charset="1" panose="00000500000000000000"/>
      <p:regular r:id="rId23"/>
    </p:embeddedFont>
    <p:embeddedFont>
      <p:font typeface="Arimo Bold" charset="1" panose="020B0704020202020204"/>
      <p:regular r:id="rId25"/>
    </p:embeddedFont>
    <p:embeddedFont>
      <p:font typeface="Montserrat Bold" charset="1" panose="00000800000000000000"/>
      <p:regular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notesMasters/notesMaster1.xml" Type="http://schemas.openxmlformats.org/officeDocument/2006/relationships/notesMaster"/><Relationship Id="rId18" Target="theme/theme2.xml" Type="http://schemas.openxmlformats.org/officeDocument/2006/relationships/theme"/><Relationship Id="rId19" Target="notesSlides/notesSlide1.xml" Type="http://schemas.openxmlformats.org/officeDocument/2006/relationships/notesSlide"/><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notesSlides/notesSlide2.xml" Type="http://schemas.openxmlformats.org/officeDocument/2006/relationships/notesSlide"/><Relationship Id="rId23" Target="fonts/font23.fntdata" Type="http://schemas.openxmlformats.org/officeDocument/2006/relationships/font"/><Relationship Id="rId24" Target="notesSlides/notesSlide3.xml" Type="http://schemas.openxmlformats.org/officeDocument/2006/relationships/notesSlide"/><Relationship Id="rId25" Target="fonts/font25.fntdata" Type="http://schemas.openxmlformats.org/officeDocument/2006/relationships/font"/><Relationship Id="rId26" Target="notesSlides/notesSlide4.xml" Type="http://schemas.openxmlformats.org/officeDocument/2006/relationships/notesSlide"/><Relationship Id="rId27" Target="notesSlides/notesSlide5.xml" Type="http://schemas.openxmlformats.org/officeDocument/2006/relationships/notesSlide"/><Relationship Id="rId28" Target="notesSlides/notesSlide6.xml" Type="http://schemas.openxmlformats.org/officeDocument/2006/relationships/notesSlide"/><Relationship Id="rId29" Target="notesSlides/notesSlide7.xml" Type="http://schemas.openxmlformats.org/officeDocument/2006/relationships/notesSlide"/><Relationship Id="rId3" Target="viewProps.xml" Type="http://schemas.openxmlformats.org/officeDocument/2006/relationships/viewProps"/><Relationship Id="rId30" Target="notesSlides/notesSlide8.xml" Type="http://schemas.openxmlformats.org/officeDocument/2006/relationships/notesSlide"/><Relationship Id="rId31" Target="notesSlides/notesSlide9.xml" Type="http://schemas.openxmlformats.org/officeDocument/2006/relationships/notesSlide"/><Relationship Id="rId32" Target="notesSlides/notesSlide10.xml" Type="http://schemas.openxmlformats.org/officeDocument/2006/relationships/notesSlide"/><Relationship Id="rId33" Target="notesSlides/notesSlide11.xml" Type="http://schemas.openxmlformats.org/officeDocument/2006/relationships/notesSlide"/><Relationship Id="rId34" Target="fonts/font34.fntdata" Type="http://schemas.openxmlformats.org/officeDocument/2006/relationships/font"/><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5</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7.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6</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8.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7</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9.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8</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0.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10</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png" Type="http://schemas.openxmlformats.org/officeDocument/2006/relationships/image"/><Relationship Id="rId4" Target="../media/image2.jpeg" Type="http://schemas.openxmlformats.org/officeDocument/2006/relationships/image"/><Relationship Id="rId5"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5.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4.xml" Type="http://schemas.openxmlformats.org/officeDocument/2006/relationships/notesSlide"/><Relationship Id="rId3" Target="../media/image6.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5.xml" Type="http://schemas.openxmlformats.org/officeDocument/2006/relationships/notesSlide"/><Relationship Id="rId3" Target="../media/image7.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 Id="rId3" Target="../media/image8.png" Type="http://schemas.openxmlformats.org/officeDocument/2006/relationships/image"/><Relationship Id="rId4" Target="../media/image9.png" Type="http://schemas.openxmlformats.org/officeDocument/2006/relationships/image"/><Relationship Id="rId5" Target="../media/image10.png" Type="http://schemas.openxmlformats.org/officeDocument/2006/relationships/image"/><Relationship Id="rId6" Target="../media/image11.png" Type="http://schemas.openxmlformats.org/officeDocument/2006/relationships/image"/><Relationship Id="rId7" Target="../media/image12.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7.xml" Type="http://schemas.openxmlformats.org/officeDocument/2006/relationships/notesSlide"/><Relationship Id="rId3" Target="../media/image13.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8.xml" Type="http://schemas.openxmlformats.org/officeDocument/2006/relationships/notesSlide"/><Relationship Id="rId3" Target="../media/image14.png" Type="http://schemas.openxmlformats.org/officeDocument/2006/relationships/image"/><Relationship Id="rId4" Target="../media/image15.png" Type="http://schemas.openxmlformats.org/officeDocument/2006/relationships/image"/><Relationship Id="rId5" Target="../media/image16.png" Type="http://schemas.openxmlformats.org/officeDocument/2006/relationships/image"/><Relationship Id="rId6" Target="../media/image17.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9.xml" Type="http://schemas.openxmlformats.org/officeDocument/2006/relationships/notesSlide"/><Relationship Id="rId3" Target="../media/image18.png" Type="http://schemas.openxmlformats.org/officeDocument/2006/relationships/image"/><Relationship Id="rId4" Target="../media/image19.png" Type="http://schemas.openxmlformats.org/officeDocument/2006/relationships/image"/><Relationship Id="rId5" Target="../media/image20.png" Type="http://schemas.openxmlformats.org/officeDocument/2006/relationships/image"/><Relationship Id="rId6" Target="../media/image21.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0.xml" Type="http://schemas.openxmlformats.org/officeDocument/2006/relationships/notesSlide"/><Relationship Id="rId3" Target="../media/image22.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1.xml" Type="http://schemas.openxmlformats.org/officeDocument/2006/relationships/notesSlide"/><Relationship Id="rId3" Target="../media/image23.png" Type="http://schemas.openxmlformats.org/officeDocument/2006/relationships/image"/><Relationship Id="rId4" Target="https://www.victims.memorial" TargetMode="External" Type="http://schemas.openxmlformats.org/officeDocument/2006/relationships/hyperlink"/><Relationship Id="rId5" Target="https://www.victims.memorial"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6" id="6"/>
          <p:cNvGrpSpPr/>
          <p:nvPr/>
        </p:nvGrpSpPr>
        <p:grpSpPr>
          <a:xfrm rot="0">
            <a:off x="8062261" y="1641372"/>
            <a:ext cx="9534228" cy="2672655"/>
            <a:chOff x="0" y="0"/>
            <a:chExt cx="12712303" cy="3563540"/>
          </a:xfrm>
        </p:grpSpPr>
        <p:sp>
          <p:nvSpPr>
            <p:cNvPr name="Freeform 7" id="7"/>
            <p:cNvSpPr/>
            <p:nvPr/>
          </p:nvSpPr>
          <p:spPr>
            <a:xfrm flipH="false" flipV="false" rot="0">
              <a:off x="0" y="0"/>
              <a:ext cx="12712303" cy="3563540"/>
            </a:xfrm>
            <a:custGeom>
              <a:avLst/>
              <a:gdLst/>
              <a:ahLst/>
              <a:cxnLst/>
              <a:rect r="r" b="b" t="t" l="l"/>
              <a:pathLst>
                <a:path h="3563540" w="12712303">
                  <a:moveTo>
                    <a:pt x="0" y="0"/>
                  </a:moveTo>
                  <a:lnTo>
                    <a:pt x="12712303" y="0"/>
                  </a:lnTo>
                  <a:lnTo>
                    <a:pt x="12712303" y="3563540"/>
                  </a:lnTo>
                  <a:lnTo>
                    <a:pt x="0" y="3563540"/>
                  </a:lnTo>
                  <a:close/>
                </a:path>
              </a:pathLst>
            </a:custGeom>
            <a:solidFill>
              <a:srgbClr val="000000">
                <a:alpha val="0"/>
              </a:srgbClr>
            </a:solidFill>
          </p:spPr>
        </p:sp>
        <p:sp>
          <p:nvSpPr>
            <p:cNvPr name="TextBox 8" id="8"/>
            <p:cNvSpPr txBox="true"/>
            <p:nvPr/>
          </p:nvSpPr>
          <p:spPr>
            <a:xfrm>
              <a:off x="0" y="-47625"/>
              <a:ext cx="12712303" cy="3611165"/>
            </a:xfrm>
            <a:prstGeom prst="rect">
              <a:avLst/>
            </a:prstGeom>
          </p:spPr>
          <p:txBody>
            <a:bodyPr anchor="t" rtlCol="false" tIns="0" lIns="0" bIns="0" rIns="0"/>
            <a:lstStyle/>
            <a:p>
              <a:pPr algn="ctr">
                <a:lnSpc>
                  <a:spcPts val="8887"/>
                </a:lnSpc>
              </a:pPr>
              <a:r>
                <a:rPr lang="en-US" sz="7062">
                  <a:solidFill>
                    <a:srgbClr val="9998FF"/>
                  </a:solidFill>
                  <a:latin typeface="Anime Ace v3"/>
                  <a:ea typeface="Anime Ace v3"/>
                  <a:cs typeface="Anime Ace v3"/>
                  <a:sym typeface="Anime Ace v3"/>
                </a:rPr>
                <a:t>День Героїв Небесної Сотні</a:t>
              </a:r>
            </a:p>
          </p:txBody>
        </p:sp>
      </p:grpSp>
      <p:grpSp>
        <p:nvGrpSpPr>
          <p:cNvPr name="Group 9" id="9"/>
          <p:cNvGrpSpPr/>
          <p:nvPr/>
        </p:nvGrpSpPr>
        <p:grpSpPr>
          <a:xfrm rot="0">
            <a:off x="9741696" y="9579590"/>
            <a:ext cx="442764" cy="442764"/>
            <a:chOff x="0" y="0"/>
            <a:chExt cx="590352" cy="590352"/>
          </a:xfrm>
        </p:grpSpPr>
        <p:sp>
          <p:nvSpPr>
            <p:cNvPr name="Freeform 10" id="10"/>
            <p:cNvSpPr/>
            <p:nvPr/>
          </p:nvSpPr>
          <p:spPr>
            <a:xfrm flipH="false" flipV="false" rot="0">
              <a:off x="0" y="0"/>
              <a:ext cx="590296" cy="590296"/>
            </a:xfrm>
            <a:custGeom>
              <a:avLst/>
              <a:gdLst/>
              <a:ahLst/>
              <a:cxnLst/>
              <a:rect r="r" b="b" t="t" l="l"/>
              <a:pathLst>
                <a:path h="590296" w="590296">
                  <a:moveTo>
                    <a:pt x="0" y="295148"/>
                  </a:moveTo>
                  <a:cubicBezTo>
                    <a:pt x="0" y="132207"/>
                    <a:pt x="132207" y="0"/>
                    <a:pt x="295148" y="0"/>
                  </a:cubicBezTo>
                  <a:cubicBezTo>
                    <a:pt x="297053" y="0"/>
                    <a:pt x="298958" y="889"/>
                    <a:pt x="300101" y="2413"/>
                  </a:cubicBezTo>
                  <a:lnTo>
                    <a:pt x="295148" y="6350"/>
                  </a:lnTo>
                  <a:lnTo>
                    <a:pt x="295148" y="0"/>
                  </a:lnTo>
                  <a:lnTo>
                    <a:pt x="295148" y="6350"/>
                  </a:lnTo>
                  <a:lnTo>
                    <a:pt x="295148" y="0"/>
                  </a:lnTo>
                  <a:cubicBezTo>
                    <a:pt x="458216" y="0"/>
                    <a:pt x="590296" y="132207"/>
                    <a:pt x="590296" y="295148"/>
                  </a:cubicBezTo>
                  <a:cubicBezTo>
                    <a:pt x="590296" y="297561"/>
                    <a:pt x="588899" y="299720"/>
                    <a:pt x="586740" y="300863"/>
                  </a:cubicBezTo>
                  <a:lnTo>
                    <a:pt x="583946" y="295148"/>
                  </a:lnTo>
                  <a:lnTo>
                    <a:pt x="590296" y="295148"/>
                  </a:lnTo>
                  <a:cubicBezTo>
                    <a:pt x="590296" y="458216"/>
                    <a:pt x="458089" y="590296"/>
                    <a:pt x="295148" y="590296"/>
                  </a:cubicBezTo>
                  <a:lnTo>
                    <a:pt x="295148" y="583946"/>
                  </a:lnTo>
                  <a:lnTo>
                    <a:pt x="295148" y="577596"/>
                  </a:lnTo>
                  <a:lnTo>
                    <a:pt x="295148" y="583946"/>
                  </a:lnTo>
                  <a:lnTo>
                    <a:pt x="295148" y="590296"/>
                  </a:lnTo>
                  <a:cubicBezTo>
                    <a:pt x="132207" y="590296"/>
                    <a:pt x="0" y="458216"/>
                    <a:pt x="0" y="295148"/>
                  </a:cubicBezTo>
                  <a:lnTo>
                    <a:pt x="6350" y="295148"/>
                  </a:lnTo>
                  <a:lnTo>
                    <a:pt x="0" y="295148"/>
                  </a:lnTo>
                  <a:moveTo>
                    <a:pt x="12700" y="295148"/>
                  </a:moveTo>
                  <a:lnTo>
                    <a:pt x="6350" y="295148"/>
                  </a:lnTo>
                  <a:lnTo>
                    <a:pt x="12700" y="295148"/>
                  </a:lnTo>
                  <a:cubicBezTo>
                    <a:pt x="12700" y="451104"/>
                    <a:pt x="139192" y="577596"/>
                    <a:pt x="295148" y="577596"/>
                  </a:cubicBezTo>
                  <a:cubicBezTo>
                    <a:pt x="298704" y="577596"/>
                    <a:pt x="301498" y="580390"/>
                    <a:pt x="301498" y="583946"/>
                  </a:cubicBezTo>
                  <a:cubicBezTo>
                    <a:pt x="301498" y="587502"/>
                    <a:pt x="298704" y="590296"/>
                    <a:pt x="295148" y="590296"/>
                  </a:cubicBezTo>
                  <a:cubicBezTo>
                    <a:pt x="291592" y="590296"/>
                    <a:pt x="288798" y="587502"/>
                    <a:pt x="288798" y="583946"/>
                  </a:cubicBezTo>
                  <a:cubicBezTo>
                    <a:pt x="288798" y="580390"/>
                    <a:pt x="291592" y="577596"/>
                    <a:pt x="295148" y="577596"/>
                  </a:cubicBezTo>
                  <a:cubicBezTo>
                    <a:pt x="451104" y="577596"/>
                    <a:pt x="577596" y="451104"/>
                    <a:pt x="577596" y="295148"/>
                  </a:cubicBezTo>
                  <a:cubicBezTo>
                    <a:pt x="577596" y="292735"/>
                    <a:pt x="578993" y="290576"/>
                    <a:pt x="581152" y="289433"/>
                  </a:cubicBezTo>
                  <a:lnTo>
                    <a:pt x="583946" y="295148"/>
                  </a:lnTo>
                  <a:lnTo>
                    <a:pt x="577596" y="295148"/>
                  </a:lnTo>
                  <a:cubicBezTo>
                    <a:pt x="577596" y="139192"/>
                    <a:pt x="451231" y="12700"/>
                    <a:pt x="295148" y="12700"/>
                  </a:cubicBezTo>
                  <a:cubicBezTo>
                    <a:pt x="293243" y="12700"/>
                    <a:pt x="291338" y="11811"/>
                    <a:pt x="290195" y="10287"/>
                  </a:cubicBezTo>
                  <a:lnTo>
                    <a:pt x="295148" y="6350"/>
                  </a:lnTo>
                  <a:lnTo>
                    <a:pt x="295148" y="12700"/>
                  </a:lnTo>
                  <a:cubicBezTo>
                    <a:pt x="139192" y="12700"/>
                    <a:pt x="12700" y="139192"/>
                    <a:pt x="12700" y="295148"/>
                  </a:cubicBezTo>
                  <a:close/>
                </a:path>
              </a:pathLst>
            </a:custGeom>
            <a:solidFill>
              <a:srgbClr val="FFFFFF"/>
            </a:solidFill>
          </p:spPr>
        </p:sp>
      </p:grpSp>
      <p:sp>
        <p:nvSpPr>
          <p:cNvPr name="Freeform 11" id="11" descr="preencoded.png"/>
          <p:cNvSpPr/>
          <p:nvPr/>
        </p:nvSpPr>
        <p:spPr>
          <a:xfrm flipH="false" flipV="false" rot="0">
            <a:off x="9770271" y="9593877"/>
            <a:ext cx="414189" cy="414189"/>
          </a:xfrm>
          <a:custGeom>
            <a:avLst/>
            <a:gdLst/>
            <a:ahLst/>
            <a:cxnLst/>
            <a:rect r="r" b="b" t="t" l="l"/>
            <a:pathLst>
              <a:path h="414189" w="414189">
                <a:moveTo>
                  <a:pt x="0" y="0"/>
                </a:moveTo>
                <a:lnTo>
                  <a:pt x="414188" y="0"/>
                </a:lnTo>
                <a:lnTo>
                  <a:pt x="414188" y="414189"/>
                </a:lnTo>
                <a:lnTo>
                  <a:pt x="0" y="414189"/>
                </a:lnTo>
                <a:lnTo>
                  <a:pt x="0" y="0"/>
                </a:lnTo>
                <a:close/>
              </a:path>
            </a:pathLst>
          </a:custGeom>
          <a:blipFill>
            <a:blip r:embed="rId3"/>
            <a:stretch>
              <a:fillRect l="0" t="0" r="0" b="0"/>
            </a:stretch>
          </a:blipFill>
        </p:spPr>
      </p:sp>
      <p:grpSp>
        <p:nvGrpSpPr>
          <p:cNvPr name="Group 12" id="12"/>
          <p:cNvGrpSpPr/>
          <p:nvPr/>
        </p:nvGrpSpPr>
        <p:grpSpPr>
          <a:xfrm rot="0">
            <a:off x="10393363" y="9533454"/>
            <a:ext cx="5673329" cy="647111"/>
            <a:chOff x="0" y="0"/>
            <a:chExt cx="7564438" cy="862815"/>
          </a:xfrm>
        </p:grpSpPr>
        <p:sp>
          <p:nvSpPr>
            <p:cNvPr name="Freeform 13" id="13"/>
            <p:cNvSpPr/>
            <p:nvPr/>
          </p:nvSpPr>
          <p:spPr>
            <a:xfrm flipH="false" flipV="false" rot="0">
              <a:off x="0" y="0"/>
              <a:ext cx="7564438" cy="862815"/>
            </a:xfrm>
            <a:custGeom>
              <a:avLst/>
              <a:gdLst/>
              <a:ahLst/>
              <a:cxnLst/>
              <a:rect r="r" b="b" t="t" l="l"/>
              <a:pathLst>
                <a:path h="862815" w="7564438">
                  <a:moveTo>
                    <a:pt x="0" y="0"/>
                  </a:moveTo>
                  <a:lnTo>
                    <a:pt x="7564438" y="0"/>
                  </a:lnTo>
                  <a:lnTo>
                    <a:pt x="7564438" y="862815"/>
                  </a:lnTo>
                  <a:lnTo>
                    <a:pt x="0" y="862815"/>
                  </a:lnTo>
                  <a:close/>
                </a:path>
              </a:pathLst>
            </a:custGeom>
            <a:solidFill>
              <a:srgbClr val="000000">
                <a:alpha val="0"/>
              </a:srgbClr>
            </a:solidFill>
          </p:spPr>
        </p:sp>
        <p:sp>
          <p:nvSpPr>
            <p:cNvPr name="TextBox 14" id="14"/>
            <p:cNvSpPr txBox="true"/>
            <p:nvPr/>
          </p:nvSpPr>
          <p:spPr>
            <a:xfrm>
              <a:off x="0" y="-76200"/>
              <a:ext cx="7564438" cy="939015"/>
            </a:xfrm>
            <a:prstGeom prst="rect">
              <a:avLst/>
            </a:prstGeom>
          </p:spPr>
          <p:txBody>
            <a:bodyPr anchor="t" rtlCol="false" tIns="0" lIns="0" bIns="0" rIns="0"/>
            <a:lstStyle/>
            <a:p>
              <a:pPr algn="l">
                <a:lnSpc>
                  <a:spcPts val="4811"/>
                </a:lnSpc>
              </a:pPr>
              <a:r>
                <a:rPr lang="en-US" sz="3424">
                  <a:solidFill>
                    <a:srgbClr val="EEEFF5"/>
                  </a:solidFill>
                  <a:latin typeface="Azbuka03_D"/>
                  <a:ea typeface="Azbuka03_D"/>
                  <a:cs typeface="Azbuka03_D"/>
                  <a:sym typeface="Azbuka03_D"/>
                </a:rPr>
                <a:t>Анна Анатоліївна Тимченко</a:t>
              </a:r>
            </a:p>
          </p:txBody>
        </p:sp>
      </p:grpSp>
      <p:sp>
        <p:nvSpPr>
          <p:cNvPr name="Freeform 15" id="15"/>
          <p:cNvSpPr/>
          <p:nvPr/>
        </p:nvSpPr>
        <p:spPr>
          <a:xfrm flipH="false" flipV="false" rot="0">
            <a:off x="0" y="0"/>
            <a:ext cx="7667774" cy="10331033"/>
          </a:xfrm>
          <a:custGeom>
            <a:avLst/>
            <a:gdLst/>
            <a:ahLst/>
            <a:cxnLst/>
            <a:rect r="r" b="b" t="t" l="l"/>
            <a:pathLst>
              <a:path h="10331033" w="7667774">
                <a:moveTo>
                  <a:pt x="0" y="0"/>
                </a:moveTo>
                <a:lnTo>
                  <a:pt x="7667774" y="0"/>
                </a:lnTo>
                <a:lnTo>
                  <a:pt x="7667774" y="10331033"/>
                </a:lnTo>
                <a:lnTo>
                  <a:pt x="0" y="10331033"/>
                </a:lnTo>
                <a:lnTo>
                  <a:pt x="0" y="0"/>
                </a:lnTo>
                <a:close/>
              </a:path>
            </a:pathLst>
          </a:custGeom>
          <a:blipFill>
            <a:blip r:embed="rId4"/>
            <a:stretch>
              <a:fillRect l="0" t="0" r="-6512" b="-7000"/>
            </a:stretch>
          </a:blipFill>
        </p:spPr>
      </p:sp>
      <p:sp>
        <p:nvSpPr>
          <p:cNvPr name="Freeform 16" id="16"/>
          <p:cNvSpPr/>
          <p:nvPr/>
        </p:nvSpPr>
        <p:spPr>
          <a:xfrm flipH="false" flipV="false" rot="0">
            <a:off x="10525840" y="4567769"/>
            <a:ext cx="5154014" cy="4393797"/>
          </a:xfrm>
          <a:custGeom>
            <a:avLst/>
            <a:gdLst/>
            <a:ahLst/>
            <a:cxnLst/>
            <a:rect r="r" b="b" t="t" l="l"/>
            <a:pathLst>
              <a:path h="4393797" w="5154014">
                <a:moveTo>
                  <a:pt x="0" y="0"/>
                </a:moveTo>
                <a:lnTo>
                  <a:pt x="5154014" y="0"/>
                </a:lnTo>
                <a:lnTo>
                  <a:pt x="5154014" y="4393797"/>
                </a:lnTo>
                <a:lnTo>
                  <a:pt x="0" y="4393797"/>
                </a:lnTo>
                <a:lnTo>
                  <a:pt x="0" y="0"/>
                </a:lnTo>
                <a:close/>
              </a:path>
            </a:pathLst>
          </a:custGeom>
          <a:blipFill>
            <a:blip r:embed="rId5"/>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sp>
        <p:nvSpPr>
          <p:cNvPr name="Freeform 6" id="6" descr="preencoded.png"/>
          <p:cNvSpPr/>
          <p:nvPr/>
        </p:nvSpPr>
        <p:spPr>
          <a:xfrm flipH="false" flipV="false" rot="0">
            <a:off x="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7805886" y="1028700"/>
            <a:ext cx="9534228" cy="2783841"/>
            <a:chOff x="0" y="0"/>
            <a:chExt cx="12712303" cy="3711788"/>
          </a:xfrm>
        </p:grpSpPr>
        <p:sp>
          <p:nvSpPr>
            <p:cNvPr name="Freeform 8" id="8"/>
            <p:cNvSpPr/>
            <p:nvPr/>
          </p:nvSpPr>
          <p:spPr>
            <a:xfrm flipH="false" flipV="false" rot="0">
              <a:off x="0" y="0"/>
              <a:ext cx="12712303" cy="3711788"/>
            </a:xfrm>
            <a:custGeom>
              <a:avLst/>
              <a:gdLst/>
              <a:ahLst/>
              <a:cxnLst/>
              <a:rect r="r" b="b" t="t" l="l"/>
              <a:pathLst>
                <a:path h="3711788" w="12712303">
                  <a:moveTo>
                    <a:pt x="0" y="0"/>
                  </a:moveTo>
                  <a:lnTo>
                    <a:pt x="12712303" y="0"/>
                  </a:lnTo>
                  <a:lnTo>
                    <a:pt x="12712303" y="3711788"/>
                  </a:lnTo>
                  <a:lnTo>
                    <a:pt x="0" y="3711788"/>
                  </a:lnTo>
                  <a:close/>
                </a:path>
              </a:pathLst>
            </a:custGeom>
            <a:solidFill>
              <a:srgbClr val="000000">
                <a:alpha val="0"/>
              </a:srgbClr>
            </a:solidFill>
          </p:spPr>
        </p:sp>
        <p:sp>
          <p:nvSpPr>
            <p:cNvPr name="TextBox 9" id="9"/>
            <p:cNvSpPr txBox="true"/>
            <p:nvPr/>
          </p:nvSpPr>
          <p:spPr>
            <a:xfrm>
              <a:off x="0" y="-47625"/>
              <a:ext cx="12712303" cy="3759413"/>
            </a:xfrm>
            <a:prstGeom prst="rect">
              <a:avLst/>
            </a:prstGeom>
          </p:spPr>
          <p:txBody>
            <a:bodyPr anchor="t" rtlCol="false" tIns="0" lIns="0" bIns="0" rIns="0"/>
            <a:lstStyle/>
            <a:p>
              <a:pPr algn="l">
                <a:lnSpc>
                  <a:spcPts val="7000"/>
                </a:lnSpc>
              </a:pPr>
              <a:r>
                <a:rPr lang="en-US" sz="5562">
                  <a:solidFill>
                    <a:srgbClr val="9998FF"/>
                  </a:solidFill>
                  <a:latin typeface="Anime Ace v3"/>
                  <a:ea typeface="Anime Ace v3"/>
                  <a:cs typeface="Anime Ace v3"/>
                  <a:sym typeface="Anime Ace v3"/>
                </a:rPr>
                <a:t>День Героїв Небесної Сотні: пам'ять про подвиг</a:t>
              </a:r>
            </a:p>
          </p:txBody>
        </p:sp>
      </p:grpSp>
      <p:grpSp>
        <p:nvGrpSpPr>
          <p:cNvPr name="Group 10" id="10"/>
          <p:cNvGrpSpPr/>
          <p:nvPr/>
        </p:nvGrpSpPr>
        <p:grpSpPr>
          <a:xfrm rot="0">
            <a:off x="7805886" y="4559945"/>
            <a:ext cx="9534228" cy="5045288"/>
            <a:chOff x="0" y="0"/>
            <a:chExt cx="12712303" cy="6727051"/>
          </a:xfrm>
        </p:grpSpPr>
        <p:sp>
          <p:nvSpPr>
            <p:cNvPr name="Freeform 11" id="11"/>
            <p:cNvSpPr/>
            <p:nvPr/>
          </p:nvSpPr>
          <p:spPr>
            <a:xfrm flipH="false" flipV="false" rot="0">
              <a:off x="0" y="0"/>
              <a:ext cx="12712303" cy="6727051"/>
            </a:xfrm>
            <a:custGeom>
              <a:avLst/>
              <a:gdLst/>
              <a:ahLst/>
              <a:cxnLst/>
              <a:rect r="r" b="b" t="t" l="l"/>
              <a:pathLst>
                <a:path h="6727051" w="12712303">
                  <a:moveTo>
                    <a:pt x="0" y="0"/>
                  </a:moveTo>
                  <a:lnTo>
                    <a:pt x="12712303" y="0"/>
                  </a:lnTo>
                  <a:lnTo>
                    <a:pt x="12712303" y="6727051"/>
                  </a:lnTo>
                  <a:lnTo>
                    <a:pt x="0" y="6727051"/>
                  </a:lnTo>
                  <a:close/>
                </a:path>
              </a:pathLst>
            </a:custGeom>
            <a:solidFill>
              <a:srgbClr val="000000">
                <a:alpha val="0"/>
              </a:srgbClr>
            </a:solidFill>
          </p:spPr>
        </p:sp>
        <p:sp>
          <p:nvSpPr>
            <p:cNvPr name="TextBox 12" id="12"/>
            <p:cNvSpPr txBox="true"/>
            <p:nvPr/>
          </p:nvSpPr>
          <p:spPr>
            <a:xfrm>
              <a:off x="0" y="-95250"/>
              <a:ext cx="12712303" cy="6822301"/>
            </a:xfrm>
            <a:prstGeom prst="rect">
              <a:avLst/>
            </a:prstGeom>
          </p:spPr>
          <p:txBody>
            <a:bodyPr anchor="t" rtlCol="false" tIns="0" lIns="0" bIns="0" rIns="0"/>
            <a:lstStyle/>
            <a:p>
              <a:pPr algn="l">
                <a:lnSpc>
                  <a:spcPts val="4010"/>
                </a:lnSpc>
              </a:pPr>
              <a:r>
                <a:rPr lang="en-US" sz="2524">
                  <a:solidFill>
                    <a:srgbClr val="EEEFF5"/>
                  </a:solidFill>
                  <a:latin typeface="Montserrat"/>
                  <a:ea typeface="Montserrat"/>
                  <a:cs typeface="Montserrat"/>
                  <a:sym typeface="Montserrat"/>
                </a:rPr>
                <a:t> 20 лютого в Україні вшановують День Героїв Небесної Сотні. Ця дата є символом вшанування пам’яті тих, хто віддав своє життя за свободу, гідність та європейський вибір нашої держави під час Революції Гідності. Це день пам’яті про українців, які стали на захист ідеалів демократії та прав людини. Ми згадуємо тих, хто поклав голови заради кращого майбутнього для України, заради її незалежності та процвітання. Їх подвиг ніколи не буде забутий, а їх імена назавжди залишаться в історії нашої держави.</a:t>
              </a:r>
            </a:p>
          </p:txBody>
        </p:sp>
      </p:grpSp>
    </p:spTree>
  </p:cSld>
  <p:clrMapOvr>
    <a:masterClrMapping/>
  </p:clrMapOvr>
  <p:transition spd="fast">
    <p:wipe dir="l"/>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sp>
        <p:nvSpPr>
          <p:cNvPr name="Freeform 6" id="6" descr="preencoded.png"/>
          <p:cNvSpPr/>
          <p:nvPr/>
        </p:nvSpPr>
        <p:spPr>
          <a:xfrm flipH="false" flipV="false" rot="0">
            <a:off x="1143000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863203" y="1214586"/>
            <a:ext cx="9703594" cy="1714672"/>
            <a:chOff x="0" y="0"/>
            <a:chExt cx="12938125" cy="2286229"/>
          </a:xfrm>
        </p:grpSpPr>
        <p:sp>
          <p:nvSpPr>
            <p:cNvPr name="Freeform 8" id="8"/>
            <p:cNvSpPr/>
            <p:nvPr/>
          </p:nvSpPr>
          <p:spPr>
            <a:xfrm flipH="false" flipV="false" rot="0">
              <a:off x="0" y="0"/>
              <a:ext cx="12938125" cy="2286229"/>
            </a:xfrm>
            <a:custGeom>
              <a:avLst/>
              <a:gdLst/>
              <a:ahLst/>
              <a:cxnLst/>
              <a:rect r="r" b="b" t="t" l="l"/>
              <a:pathLst>
                <a:path h="2286229" w="12938125">
                  <a:moveTo>
                    <a:pt x="0" y="0"/>
                  </a:moveTo>
                  <a:lnTo>
                    <a:pt x="12938125" y="0"/>
                  </a:lnTo>
                  <a:lnTo>
                    <a:pt x="12938125" y="2286229"/>
                  </a:lnTo>
                  <a:lnTo>
                    <a:pt x="0" y="2286229"/>
                  </a:lnTo>
                  <a:close/>
                </a:path>
              </a:pathLst>
            </a:custGeom>
            <a:solidFill>
              <a:srgbClr val="000000">
                <a:alpha val="0"/>
              </a:srgbClr>
            </a:solidFill>
          </p:spPr>
        </p:sp>
        <p:sp>
          <p:nvSpPr>
            <p:cNvPr name="TextBox 9" id="9"/>
            <p:cNvSpPr txBox="true"/>
            <p:nvPr/>
          </p:nvSpPr>
          <p:spPr>
            <a:xfrm>
              <a:off x="0" y="-47625"/>
              <a:ext cx="12938125" cy="2333854"/>
            </a:xfrm>
            <a:prstGeom prst="rect">
              <a:avLst/>
            </a:prstGeom>
          </p:spPr>
          <p:txBody>
            <a:bodyPr anchor="t" rtlCol="false" tIns="0" lIns="0" bIns="0" rIns="0"/>
            <a:lstStyle/>
            <a:p>
              <a:pPr algn="l">
                <a:lnSpc>
                  <a:spcPts val="6374"/>
                </a:lnSpc>
              </a:pPr>
              <a:r>
                <a:rPr lang="en-US" sz="5062">
                  <a:solidFill>
                    <a:srgbClr val="9998FF"/>
                  </a:solidFill>
                  <a:latin typeface="Anime Ace v3"/>
                  <a:ea typeface="Anime Ace v3"/>
                  <a:cs typeface="Anime Ace v3"/>
                  <a:sym typeface="Anime Ace v3"/>
                </a:rPr>
                <a:t>20 лютого: найкривавіший день Революції</a:t>
              </a:r>
            </a:p>
          </p:txBody>
        </p:sp>
      </p:grpSp>
      <p:grpSp>
        <p:nvGrpSpPr>
          <p:cNvPr name="Group 10" id="10"/>
          <p:cNvGrpSpPr/>
          <p:nvPr/>
        </p:nvGrpSpPr>
        <p:grpSpPr>
          <a:xfrm rot="0">
            <a:off x="863202" y="3484364"/>
            <a:ext cx="554831" cy="554831"/>
            <a:chOff x="0" y="0"/>
            <a:chExt cx="739775" cy="739775"/>
          </a:xfrm>
        </p:grpSpPr>
        <p:sp>
          <p:nvSpPr>
            <p:cNvPr name="Freeform 11" id="11"/>
            <p:cNvSpPr/>
            <p:nvPr/>
          </p:nvSpPr>
          <p:spPr>
            <a:xfrm flipH="false" flipV="false" rot="0">
              <a:off x="0" y="0"/>
              <a:ext cx="739775" cy="739775"/>
            </a:xfrm>
            <a:custGeom>
              <a:avLst/>
              <a:gdLst/>
              <a:ahLst/>
              <a:cxnLst/>
              <a:rect r="r" b="b" t="t" l="l"/>
              <a:pathLst>
                <a:path h="739775" w="739775">
                  <a:moveTo>
                    <a:pt x="0" y="296037"/>
                  </a:moveTo>
                  <a:cubicBezTo>
                    <a:pt x="0" y="132461"/>
                    <a:pt x="132461" y="0"/>
                    <a:pt x="296037" y="0"/>
                  </a:cubicBezTo>
                  <a:lnTo>
                    <a:pt x="443738" y="0"/>
                  </a:lnTo>
                  <a:cubicBezTo>
                    <a:pt x="607314" y="0"/>
                    <a:pt x="739775" y="132461"/>
                    <a:pt x="739775" y="296037"/>
                  </a:cubicBezTo>
                  <a:lnTo>
                    <a:pt x="739775" y="443738"/>
                  </a:lnTo>
                  <a:cubicBezTo>
                    <a:pt x="739775" y="607187"/>
                    <a:pt x="607314" y="739775"/>
                    <a:pt x="443738" y="739775"/>
                  </a:cubicBezTo>
                  <a:lnTo>
                    <a:pt x="296037" y="739775"/>
                  </a:lnTo>
                  <a:cubicBezTo>
                    <a:pt x="132461" y="739775"/>
                    <a:pt x="0" y="607314"/>
                    <a:pt x="0" y="443738"/>
                  </a:cubicBezTo>
                  <a:close/>
                </a:path>
              </a:pathLst>
            </a:custGeom>
            <a:solidFill>
              <a:srgbClr val="282C32"/>
            </a:solidFill>
          </p:spPr>
        </p:sp>
      </p:grpSp>
      <p:grpSp>
        <p:nvGrpSpPr>
          <p:cNvPr name="Group 12" id="12"/>
          <p:cNvGrpSpPr/>
          <p:nvPr/>
        </p:nvGrpSpPr>
        <p:grpSpPr>
          <a:xfrm rot="0">
            <a:off x="965711" y="3566964"/>
            <a:ext cx="243815" cy="688310"/>
            <a:chOff x="0" y="0"/>
            <a:chExt cx="183952" cy="519312"/>
          </a:xfrm>
        </p:grpSpPr>
        <p:sp>
          <p:nvSpPr>
            <p:cNvPr name="Freeform 13" id="13"/>
            <p:cNvSpPr/>
            <p:nvPr/>
          </p:nvSpPr>
          <p:spPr>
            <a:xfrm flipH="false" flipV="false" rot="0">
              <a:off x="0" y="0"/>
              <a:ext cx="183952" cy="519312"/>
            </a:xfrm>
            <a:custGeom>
              <a:avLst/>
              <a:gdLst/>
              <a:ahLst/>
              <a:cxnLst/>
              <a:rect r="r" b="b" t="t" l="l"/>
              <a:pathLst>
                <a:path h="519312" w="183952">
                  <a:moveTo>
                    <a:pt x="0" y="0"/>
                  </a:moveTo>
                  <a:lnTo>
                    <a:pt x="183952" y="0"/>
                  </a:lnTo>
                  <a:lnTo>
                    <a:pt x="183952" y="519312"/>
                  </a:lnTo>
                  <a:lnTo>
                    <a:pt x="0" y="519312"/>
                  </a:lnTo>
                  <a:close/>
                </a:path>
              </a:pathLst>
            </a:custGeom>
            <a:solidFill>
              <a:srgbClr val="000000">
                <a:alpha val="0"/>
              </a:srgbClr>
            </a:solidFill>
          </p:spPr>
        </p:sp>
        <p:sp>
          <p:nvSpPr>
            <p:cNvPr name="TextBox 14" id="14"/>
            <p:cNvSpPr txBox="true"/>
            <p:nvPr/>
          </p:nvSpPr>
          <p:spPr>
            <a:xfrm>
              <a:off x="0" y="38100"/>
              <a:ext cx="183952" cy="481212"/>
            </a:xfrm>
            <a:prstGeom prst="rect">
              <a:avLst/>
            </a:prstGeom>
          </p:spPr>
          <p:txBody>
            <a:bodyPr anchor="t" rtlCol="false" tIns="0" lIns="0" bIns="0" rIns="0"/>
            <a:lstStyle/>
            <a:p>
              <a:pPr algn="ctr">
                <a:lnSpc>
                  <a:spcPts val="3062"/>
                </a:lnSpc>
              </a:pPr>
              <a:r>
                <a:rPr lang="en-US" sz="3062" b="true">
                  <a:solidFill>
                    <a:srgbClr val="EEEFF5"/>
                  </a:solidFill>
                  <a:latin typeface="Arimo Bold"/>
                  <a:ea typeface="Arimo Bold"/>
                  <a:cs typeface="Arimo Bold"/>
                  <a:sym typeface="Arimo Bold"/>
                </a:rPr>
                <a:t>1</a:t>
              </a:r>
            </a:p>
          </p:txBody>
        </p:sp>
      </p:grpSp>
      <p:grpSp>
        <p:nvGrpSpPr>
          <p:cNvPr name="Group 15" id="15"/>
          <p:cNvGrpSpPr/>
          <p:nvPr/>
        </p:nvGrpSpPr>
        <p:grpSpPr>
          <a:xfrm rot="0">
            <a:off x="1664642" y="3484364"/>
            <a:ext cx="3245346" cy="543383"/>
            <a:chOff x="0" y="0"/>
            <a:chExt cx="4327128" cy="724510"/>
          </a:xfrm>
        </p:grpSpPr>
        <p:sp>
          <p:nvSpPr>
            <p:cNvPr name="Freeform 16" id="16"/>
            <p:cNvSpPr/>
            <p:nvPr/>
          </p:nvSpPr>
          <p:spPr>
            <a:xfrm flipH="false" flipV="false" rot="0">
              <a:off x="0" y="0"/>
              <a:ext cx="4327129" cy="724510"/>
            </a:xfrm>
            <a:custGeom>
              <a:avLst/>
              <a:gdLst/>
              <a:ahLst/>
              <a:cxnLst/>
              <a:rect r="r" b="b" t="t" l="l"/>
              <a:pathLst>
                <a:path h="724510" w="4327129">
                  <a:moveTo>
                    <a:pt x="0" y="0"/>
                  </a:moveTo>
                  <a:lnTo>
                    <a:pt x="4327129" y="0"/>
                  </a:lnTo>
                  <a:lnTo>
                    <a:pt x="4327129" y="724510"/>
                  </a:lnTo>
                  <a:lnTo>
                    <a:pt x="0" y="724510"/>
                  </a:lnTo>
                  <a:close/>
                </a:path>
              </a:pathLst>
            </a:custGeom>
            <a:solidFill>
              <a:srgbClr val="000000">
                <a:alpha val="0"/>
              </a:srgbClr>
            </a:solidFill>
          </p:spPr>
        </p:sp>
        <p:sp>
          <p:nvSpPr>
            <p:cNvPr name="TextBox 17" id="17"/>
            <p:cNvSpPr txBox="true"/>
            <p:nvPr/>
          </p:nvSpPr>
          <p:spPr>
            <a:xfrm>
              <a:off x="0" y="-38100"/>
              <a:ext cx="4327128" cy="762610"/>
            </a:xfrm>
            <a:prstGeom prst="rect">
              <a:avLst/>
            </a:prstGeom>
          </p:spPr>
          <p:txBody>
            <a:bodyPr anchor="t" rtlCol="false" tIns="0" lIns="0" bIns="0" rIns="0"/>
            <a:lstStyle/>
            <a:p>
              <a:pPr algn="l">
                <a:lnSpc>
                  <a:spcPts val="3442"/>
                </a:lnSpc>
              </a:pPr>
              <a:r>
                <a:rPr lang="en-US" b="true" sz="2700" u="sng">
                  <a:solidFill>
                    <a:srgbClr val="EEEFF5"/>
                  </a:solidFill>
                  <a:latin typeface="Arimo Bold"/>
                  <a:ea typeface="Arimo Bold"/>
                  <a:cs typeface="Arimo Bold"/>
                  <a:sym typeface="Arimo Bold"/>
                </a:rPr>
                <a:t>Трагічні події</a:t>
              </a:r>
            </a:p>
          </p:txBody>
        </p:sp>
      </p:grpSp>
      <p:grpSp>
        <p:nvGrpSpPr>
          <p:cNvPr name="Group 18" id="18"/>
          <p:cNvGrpSpPr/>
          <p:nvPr/>
        </p:nvGrpSpPr>
        <p:grpSpPr>
          <a:xfrm rot="0">
            <a:off x="1664642" y="4038005"/>
            <a:ext cx="3927127" cy="2799924"/>
            <a:chOff x="0" y="0"/>
            <a:chExt cx="5236170" cy="3733232"/>
          </a:xfrm>
        </p:grpSpPr>
        <p:sp>
          <p:nvSpPr>
            <p:cNvPr name="Freeform 19" id="19"/>
            <p:cNvSpPr/>
            <p:nvPr/>
          </p:nvSpPr>
          <p:spPr>
            <a:xfrm flipH="false" flipV="false" rot="0">
              <a:off x="0" y="0"/>
              <a:ext cx="5236170" cy="3733233"/>
            </a:xfrm>
            <a:custGeom>
              <a:avLst/>
              <a:gdLst/>
              <a:ahLst/>
              <a:cxnLst/>
              <a:rect r="r" b="b" t="t" l="l"/>
              <a:pathLst>
                <a:path h="3733233" w="5236170">
                  <a:moveTo>
                    <a:pt x="0" y="0"/>
                  </a:moveTo>
                  <a:lnTo>
                    <a:pt x="5236170" y="0"/>
                  </a:lnTo>
                  <a:lnTo>
                    <a:pt x="5236170" y="3733233"/>
                  </a:lnTo>
                  <a:lnTo>
                    <a:pt x="0" y="3733233"/>
                  </a:lnTo>
                  <a:close/>
                </a:path>
              </a:pathLst>
            </a:custGeom>
            <a:solidFill>
              <a:srgbClr val="000000">
                <a:alpha val="0"/>
              </a:srgbClr>
            </a:solidFill>
          </p:spPr>
        </p:sp>
        <p:sp>
          <p:nvSpPr>
            <p:cNvPr name="TextBox 20" id="20"/>
            <p:cNvSpPr txBox="true"/>
            <p:nvPr/>
          </p:nvSpPr>
          <p:spPr>
            <a:xfrm>
              <a:off x="0" y="-76200"/>
              <a:ext cx="5236170" cy="3809432"/>
            </a:xfrm>
            <a:prstGeom prst="rect">
              <a:avLst/>
            </a:prstGeom>
          </p:spPr>
          <p:txBody>
            <a:bodyPr anchor="t" rtlCol="false" tIns="0" lIns="0" bIns="0" rIns="0"/>
            <a:lstStyle/>
            <a:p>
              <a:pPr algn="l">
                <a:lnSpc>
                  <a:spcPts val="3220"/>
                </a:lnSpc>
              </a:pPr>
              <a:r>
                <a:rPr lang="en-US" sz="2037">
                  <a:solidFill>
                    <a:srgbClr val="EEEFF5"/>
                  </a:solidFill>
                  <a:latin typeface="Montserrat"/>
                  <a:ea typeface="Montserrat"/>
                  <a:cs typeface="Montserrat"/>
                  <a:sym typeface="Montserrat"/>
                </a:rPr>
                <a:t>Саме 20 лютого 2014 року на Майдані Незалежності відбулися найтрагічніші події Революції Гідності. Цей день став символом жертовності та відданості ідеалам свободи.</a:t>
              </a:r>
            </a:p>
          </p:txBody>
        </p:sp>
      </p:grpSp>
      <p:grpSp>
        <p:nvGrpSpPr>
          <p:cNvPr name="Group 21" id="21"/>
          <p:cNvGrpSpPr/>
          <p:nvPr/>
        </p:nvGrpSpPr>
        <p:grpSpPr>
          <a:xfrm rot="0">
            <a:off x="5838379" y="3484364"/>
            <a:ext cx="801439" cy="801439"/>
            <a:chOff x="0" y="0"/>
            <a:chExt cx="739775" cy="739775"/>
          </a:xfrm>
        </p:grpSpPr>
        <p:sp>
          <p:nvSpPr>
            <p:cNvPr name="Freeform 22" id="22"/>
            <p:cNvSpPr/>
            <p:nvPr/>
          </p:nvSpPr>
          <p:spPr>
            <a:xfrm flipH="false" flipV="false" rot="0">
              <a:off x="0" y="0"/>
              <a:ext cx="739775" cy="739775"/>
            </a:xfrm>
            <a:custGeom>
              <a:avLst/>
              <a:gdLst/>
              <a:ahLst/>
              <a:cxnLst/>
              <a:rect r="r" b="b" t="t" l="l"/>
              <a:pathLst>
                <a:path h="739775" w="739775">
                  <a:moveTo>
                    <a:pt x="0" y="296037"/>
                  </a:moveTo>
                  <a:cubicBezTo>
                    <a:pt x="0" y="132461"/>
                    <a:pt x="132461" y="0"/>
                    <a:pt x="296037" y="0"/>
                  </a:cubicBezTo>
                  <a:lnTo>
                    <a:pt x="443738" y="0"/>
                  </a:lnTo>
                  <a:cubicBezTo>
                    <a:pt x="607314" y="0"/>
                    <a:pt x="739775" y="132461"/>
                    <a:pt x="739775" y="296037"/>
                  </a:cubicBezTo>
                  <a:lnTo>
                    <a:pt x="739775" y="443738"/>
                  </a:lnTo>
                  <a:cubicBezTo>
                    <a:pt x="739775" y="607187"/>
                    <a:pt x="607314" y="739775"/>
                    <a:pt x="443738" y="739775"/>
                  </a:cubicBezTo>
                  <a:lnTo>
                    <a:pt x="296037" y="739775"/>
                  </a:lnTo>
                  <a:cubicBezTo>
                    <a:pt x="132461" y="739775"/>
                    <a:pt x="0" y="607314"/>
                    <a:pt x="0" y="443738"/>
                  </a:cubicBezTo>
                  <a:close/>
                </a:path>
              </a:pathLst>
            </a:custGeom>
            <a:solidFill>
              <a:srgbClr val="282C32"/>
            </a:solidFill>
          </p:spPr>
        </p:sp>
      </p:grpSp>
      <p:grpSp>
        <p:nvGrpSpPr>
          <p:cNvPr name="Group 23" id="23"/>
          <p:cNvGrpSpPr/>
          <p:nvPr/>
        </p:nvGrpSpPr>
        <p:grpSpPr>
          <a:xfrm rot="0">
            <a:off x="5839420" y="3566964"/>
            <a:ext cx="385318" cy="688310"/>
            <a:chOff x="0" y="0"/>
            <a:chExt cx="290712" cy="519312"/>
          </a:xfrm>
        </p:grpSpPr>
        <p:sp>
          <p:nvSpPr>
            <p:cNvPr name="Freeform 24" id="24"/>
            <p:cNvSpPr/>
            <p:nvPr/>
          </p:nvSpPr>
          <p:spPr>
            <a:xfrm flipH="false" flipV="false" rot="0">
              <a:off x="0" y="0"/>
              <a:ext cx="290712" cy="519312"/>
            </a:xfrm>
            <a:custGeom>
              <a:avLst/>
              <a:gdLst/>
              <a:ahLst/>
              <a:cxnLst/>
              <a:rect r="r" b="b" t="t" l="l"/>
              <a:pathLst>
                <a:path h="519312" w="290712">
                  <a:moveTo>
                    <a:pt x="0" y="0"/>
                  </a:moveTo>
                  <a:lnTo>
                    <a:pt x="290712" y="0"/>
                  </a:lnTo>
                  <a:lnTo>
                    <a:pt x="290712" y="519312"/>
                  </a:lnTo>
                  <a:lnTo>
                    <a:pt x="0" y="519312"/>
                  </a:lnTo>
                  <a:close/>
                </a:path>
              </a:pathLst>
            </a:custGeom>
            <a:solidFill>
              <a:srgbClr val="000000">
                <a:alpha val="0"/>
              </a:srgbClr>
            </a:solidFill>
          </p:spPr>
        </p:sp>
        <p:sp>
          <p:nvSpPr>
            <p:cNvPr name="TextBox 25" id="25"/>
            <p:cNvSpPr txBox="true"/>
            <p:nvPr/>
          </p:nvSpPr>
          <p:spPr>
            <a:xfrm>
              <a:off x="0" y="38100"/>
              <a:ext cx="290712" cy="481212"/>
            </a:xfrm>
            <a:prstGeom prst="rect">
              <a:avLst/>
            </a:prstGeom>
          </p:spPr>
          <p:txBody>
            <a:bodyPr anchor="t" rtlCol="false" tIns="0" lIns="0" bIns="0" rIns="0"/>
            <a:lstStyle/>
            <a:p>
              <a:pPr algn="ctr">
                <a:lnSpc>
                  <a:spcPts val="3062"/>
                </a:lnSpc>
              </a:pPr>
              <a:r>
                <a:rPr lang="en-US" sz="3062" b="true">
                  <a:solidFill>
                    <a:srgbClr val="EEEFF5"/>
                  </a:solidFill>
                  <a:latin typeface="Arimo Bold"/>
                  <a:ea typeface="Arimo Bold"/>
                  <a:cs typeface="Arimo Bold"/>
                  <a:sym typeface="Arimo Bold"/>
                </a:rPr>
                <a:t>2</a:t>
              </a:r>
            </a:p>
          </p:txBody>
        </p:sp>
      </p:grpSp>
      <p:grpSp>
        <p:nvGrpSpPr>
          <p:cNvPr name="Group 26" id="26"/>
          <p:cNvGrpSpPr/>
          <p:nvPr/>
        </p:nvGrpSpPr>
        <p:grpSpPr>
          <a:xfrm rot="0">
            <a:off x="6639817" y="3484364"/>
            <a:ext cx="3927127" cy="972008"/>
            <a:chOff x="0" y="0"/>
            <a:chExt cx="5236170" cy="1296010"/>
          </a:xfrm>
        </p:grpSpPr>
        <p:sp>
          <p:nvSpPr>
            <p:cNvPr name="Freeform 27" id="27"/>
            <p:cNvSpPr/>
            <p:nvPr/>
          </p:nvSpPr>
          <p:spPr>
            <a:xfrm flipH="false" flipV="false" rot="0">
              <a:off x="0" y="0"/>
              <a:ext cx="5236170" cy="1296010"/>
            </a:xfrm>
            <a:custGeom>
              <a:avLst/>
              <a:gdLst/>
              <a:ahLst/>
              <a:cxnLst/>
              <a:rect r="r" b="b" t="t" l="l"/>
              <a:pathLst>
                <a:path h="1296010" w="5236170">
                  <a:moveTo>
                    <a:pt x="0" y="0"/>
                  </a:moveTo>
                  <a:lnTo>
                    <a:pt x="5236170" y="0"/>
                  </a:lnTo>
                  <a:lnTo>
                    <a:pt x="5236170" y="1296010"/>
                  </a:lnTo>
                  <a:lnTo>
                    <a:pt x="0" y="1296010"/>
                  </a:lnTo>
                  <a:close/>
                </a:path>
              </a:pathLst>
            </a:custGeom>
            <a:solidFill>
              <a:srgbClr val="000000">
                <a:alpha val="0"/>
              </a:srgbClr>
            </a:solidFill>
          </p:spPr>
        </p:sp>
        <p:sp>
          <p:nvSpPr>
            <p:cNvPr name="TextBox 28" id="28"/>
            <p:cNvSpPr txBox="true"/>
            <p:nvPr/>
          </p:nvSpPr>
          <p:spPr>
            <a:xfrm>
              <a:off x="0" y="-38100"/>
              <a:ext cx="5236170" cy="1334110"/>
            </a:xfrm>
            <a:prstGeom prst="rect">
              <a:avLst/>
            </a:prstGeom>
          </p:spPr>
          <p:txBody>
            <a:bodyPr anchor="t" rtlCol="false" tIns="0" lIns="0" bIns="0" rIns="0"/>
            <a:lstStyle/>
            <a:p>
              <a:pPr algn="l">
                <a:lnSpc>
                  <a:spcPts val="3442"/>
                </a:lnSpc>
              </a:pPr>
              <a:r>
                <a:rPr lang="en-US" b="true" sz="2700" u="sng">
                  <a:solidFill>
                    <a:srgbClr val="EEEFF5"/>
                  </a:solidFill>
                  <a:latin typeface="Arimo Bold"/>
                  <a:ea typeface="Arimo Bold"/>
                  <a:cs typeface="Arimo Bold"/>
                  <a:sym typeface="Arimo Bold"/>
                </a:rPr>
                <a:t>Вогонь по протестувальниках</a:t>
              </a:r>
            </a:p>
          </p:txBody>
        </p:sp>
      </p:grpSp>
      <p:grpSp>
        <p:nvGrpSpPr>
          <p:cNvPr name="Group 29" id="29"/>
          <p:cNvGrpSpPr/>
          <p:nvPr/>
        </p:nvGrpSpPr>
        <p:grpSpPr>
          <a:xfrm rot="0">
            <a:off x="6639817" y="4443710"/>
            <a:ext cx="3927127" cy="3199974"/>
            <a:chOff x="0" y="0"/>
            <a:chExt cx="5236170" cy="4266632"/>
          </a:xfrm>
        </p:grpSpPr>
        <p:sp>
          <p:nvSpPr>
            <p:cNvPr name="Freeform 30" id="30"/>
            <p:cNvSpPr/>
            <p:nvPr/>
          </p:nvSpPr>
          <p:spPr>
            <a:xfrm flipH="false" flipV="false" rot="0">
              <a:off x="0" y="0"/>
              <a:ext cx="5236170" cy="4266633"/>
            </a:xfrm>
            <a:custGeom>
              <a:avLst/>
              <a:gdLst/>
              <a:ahLst/>
              <a:cxnLst/>
              <a:rect r="r" b="b" t="t" l="l"/>
              <a:pathLst>
                <a:path h="4266633" w="5236170">
                  <a:moveTo>
                    <a:pt x="0" y="0"/>
                  </a:moveTo>
                  <a:lnTo>
                    <a:pt x="5236170" y="0"/>
                  </a:lnTo>
                  <a:lnTo>
                    <a:pt x="5236170" y="4266633"/>
                  </a:lnTo>
                  <a:lnTo>
                    <a:pt x="0" y="4266633"/>
                  </a:lnTo>
                  <a:close/>
                </a:path>
              </a:pathLst>
            </a:custGeom>
            <a:solidFill>
              <a:srgbClr val="000000">
                <a:alpha val="0"/>
              </a:srgbClr>
            </a:solidFill>
          </p:spPr>
        </p:sp>
        <p:sp>
          <p:nvSpPr>
            <p:cNvPr name="TextBox 31" id="31"/>
            <p:cNvSpPr txBox="true"/>
            <p:nvPr/>
          </p:nvSpPr>
          <p:spPr>
            <a:xfrm>
              <a:off x="0" y="-76200"/>
              <a:ext cx="5236170" cy="4342832"/>
            </a:xfrm>
            <a:prstGeom prst="rect">
              <a:avLst/>
            </a:prstGeom>
          </p:spPr>
          <p:txBody>
            <a:bodyPr anchor="t" rtlCol="false" tIns="0" lIns="0" bIns="0" rIns="0"/>
            <a:lstStyle/>
            <a:p>
              <a:pPr algn="l">
                <a:lnSpc>
                  <a:spcPts val="3220"/>
                </a:lnSpc>
              </a:pPr>
              <a:r>
                <a:rPr lang="en-US" sz="2037">
                  <a:solidFill>
                    <a:srgbClr val="EEEFF5"/>
                  </a:solidFill>
                  <a:latin typeface="Montserrat"/>
                  <a:ea typeface="Montserrat"/>
                  <a:cs typeface="Montserrat"/>
                  <a:sym typeface="Montserrat"/>
                </a:rPr>
                <a:t>Силовики відкрили вогонь по мирних протестувальниках, що призвело до численних жертв. Саме цього дня загинула найбільша кількість людей за весь час протестів.</a:t>
              </a:r>
            </a:p>
          </p:txBody>
        </p:sp>
      </p:grpSp>
      <p:grpSp>
        <p:nvGrpSpPr>
          <p:cNvPr name="Group 32" id="32"/>
          <p:cNvGrpSpPr/>
          <p:nvPr/>
        </p:nvGrpSpPr>
        <p:grpSpPr>
          <a:xfrm rot="0">
            <a:off x="863202" y="7334994"/>
            <a:ext cx="554831" cy="554831"/>
            <a:chOff x="0" y="0"/>
            <a:chExt cx="739775" cy="739775"/>
          </a:xfrm>
        </p:grpSpPr>
        <p:sp>
          <p:nvSpPr>
            <p:cNvPr name="Freeform 33" id="33"/>
            <p:cNvSpPr/>
            <p:nvPr/>
          </p:nvSpPr>
          <p:spPr>
            <a:xfrm flipH="false" flipV="false" rot="0">
              <a:off x="0" y="0"/>
              <a:ext cx="739775" cy="739775"/>
            </a:xfrm>
            <a:custGeom>
              <a:avLst/>
              <a:gdLst/>
              <a:ahLst/>
              <a:cxnLst/>
              <a:rect r="r" b="b" t="t" l="l"/>
              <a:pathLst>
                <a:path h="739775" w="739775">
                  <a:moveTo>
                    <a:pt x="0" y="296037"/>
                  </a:moveTo>
                  <a:cubicBezTo>
                    <a:pt x="0" y="132461"/>
                    <a:pt x="132461" y="0"/>
                    <a:pt x="296037" y="0"/>
                  </a:cubicBezTo>
                  <a:lnTo>
                    <a:pt x="443738" y="0"/>
                  </a:lnTo>
                  <a:cubicBezTo>
                    <a:pt x="607314" y="0"/>
                    <a:pt x="739775" y="132461"/>
                    <a:pt x="739775" y="296037"/>
                  </a:cubicBezTo>
                  <a:lnTo>
                    <a:pt x="739775" y="443738"/>
                  </a:lnTo>
                  <a:cubicBezTo>
                    <a:pt x="739775" y="607187"/>
                    <a:pt x="607314" y="739775"/>
                    <a:pt x="443738" y="739775"/>
                  </a:cubicBezTo>
                  <a:lnTo>
                    <a:pt x="296037" y="739775"/>
                  </a:lnTo>
                  <a:cubicBezTo>
                    <a:pt x="132461" y="739775"/>
                    <a:pt x="0" y="607314"/>
                    <a:pt x="0" y="443738"/>
                  </a:cubicBezTo>
                  <a:close/>
                </a:path>
              </a:pathLst>
            </a:custGeom>
            <a:solidFill>
              <a:srgbClr val="282C32"/>
            </a:solidFill>
          </p:spPr>
        </p:sp>
      </p:grpSp>
      <p:grpSp>
        <p:nvGrpSpPr>
          <p:cNvPr name="Group 34" id="34"/>
          <p:cNvGrpSpPr/>
          <p:nvPr/>
        </p:nvGrpSpPr>
        <p:grpSpPr>
          <a:xfrm rot="0">
            <a:off x="932777" y="7417594"/>
            <a:ext cx="312914" cy="579546"/>
            <a:chOff x="0" y="0"/>
            <a:chExt cx="280392" cy="519312"/>
          </a:xfrm>
        </p:grpSpPr>
        <p:sp>
          <p:nvSpPr>
            <p:cNvPr name="Freeform 35" id="35"/>
            <p:cNvSpPr/>
            <p:nvPr/>
          </p:nvSpPr>
          <p:spPr>
            <a:xfrm flipH="false" flipV="false" rot="0">
              <a:off x="0" y="0"/>
              <a:ext cx="280392" cy="519312"/>
            </a:xfrm>
            <a:custGeom>
              <a:avLst/>
              <a:gdLst/>
              <a:ahLst/>
              <a:cxnLst/>
              <a:rect r="r" b="b" t="t" l="l"/>
              <a:pathLst>
                <a:path h="519312" w="280392">
                  <a:moveTo>
                    <a:pt x="0" y="0"/>
                  </a:moveTo>
                  <a:lnTo>
                    <a:pt x="280392" y="0"/>
                  </a:lnTo>
                  <a:lnTo>
                    <a:pt x="280392" y="519312"/>
                  </a:lnTo>
                  <a:lnTo>
                    <a:pt x="0" y="519312"/>
                  </a:lnTo>
                  <a:close/>
                </a:path>
              </a:pathLst>
            </a:custGeom>
            <a:solidFill>
              <a:srgbClr val="000000">
                <a:alpha val="0"/>
              </a:srgbClr>
            </a:solidFill>
          </p:spPr>
        </p:sp>
        <p:sp>
          <p:nvSpPr>
            <p:cNvPr name="TextBox 36" id="36"/>
            <p:cNvSpPr txBox="true"/>
            <p:nvPr/>
          </p:nvSpPr>
          <p:spPr>
            <a:xfrm>
              <a:off x="0" y="38100"/>
              <a:ext cx="280392" cy="481212"/>
            </a:xfrm>
            <a:prstGeom prst="rect">
              <a:avLst/>
            </a:prstGeom>
          </p:spPr>
          <p:txBody>
            <a:bodyPr anchor="t" rtlCol="false" tIns="0" lIns="0" bIns="0" rIns="0"/>
            <a:lstStyle/>
            <a:p>
              <a:pPr algn="ctr">
                <a:lnSpc>
                  <a:spcPts val="3062"/>
                </a:lnSpc>
              </a:pPr>
              <a:r>
                <a:rPr lang="en-US" sz="3062" b="true">
                  <a:solidFill>
                    <a:srgbClr val="EEEFF5"/>
                  </a:solidFill>
                  <a:latin typeface="Arimo Bold"/>
                  <a:ea typeface="Arimo Bold"/>
                  <a:cs typeface="Arimo Bold"/>
                  <a:sym typeface="Arimo Bold"/>
                </a:rPr>
                <a:t>3</a:t>
              </a:r>
            </a:p>
          </p:txBody>
        </p:sp>
      </p:grpSp>
      <p:grpSp>
        <p:nvGrpSpPr>
          <p:cNvPr name="Group 37" id="37"/>
          <p:cNvGrpSpPr/>
          <p:nvPr/>
        </p:nvGrpSpPr>
        <p:grpSpPr>
          <a:xfrm rot="0">
            <a:off x="1664642" y="7334994"/>
            <a:ext cx="3245346" cy="543383"/>
            <a:chOff x="0" y="0"/>
            <a:chExt cx="4327128" cy="724510"/>
          </a:xfrm>
        </p:grpSpPr>
        <p:sp>
          <p:nvSpPr>
            <p:cNvPr name="Freeform 38" id="38"/>
            <p:cNvSpPr/>
            <p:nvPr/>
          </p:nvSpPr>
          <p:spPr>
            <a:xfrm flipH="false" flipV="false" rot="0">
              <a:off x="0" y="0"/>
              <a:ext cx="4327129" cy="724510"/>
            </a:xfrm>
            <a:custGeom>
              <a:avLst/>
              <a:gdLst/>
              <a:ahLst/>
              <a:cxnLst/>
              <a:rect r="r" b="b" t="t" l="l"/>
              <a:pathLst>
                <a:path h="724510" w="4327129">
                  <a:moveTo>
                    <a:pt x="0" y="0"/>
                  </a:moveTo>
                  <a:lnTo>
                    <a:pt x="4327129" y="0"/>
                  </a:lnTo>
                  <a:lnTo>
                    <a:pt x="4327129" y="724510"/>
                  </a:lnTo>
                  <a:lnTo>
                    <a:pt x="0" y="724510"/>
                  </a:lnTo>
                  <a:close/>
                </a:path>
              </a:pathLst>
            </a:custGeom>
            <a:solidFill>
              <a:srgbClr val="000000">
                <a:alpha val="0"/>
              </a:srgbClr>
            </a:solidFill>
          </p:spPr>
        </p:sp>
        <p:sp>
          <p:nvSpPr>
            <p:cNvPr name="TextBox 39" id="39"/>
            <p:cNvSpPr txBox="true"/>
            <p:nvPr/>
          </p:nvSpPr>
          <p:spPr>
            <a:xfrm>
              <a:off x="0" y="-38100"/>
              <a:ext cx="4327128" cy="762610"/>
            </a:xfrm>
            <a:prstGeom prst="rect">
              <a:avLst/>
            </a:prstGeom>
          </p:spPr>
          <p:txBody>
            <a:bodyPr anchor="t" rtlCol="false" tIns="0" lIns="0" bIns="0" rIns="0"/>
            <a:lstStyle/>
            <a:p>
              <a:pPr algn="l">
                <a:lnSpc>
                  <a:spcPts val="3442"/>
                </a:lnSpc>
              </a:pPr>
              <a:r>
                <a:rPr lang="en-US" b="true" sz="2700" u="sng">
                  <a:solidFill>
                    <a:srgbClr val="EEEFF5"/>
                  </a:solidFill>
                  <a:latin typeface="Arimo Bold"/>
                  <a:ea typeface="Arimo Bold"/>
                  <a:cs typeface="Arimo Bold"/>
                  <a:sym typeface="Arimo Bold"/>
                </a:rPr>
                <a:t>Небесна Сотня</a:t>
              </a:r>
            </a:p>
          </p:txBody>
        </p:sp>
      </p:grpSp>
      <p:grpSp>
        <p:nvGrpSpPr>
          <p:cNvPr name="Group 40" id="40"/>
          <p:cNvGrpSpPr/>
          <p:nvPr/>
        </p:nvGrpSpPr>
        <p:grpSpPr>
          <a:xfrm rot="0">
            <a:off x="1664643" y="7888635"/>
            <a:ext cx="8902154" cy="1199724"/>
            <a:chOff x="0" y="0"/>
            <a:chExt cx="11869538" cy="1599632"/>
          </a:xfrm>
        </p:grpSpPr>
        <p:sp>
          <p:nvSpPr>
            <p:cNvPr name="Freeform 41" id="41"/>
            <p:cNvSpPr/>
            <p:nvPr/>
          </p:nvSpPr>
          <p:spPr>
            <a:xfrm flipH="false" flipV="false" rot="0">
              <a:off x="0" y="0"/>
              <a:ext cx="11869538" cy="1599632"/>
            </a:xfrm>
            <a:custGeom>
              <a:avLst/>
              <a:gdLst/>
              <a:ahLst/>
              <a:cxnLst/>
              <a:rect r="r" b="b" t="t" l="l"/>
              <a:pathLst>
                <a:path h="1599632" w="11869538">
                  <a:moveTo>
                    <a:pt x="0" y="0"/>
                  </a:moveTo>
                  <a:lnTo>
                    <a:pt x="11869538" y="0"/>
                  </a:lnTo>
                  <a:lnTo>
                    <a:pt x="11869538" y="1599632"/>
                  </a:lnTo>
                  <a:lnTo>
                    <a:pt x="0" y="1599632"/>
                  </a:lnTo>
                  <a:close/>
                </a:path>
              </a:pathLst>
            </a:custGeom>
            <a:solidFill>
              <a:srgbClr val="000000">
                <a:alpha val="0"/>
              </a:srgbClr>
            </a:solidFill>
          </p:spPr>
        </p:sp>
        <p:sp>
          <p:nvSpPr>
            <p:cNvPr name="TextBox 42" id="42"/>
            <p:cNvSpPr txBox="true"/>
            <p:nvPr/>
          </p:nvSpPr>
          <p:spPr>
            <a:xfrm>
              <a:off x="0" y="-76200"/>
              <a:ext cx="11869538" cy="1675832"/>
            </a:xfrm>
            <a:prstGeom prst="rect">
              <a:avLst/>
            </a:prstGeom>
          </p:spPr>
          <p:txBody>
            <a:bodyPr anchor="t" rtlCol="false" tIns="0" lIns="0" bIns="0" rIns="0"/>
            <a:lstStyle/>
            <a:p>
              <a:pPr algn="l">
                <a:lnSpc>
                  <a:spcPts val="3220"/>
                </a:lnSpc>
              </a:pPr>
              <a:r>
                <a:rPr lang="en-US" sz="2037">
                  <a:solidFill>
                    <a:srgbClr val="EEEFF5"/>
                  </a:solidFill>
                  <a:latin typeface="Montserrat"/>
                  <a:ea typeface="Montserrat"/>
                  <a:cs typeface="Montserrat"/>
                  <a:sym typeface="Montserrat"/>
                </a:rPr>
                <a:t>Загиблих патріотів, які віддали своє життя за Україну, назвали Небесною Сотнею. Їх імена назавжди вписані в історію боротьби за свободу.</a:t>
              </a:r>
            </a:p>
          </p:txBody>
        </p:sp>
      </p:grpSp>
    </p:spTree>
  </p:cSld>
  <p:clrMapOvr>
    <a:masterClrMapping/>
  </p:clrMapOvr>
  <p:transition spd="fast">
    <p:wipe dir="l"/>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8632"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6" id="6"/>
          <p:cNvGrpSpPr/>
          <p:nvPr/>
        </p:nvGrpSpPr>
        <p:grpSpPr>
          <a:xfrm rot="0">
            <a:off x="947886" y="1497678"/>
            <a:ext cx="13401037" cy="1012191"/>
            <a:chOff x="0" y="0"/>
            <a:chExt cx="17868049" cy="1349588"/>
          </a:xfrm>
        </p:grpSpPr>
        <p:sp>
          <p:nvSpPr>
            <p:cNvPr name="Freeform 7" id="7"/>
            <p:cNvSpPr/>
            <p:nvPr/>
          </p:nvSpPr>
          <p:spPr>
            <a:xfrm flipH="false" flipV="false" rot="0">
              <a:off x="0" y="0"/>
              <a:ext cx="17868049" cy="1349588"/>
            </a:xfrm>
            <a:custGeom>
              <a:avLst/>
              <a:gdLst/>
              <a:ahLst/>
              <a:cxnLst/>
              <a:rect r="r" b="b" t="t" l="l"/>
              <a:pathLst>
                <a:path h="1349588" w="17868049">
                  <a:moveTo>
                    <a:pt x="0" y="0"/>
                  </a:moveTo>
                  <a:lnTo>
                    <a:pt x="17868049" y="0"/>
                  </a:lnTo>
                  <a:lnTo>
                    <a:pt x="17868049" y="1349588"/>
                  </a:lnTo>
                  <a:lnTo>
                    <a:pt x="0" y="1349588"/>
                  </a:lnTo>
                  <a:close/>
                </a:path>
              </a:pathLst>
            </a:custGeom>
            <a:solidFill>
              <a:srgbClr val="000000">
                <a:alpha val="0"/>
              </a:srgbClr>
            </a:solidFill>
          </p:spPr>
        </p:sp>
        <p:sp>
          <p:nvSpPr>
            <p:cNvPr name="TextBox 8" id="8"/>
            <p:cNvSpPr txBox="true"/>
            <p:nvPr/>
          </p:nvSpPr>
          <p:spPr>
            <a:xfrm>
              <a:off x="0" y="-47625"/>
              <a:ext cx="17868049" cy="1397213"/>
            </a:xfrm>
            <a:prstGeom prst="rect">
              <a:avLst/>
            </a:prstGeom>
          </p:spPr>
          <p:txBody>
            <a:bodyPr anchor="t" rtlCol="false" tIns="0" lIns="0" bIns="0" rIns="0"/>
            <a:lstStyle/>
            <a:p>
              <a:pPr algn="l">
                <a:lnSpc>
                  <a:spcPts val="7000"/>
                </a:lnSpc>
              </a:pPr>
              <a:r>
                <a:rPr lang="en-US" sz="5562">
                  <a:solidFill>
                    <a:srgbClr val="9998FF"/>
                  </a:solidFill>
                  <a:latin typeface="Anime Ace v3"/>
                  <a:ea typeface="Anime Ace v3"/>
                  <a:cs typeface="Anime Ace v3"/>
                  <a:sym typeface="Anime Ace v3"/>
                </a:rPr>
                <a:t>Герої Небесної Сотні: хто вони?</a:t>
              </a:r>
            </a:p>
          </p:txBody>
        </p:sp>
      </p:grpSp>
      <p:grpSp>
        <p:nvGrpSpPr>
          <p:cNvPr name="Group 9" id="9"/>
          <p:cNvGrpSpPr/>
          <p:nvPr/>
        </p:nvGrpSpPr>
        <p:grpSpPr>
          <a:xfrm rot="0">
            <a:off x="947886" y="3930700"/>
            <a:ext cx="5420001" cy="602485"/>
            <a:chOff x="0" y="0"/>
            <a:chExt cx="7226668" cy="803313"/>
          </a:xfrm>
        </p:grpSpPr>
        <p:sp>
          <p:nvSpPr>
            <p:cNvPr name="Freeform 10" id="10"/>
            <p:cNvSpPr/>
            <p:nvPr/>
          </p:nvSpPr>
          <p:spPr>
            <a:xfrm flipH="false" flipV="false" rot="0">
              <a:off x="0" y="0"/>
              <a:ext cx="7226668" cy="803313"/>
            </a:xfrm>
            <a:custGeom>
              <a:avLst/>
              <a:gdLst/>
              <a:ahLst/>
              <a:cxnLst/>
              <a:rect r="r" b="b" t="t" l="l"/>
              <a:pathLst>
                <a:path h="803313" w="7226668">
                  <a:moveTo>
                    <a:pt x="0" y="0"/>
                  </a:moveTo>
                  <a:lnTo>
                    <a:pt x="7226668" y="0"/>
                  </a:lnTo>
                  <a:lnTo>
                    <a:pt x="7226668" y="803313"/>
                  </a:lnTo>
                  <a:lnTo>
                    <a:pt x="0" y="803313"/>
                  </a:lnTo>
                  <a:close/>
                </a:path>
              </a:pathLst>
            </a:custGeom>
            <a:solidFill>
              <a:srgbClr val="000000">
                <a:alpha val="0"/>
              </a:srgbClr>
            </a:solidFill>
          </p:spPr>
        </p:sp>
        <p:sp>
          <p:nvSpPr>
            <p:cNvPr name="TextBox 11" id="11"/>
            <p:cNvSpPr txBox="true"/>
            <p:nvPr/>
          </p:nvSpPr>
          <p:spPr>
            <a:xfrm>
              <a:off x="0" y="-38100"/>
              <a:ext cx="7226668" cy="841413"/>
            </a:xfrm>
            <a:prstGeom prst="rect">
              <a:avLst/>
            </a:prstGeom>
          </p:spPr>
          <p:txBody>
            <a:bodyPr anchor="t" rtlCol="false" tIns="0" lIns="0" bIns="0" rIns="0"/>
            <a:lstStyle/>
            <a:p>
              <a:pPr algn="l">
                <a:lnSpc>
                  <a:spcPts val="3754"/>
                </a:lnSpc>
              </a:pPr>
              <a:r>
                <a:rPr lang="en-US" b="true" sz="2949" u="sng">
                  <a:solidFill>
                    <a:srgbClr val="9998FF"/>
                  </a:solidFill>
                  <a:latin typeface="Arimo Bold"/>
                  <a:ea typeface="Arimo Bold"/>
                  <a:cs typeface="Arimo Bold"/>
                  <a:sym typeface="Arimo Bold"/>
                </a:rPr>
                <a:t>Різні верстви населення</a:t>
              </a:r>
            </a:p>
          </p:txBody>
        </p:sp>
      </p:grpSp>
      <p:grpSp>
        <p:nvGrpSpPr>
          <p:cNvPr name="Group 12" id="12"/>
          <p:cNvGrpSpPr/>
          <p:nvPr/>
        </p:nvGrpSpPr>
        <p:grpSpPr>
          <a:xfrm rot="0">
            <a:off x="947886" y="4646711"/>
            <a:ext cx="5022949" cy="2911806"/>
            <a:chOff x="0" y="0"/>
            <a:chExt cx="6697265" cy="3882408"/>
          </a:xfrm>
        </p:grpSpPr>
        <p:sp>
          <p:nvSpPr>
            <p:cNvPr name="Freeform 13" id="13"/>
            <p:cNvSpPr/>
            <p:nvPr/>
          </p:nvSpPr>
          <p:spPr>
            <a:xfrm flipH="false" flipV="false" rot="0">
              <a:off x="0" y="0"/>
              <a:ext cx="6697265" cy="3882408"/>
            </a:xfrm>
            <a:custGeom>
              <a:avLst/>
              <a:gdLst/>
              <a:ahLst/>
              <a:cxnLst/>
              <a:rect r="r" b="b" t="t" l="l"/>
              <a:pathLst>
                <a:path h="3882408" w="6697265">
                  <a:moveTo>
                    <a:pt x="0" y="0"/>
                  </a:moveTo>
                  <a:lnTo>
                    <a:pt x="6697265" y="0"/>
                  </a:lnTo>
                  <a:lnTo>
                    <a:pt x="6697265" y="3882408"/>
                  </a:lnTo>
                  <a:lnTo>
                    <a:pt x="0" y="3882408"/>
                  </a:lnTo>
                  <a:close/>
                </a:path>
              </a:pathLst>
            </a:custGeom>
            <a:solidFill>
              <a:srgbClr val="000000">
                <a:alpha val="0"/>
              </a:srgbClr>
            </a:solidFill>
          </p:spPr>
        </p:sp>
        <p:sp>
          <p:nvSpPr>
            <p:cNvPr name="TextBox 14" id="14"/>
            <p:cNvSpPr txBox="true"/>
            <p:nvPr/>
          </p:nvSpPr>
          <p:spPr>
            <a:xfrm>
              <a:off x="0" y="-85725"/>
              <a:ext cx="6697265" cy="3968133"/>
            </a:xfrm>
            <a:prstGeom prst="rect">
              <a:avLst/>
            </a:prstGeom>
          </p:spPr>
          <p:txBody>
            <a:bodyPr anchor="t" rtlCol="false" tIns="0" lIns="0" bIns="0" rIns="0"/>
            <a:lstStyle/>
            <a:p>
              <a:pPr algn="l">
                <a:lnSpc>
                  <a:spcPts val="3851"/>
                </a:lnSpc>
              </a:pPr>
              <a:r>
                <a:rPr lang="en-US" sz="2424">
                  <a:solidFill>
                    <a:srgbClr val="EEEFF5"/>
                  </a:solidFill>
                  <a:latin typeface="Montserrat"/>
                  <a:ea typeface="Montserrat"/>
                  <a:cs typeface="Montserrat"/>
                  <a:sym typeface="Montserrat"/>
                </a:rPr>
                <a:t>До Небесної Сотні увійшли 107 людей. Це були представники різних професій та соціальних груп: студенти, пенсіонери, робітники, підприємці, журналісти, викладачі, лікарі.</a:t>
              </a:r>
            </a:p>
          </p:txBody>
        </p:sp>
      </p:grpSp>
      <p:grpSp>
        <p:nvGrpSpPr>
          <p:cNvPr name="Group 15" id="15"/>
          <p:cNvGrpSpPr/>
          <p:nvPr/>
        </p:nvGrpSpPr>
        <p:grpSpPr>
          <a:xfrm rot="0">
            <a:off x="6641158" y="3930700"/>
            <a:ext cx="3563391" cy="602485"/>
            <a:chOff x="0" y="0"/>
            <a:chExt cx="4751188" cy="803313"/>
          </a:xfrm>
        </p:grpSpPr>
        <p:sp>
          <p:nvSpPr>
            <p:cNvPr name="Freeform 16" id="16"/>
            <p:cNvSpPr/>
            <p:nvPr/>
          </p:nvSpPr>
          <p:spPr>
            <a:xfrm flipH="false" flipV="false" rot="0">
              <a:off x="0" y="0"/>
              <a:ext cx="4751188" cy="803313"/>
            </a:xfrm>
            <a:custGeom>
              <a:avLst/>
              <a:gdLst/>
              <a:ahLst/>
              <a:cxnLst/>
              <a:rect r="r" b="b" t="t" l="l"/>
              <a:pathLst>
                <a:path h="803313" w="4751188">
                  <a:moveTo>
                    <a:pt x="0" y="0"/>
                  </a:moveTo>
                  <a:lnTo>
                    <a:pt x="4751188" y="0"/>
                  </a:lnTo>
                  <a:lnTo>
                    <a:pt x="4751188" y="803313"/>
                  </a:lnTo>
                  <a:lnTo>
                    <a:pt x="0" y="803313"/>
                  </a:lnTo>
                  <a:close/>
                </a:path>
              </a:pathLst>
            </a:custGeom>
            <a:solidFill>
              <a:srgbClr val="000000">
                <a:alpha val="0"/>
              </a:srgbClr>
            </a:solidFill>
          </p:spPr>
        </p:sp>
        <p:sp>
          <p:nvSpPr>
            <p:cNvPr name="TextBox 17" id="17"/>
            <p:cNvSpPr txBox="true"/>
            <p:nvPr/>
          </p:nvSpPr>
          <p:spPr>
            <a:xfrm>
              <a:off x="0" y="-38100"/>
              <a:ext cx="4751188" cy="841413"/>
            </a:xfrm>
            <a:prstGeom prst="rect">
              <a:avLst/>
            </a:prstGeom>
          </p:spPr>
          <p:txBody>
            <a:bodyPr anchor="t" rtlCol="false" tIns="0" lIns="0" bIns="0" rIns="0"/>
            <a:lstStyle/>
            <a:p>
              <a:pPr algn="l">
                <a:lnSpc>
                  <a:spcPts val="3754"/>
                </a:lnSpc>
              </a:pPr>
              <a:r>
                <a:rPr lang="en-US" b="true" sz="2949" u="sng">
                  <a:solidFill>
                    <a:srgbClr val="9998FF"/>
                  </a:solidFill>
                  <a:latin typeface="Arimo Bold"/>
                  <a:ea typeface="Arimo Bold"/>
                  <a:cs typeface="Arimo Bold"/>
                  <a:sym typeface="Arimo Bold"/>
                </a:rPr>
                <a:t>Вік героїв</a:t>
              </a:r>
            </a:p>
          </p:txBody>
        </p:sp>
      </p:grpSp>
      <p:grpSp>
        <p:nvGrpSpPr>
          <p:cNvPr name="Group 18" id="18"/>
          <p:cNvGrpSpPr/>
          <p:nvPr/>
        </p:nvGrpSpPr>
        <p:grpSpPr>
          <a:xfrm rot="0">
            <a:off x="6641158" y="4646711"/>
            <a:ext cx="5022949" cy="3397581"/>
            <a:chOff x="0" y="0"/>
            <a:chExt cx="6697265" cy="4530108"/>
          </a:xfrm>
        </p:grpSpPr>
        <p:sp>
          <p:nvSpPr>
            <p:cNvPr name="Freeform 19" id="19"/>
            <p:cNvSpPr/>
            <p:nvPr/>
          </p:nvSpPr>
          <p:spPr>
            <a:xfrm flipH="false" flipV="false" rot="0">
              <a:off x="0" y="0"/>
              <a:ext cx="6697265" cy="4530108"/>
            </a:xfrm>
            <a:custGeom>
              <a:avLst/>
              <a:gdLst/>
              <a:ahLst/>
              <a:cxnLst/>
              <a:rect r="r" b="b" t="t" l="l"/>
              <a:pathLst>
                <a:path h="4530108" w="6697265">
                  <a:moveTo>
                    <a:pt x="0" y="0"/>
                  </a:moveTo>
                  <a:lnTo>
                    <a:pt x="6697265" y="0"/>
                  </a:lnTo>
                  <a:lnTo>
                    <a:pt x="6697265" y="4530108"/>
                  </a:lnTo>
                  <a:lnTo>
                    <a:pt x="0" y="4530108"/>
                  </a:lnTo>
                  <a:close/>
                </a:path>
              </a:pathLst>
            </a:custGeom>
            <a:solidFill>
              <a:srgbClr val="000000">
                <a:alpha val="0"/>
              </a:srgbClr>
            </a:solidFill>
          </p:spPr>
        </p:sp>
        <p:sp>
          <p:nvSpPr>
            <p:cNvPr name="TextBox 20" id="20"/>
            <p:cNvSpPr txBox="true"/>
            <p:nvPr/>
          </p:nvSpPr>
          <p:spPr>
            <a:xfrm>
              <a:off x="0" y="-85725"/>
              <a:ext cx="6697265" cy="4615833"/>
            </a:xfrm>
            <a:prstGeom prst="rect">
              <a:avLst/>
            </a:prstGeom>
          </p:spPr>
          <p:txBody>
            <a:bodyPr anchor="t" rtlCol="false" tIns="0" lIns="0" bIns="0" rIns="0"/>
            <a:lstStyle/>
            <a:p>
              <a:pPr algn="l">
                <a:lnSpc>
                  <a:spcPts val="3851"/>
                </a:lnSpc>
              </a:pPr>
              <a:r>
                <a:rPr lang="en-US" sz="2424">
                  <a:solidFill>
                    <a:srgbClr val="EEEFF5"/>
                  </a:solidFill>
                  <a:latin typeface="Montserrat"/>
                  <a:ea typeface="Montserrat"/>
                  <a:cs typeface="Montserrat"/>
                  <a:sym typeface="Montserrat"/>
                </a:rPr>
                <a:t>Наймолодшому герою, Назару Войтовичу, було лише 17 років, а найстаршому, Івану Наконечному, – 83 роки. Це свідчить про те, що за свободу України боролися люди різного віку.</a:t>
              </a:r>
            </a:p>
          </p:txBody>
        </p:sp>
      </p:grpSp>
      <p:grpSp>
        <p:nvGrpSpPr>
          <p:cNvPr name="Group 21" id="21"/>
          <p:cNvGrpSpPr/>
          <p:nvPr/>
        </p:nvGrpSpPr>
        <p:grpSpPr>
          <a:xfrm rot="0">
            <a:off x="12334429" y="3930700"/>
            <a:ext cx="4818012" cy="602485"/>
            <a:chOff x="0" y="0"/>
            <a:chExt cx="6424017" cy="803313"/>
          </a:xfrm>
        </p:grpSpPr>
        <p:sp>
          <p:nvSpPr>
            <p:cNvPr name="Freeform 22" id="22"/>
            <p:cNvSpPr/>
            <p:nvPr/>
          </p:nvSpPr>
          <p:spPr>
            <a:xfrm flipH="false" flipV="false" rot="0">
              <a:off x="0" y="0"/>
              <a:ext cx="6424017" cy="803313"/>
            </a:xfrm>
            <a:custGeom>
              <a:avLst/>
              <a:gdLst/>
              <a:ahLst/>
              <a:cxnLst/>
              <a:rect r="r" b="b" t="t" l="l"/>
              <a:pathLst>
                <a:path h="803313" w="6424017">
                  <a:moveTo>
                    <a:pt x="0" y="0"/>
                  </a:moveTo>
                  <a:lnTo>
                    <a:pt x="6424017" y="0"/>
                  </a:lnTo>
                  <a:lnTo>
                    <a:pt x="6424017" y="803313"/>
                  </a:lnTo>
                  <a:lnTo>
                    <a:pt x="0" y="803313"/>
                  </a:lnTo>
                  <a:close/>
                </a:path>
              </a:pathLst>
            </a:custGeom>
            <a:solidFill>
              <a:srgbClr val="000000">
                <a:alpha val="0"/>
              </a:srgbClr>
            </a:solidFill>
          </p:spPr>
        </p:sp>
        <p:sp>
          <p:nvSpPr>
            <p:cNvPr name="TextBox 23" id="23"/>
            <p:cNvSpPr txBox="true"/>
            <p:nvPr/>
          </p:nvSpPr>
          <p:spPr>
            <a:xfrm>
              <a:off x="0" y="-38100"/>
              <a:ext cx="6424017" cy="841413"/>
            </a:xfrm>
            <a:prstGeom prst="rect">
              <a:avLst/>
            </a:prstGeom>
          </p:spPr>
          <p:txBody>
            <a:bodyPr anchor="t" rtlCol="false" tIns="0" lIns="0" bIns="0" rIns="0"/>
            <a:lstStyle/>
            <a:p>
              <a:pPr algn="l">
                <a:lnSpc>
                  <a:spcPts val="3754"/>
                </a:lnSpc>
              </a:pPr>
              <a:r>
                <a:rPr lang="en-US" b="true" sz="2949" u="sng">
                  <a:solidFill>
                    <a:srgbClr val="9998FF"/>
                  </a:solidFill>
                  <a:latin typeface="Arimo Bold"/>
                  <a:ea typeface="Arimo Bold"/>
                  <a:cs typeface="Arimo Bold"/>
                  <a:sym typeface="Arimo Bold"/>
                </a:rPr>
                <a:t>Інтернаціональний склад</a:t>
              </a:r>
            </a:p>
          </p:txBody>
        </p:sp>
      </p:grpSp>
      <p:grpSp>
        <p:nvGrpSpPr>
          <p:cNvPr name="Group 24" id="24"/>
          <p:cNvGrpSpPr/>
          <p:nvPr/>
        </p:nvGrpSpPr>
        <p:grpSpPr>
          <a:xfrm rot="0">
            <a:off x="12334429" y="4646711"/>
            <a:ext cx="5022949" cy="3883356"/>
            <a:chOff x="0" y="0"/>
            <a:chExt cx="6697265" cy="5177808"/>
          </a:xfrm>
        </p:grpSpPr>
        <p:sp>
          <p:nvSpPr>
            <p:cNvPr name="Freeform 25" id="25"/>
            <p:cNvSpPr/>
            <p:nvPr/>
          </p:nvSpPr>
          <p:spPr>
            <a:xfrm flipH="false" flipV="false" rot="0">
              <a:off x="0" y="0"/>
              <a:ext cx="6697265" cy="5177808"/>
            </a:xfrm>
            <a:custGeom>
              <a:avLst/>
              <a:gdLst/>
              <a:ahLst/>
              <a:cxnLst/>
              <a:rect r="r" b="b" t="t" l="l"/>
              <a:pathLst>
                <a:path h="5177808" w="6697265">
                  <a:moveTo>
                    <a:pt x="0" y="0"/>
                  </a:moveTo>
                  <a:lnTo>
                    <a:pt x="6697265" y="0"/>
                  </a:lnTo>
                  <a:lnTo>
                    <a:pt x="6697265" y="5177808"/>
                  </a:lnTo>
                  <a:lnTo>
                    <a:pt x="0" y="5177808"/>
                  </a:lnTo>
                  <a:close/>
                </a:path>
              </a:pathLst>
            </a:custGeom>
            <a:solidFill>
              <a:srgbClr val="000000">
                <a:alpha val="0"/>
              </a:srgbClr>
            </a:solidFill>
          </p:spPr>
        </p:sp>
        <p:sp>
          <p:nvSpPr>
            <p:cNvPr name="TextBox 26" id="26"/>
            <p:cNvSpPr txBox="true"/>
            <p:nvPr/>
          </p:nvSpPr>
          <p:spPr>
            <a:xfrm>
              <a:off x="0" y="-85725"/>
              <a:ext cx="6697265" cy="5263533"/>
            </a:xfrm>
            <a:prstGeom prst="rect">
              <a:avLst/>
            </a:prstGeom>
          </p:spPr>
          <p:txBody>
            <a:bodyPr anchor="t" rtlCol="false" tIns="0" lIns="0" bIns="0" rIns="0"/>
            <a:lstStyle/>
            <a:p>
              <a:pPr algn="l">
                <a:lnSpc>
                  <a:spcPts val="3851"/>
                </a:lnSpc>
              </a:pPr>
              <a:r>
                <a:rPr lang="en-US" sz="2424">
                  <a:solidFill>
                    <a:srgbClr val="EEEFF5"/>
                  </a:solidFill>
                  <a:latin typeface="Montserrat"/>
                  <a:ea typeface="Montserrat"/>
                  <a:cs typeface="Montserrat"/>
                  <a:sym typeface="Montserrat"/>
                </a:rPr>
                <a:t>Серед Героїв Небесної Сотні були не лише українці, а й представники інших національностей: білоруси, вірмени та грузини. Це підкреслює інтернаціональний характер Революції Гідності.</a:t>
              </a:r>
            </a:p>
          </p:txBody>
        </p:sp>
      </p:grpSp>
      <p:sp>
        <p:nvSpPr>
          <p:cNvPr name="Freeform 27" id="27"/>
          <p:cNvSpPr/>
          <p:nvPr/>
        </p:nvSpPr>
        <p:spPr>
          <a:xfrm flipH="false" flipV="false" rot="0">
            <a:off x="15091695" y="0"/>
            <a:ext cx="3196305" cy="3606550"/>
          </a:xfrm>
          <a:custGeom>
            <a:avLst/>
            <a:gdLst/>
            <a:ahLst/>
            <a:cxnLst/>
            <a:rect r="r" b="b" t="t" l="l"/>
            <a:pathLst>
              <a:path h="3606550" w="3196305">
                <a:moveTo>
                  <a:pt x="0" y="0"/>
                </a:moveTo>
                <a:lnTo>
                  <a:pt x="3196305" y="0"/>
                </a:lnTo>
                <a:lnTo>
                  <a:pt x="3196305" y="3606550"/>
                </a:lnTo>
                <a:lnTo>
                  <a:pt x="0" y="3606550"/>
                </a:lnTo>
                <a:lnTo>
                  <a:pt x="0" y="0"/>
                </a:lnTo>
                <a:close/>
              </a:path>
            </a:pathLst>
          </a:custGeom>
          <a:blipFill>
            <a:blip r:embed="rId3"/>
            <a:stretch>
              <a:fillRect l="0" t="0" r="0" b="0"/>
            </a:stretch>
          </a:blipFill>
        </p:spPr>
      </p:sp>
    </p:spTree>
  </p:cSld>
  <p:clrMapOvr>
    <a:masterClrMapping/>
  </p:clrMapOvr>
  <p:transition spd="fast">
    <p:wipe dir="l"/>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sp>
        <p:nvSpPr>
          <p:cNvPr name="Freeform 6" id="6" descr="preencoded.png"/>
          <p:cNvSpPr/>
          <p:nvPr/>
        </p:nvSpPr>
        <p:spPr>
          <a:xfrm flipH="false" flipV="false" rot="0">
            <a:off x="1143000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682378" y="1004590"/>
            <a:ext cx="10065246" cy="1433408"/>
            <a:chOff x="0" y="0"/>
            <a:chExt cx="13420328" cy="1911211"/>
          </a:xfrm>
        </p:grpSpPr>
        <p:sp>
          <p:nvSpPr>
            <p:cNvPr name="Freeform 8" id="8"/>
            <p:cNvSpPr/>
            <p:nvPr/>
          </p:nvSpPr>
          <p:spPr>
            <a:xfrm flipH="false" flipV="false" rot="0">
              <a:off x="0" y="0"/>
              <a:ext cx="13420328" cy="1911211"/>
            </a:xfrm>
            <a:custGeom>
              <a:avLst/>
              <a:gdLst/>
              <a:ahLst/>
              <a:cxnLst/>
              <a:rect r="r" b="b" t="t" l="l"/>
              <a:pathLst>
                <a:path h="1911211" w="13420328">
                  <a:moveTo>
                    <a:pt x="0" y="0"/>
                  </a:moveTo>
                  <a:lnTo>
                    <a:pt x="13420328" y="0"/>
                  </a:lnTo>
                  <a:lnTo>
                    <a:pt x="13420328" y="1911211"/>
                  </a:lnTo>
                  <a:lnTo>
                    <a:pt x="0" y="1911211"/>
                  </a:lnTo>
                  <a:close/>
                </a:path>
              </a:pathLst>
            </a:custGeom>
            <a:solidFill>
              <a:srgbClr val="000000">
                <a:alpha val="0"/>
              </a:srgbClr>
            </a:solidFill>
          </p:spPr>
        </p:sp>
        <p:sp>
          <p:nvSpPr>
            <p:cNvPr name="TextBox 9" id="9"/>
            <p:cNvSpPr txBox="true"/>
            <p:nvPr/>
          </p:nvSpPr>
          <p:spPr>
            <a:xfrm>
              <a:off x="0" y="-28575"/>
              <a:ext cx="13420328" cy="1939786"/>
            </a:xfrm>
            <a:prstGeom prst="rect">
              <a:avLst/>
            </a:prstGeom>
          </p:spPr>
          <p:txBody>
            <a:bodyPr anchor="t" rtlCol="false" tIns="0" lIns="0" bIns="0" rIns="0"/>
            <a:lstStyle/>
            <a:p>
              <a:pPr algn="l">
                <a:lnSpc>
                  <a:spcPts val="5250"/>
                </a:lnSpc>
              </a:pPr>
              <a:r>
                <a:rPr lang="en-US" sz="4200">
                  <a:solidFill>
                    <a:srgbClr val="9998FF"/>
                  </a:solidFill>
                  <a:latin typeface="Anime Ace v3"/>
                  <a:ea typeface="Anime Ace v3"/>
                  <a:cs typeface="Anime Ace v3"/>
                  <a:sym typeface="Anime Ace v3"/>
                </a:rPr>
                <a:t>Вшанування пам'яті Героїв Небесної Сотні</a:t>
              </a:r>
            </a:p>
          </p:txBody>
        </p:sp>
      </p:grpSp>
      <p:grpSp>
        <p:nvGrpSpPr>
          <p:cNvPr name="Group 10" id="10"/>
          <p:cNvGrpSpPr/>
          <p:nvPr/>
        </p:nvGrpSpPr>
        <p:grpSpPr>
          <a:xfrm rot="0">
            <a:off x="960536" y="2579340"/>
            <a:ext cx="28575" cy="6702921"/>
            <a:chOff x="0" y="0"/>
            <a:chExt cx="38100" cy="8937228"/>
          </a:xfrm>
        </p:grpSpPr>
        <p:sp>
          <p:nvSpPr>
            <p:cNvPr name="Freeform 11" id="11"/>
            <p:cNvSpPr/>
            <p:nvPr/>
          </p:nvSpPr>
          <p:spPr>
            <a:xfrm flipH="false" flipV="false" rot="0">
              <a:off x="0" y="0"/>
              <a:ext cx="38100" cy="8937244"/>
            </a:xfrm>
            <a:custGeom>
              <a:avLst/>
              <a:gdLst/>
              <a:ahLst/>
              <a:cxnLst/>
              <a:rect r="r" b="b" t="t" l="l"/>
              <a:pathLst>
                <a:path h="8937244" w="38100">
                  <a:moveTo>
                    <a:pt x="0" y="19050"/>
                  </a:moveTo>
                  <a:cubicBezTo>
                    <a:pt x="0" y="8509"/>
                    <a:pt x="8509" y="0"/>
                    <a:pt x="19050" y="0"/>
                  </a:cubicBezTo>
                  <a:cubicBezTo>
                    <a:pt x="29591" y="0"/>
                    <a:pt x="38100" y="8509"/>
                    <a:pt x="38100" y="19050"/>
                  </a:cubicBezTo>
                  <a:lnTo>
                    <a:pt x="38100" y="8918194"/>
                  </a:lnTo>
                  <a:cubicBezTo>
                    <a:pt x="38100" y="8928735"/>
                    <a:pt x="29591" y="8937244"/>
                    <a:pt x="19050" y="8937244"/>
                  </a:cubicBezTo>
                  <a:cubicBezTo>
                    <a:pt x="8509" y="8937244"/>
                    <a:pt x="0" y="8928735"/>
                    <a:pt x="0" y="8918194"/>
                  </a:cubicBezTo>
                  <a:close/>
                </a:path>
              </a:pathLst>
            </a:custGeom>
            <a:solidFill>
              <a:srgbClr val="60646A"/>
            </a:solidFill>
          </p:spPr>
        </p:sp>
      </p:grpSp>
      <p:grpSp>
        <p:nvGrpSpPr>
          <p:cNvPr name="Group 12" id="12"/>
          <p:cNvGrpSpPr/>
          <p:nvPr/>
        </p:nvGrpSpPr>
        <p:grpSpPr>
          <a:xfrm rot="0">
            <a:off x="1165548" y="3003500"/>
            <a:ext cx="682378" cy="28575"/>
            <a:chOff x="0" y="0"/>
            <a:chExt cx="909837" cy="38100"/>
          </a:xfrm>
        </p:grpSpPr>
        <p:sp>
          <p:nvSpPr>
            <p:cNvPr name="Freeform 13" id="13"/>
            <p:cNvSpPr/>
            <p:nvPr/>
          </p:nvSpPr>
          <p:spPr>
            <a:xfrm flipH="false" flipV="false" rot="0">
              <a:off x="0" y="0"/>
              <a:ext cx="909828" cy="38100"/>
            </a:xfrm>
            <a:custGeom>
              <a:avLst/>
              <a:gdLst/>
              <a:ahLst/>
              <a:cxnLst/>
              <a:rect r="r" b="b" t="t" l="l"/>
              <a:pathLst>
                <a:path h="38100" w="909828">
                  <a:moveTo>
                    <a:pt x="0" y="19050"/>
                  </a:moveTo>
                  <a:cubicBezTo>
                    <a:pt x="0" y="8509"/>
                    <a:pt x="8509" y="0"/>
                    <a:pt x="19050" y="0"/>
                  </a:cubicBezTo>
                  <a:lnTo>
                    <a:pt x="890778" y="0"/>
                  </a:lnTo>
                  <a:cubicBezTo>
                    <a:pt x="901319" y="0"/>
                    <a:pt x="909828" y="8509"/>
                    <a:pt x="909828" y="19050"/>
                  </a:cubicBezTo>
                  <a:cubicBezTo>
                    <a:pt x="909828" y="29591"/>
                    <a:pt x="901319" y="38100"/>
                    <a:pt x="890778" y="38100"/>
                  </a:cubicBezTo>
                  <a:lnTo>
                    <a:pt x="19050" y="38100"/>
                  </a:lnTo>
                  <a:cubicBezTo>
                    <a:pt x="8509" y="38100"/>
                    <a:pt x="0" y="29591"/>
                    <a:pt x="0" y="19050"/>
                  </a:cubicBezTo>
                  <a:close/>
                </a:path>
              </a:pathLst>
            </a:custGeom>
            <a:solidFill>
              <a:srgbClr val="60646A"/>
            </a:solidFill>
          </p:spPr>
        </p:sp>
      </p:grpSp>
      <p:grpSp>
        <p:nvGrpSpPr>
          <p:cNvPr name="Group 14" id="14"/>
          <p:cNvGrpSpPr/>
          <p:nvPr/>
        </p:nvGrpSpPr>
        <p:grpSpPr>
          <a:xfrm rot="0">
            <a:off x="755526" y="2798564"/>
            <a:ext cx="438596" cy="438596"/>
            <a:chOff x="0" y="0"/>
            <a:chExt cx="584795" cy="584795"/>
          </a:xfrm>
        </p:grpSpPr>
        <p:sp>
          <p:nvSpPr>
            <p:cNvPr name="Freeform 15" id="15"/>
            <p:cNvSpPr/>
            <p:nvPr/>
          </p:nvSpPr>
          <p:spPr>
            <a:xfrm flipH="false" flipV="false" rot="0">
              <a:off x="0" y="0"/>
              <a:ext cx="584835" cy="584835"/>
            </a:xfrm>
            <a:custGeom>
              <a:avLst/>
              <a:gdLst/>
              <a:ahLst/>
              <a:cxnLst/>
              <a:rect r="r" b="b" t="t" l="l"/>
              <a:pathLst>
                <a:path h="584835" w="584835">
                  <a:moveTo>
                    <a:pt x="0" y="233934"/>
                  </a:moveTo>
                  <a:cubicBezTo>
                    <a:pt x="0" y="104775"/>
                    <a:pt x="104775" y="0"/>
                    <a:pt x="233934" y="0"/>
                  </a:cubicBezTo>
                  <a:lnTo>
                    <a:pt x="350774" y="0"/>
                  </a:lnTo>
                  <a:cubicBezTo>
                    <a:pt x="480060" y="0"/>
                    <a:pt x="584835" y="104775"/>
                    <a:pt x="584835" y="233934"/>
                  </a:cubicBezTo>
                  <a:lnTo>
                    <a:pt x="584835" y="350774"/>
                  </a:lnTo>
                  <a:cubicBezTo>
                    <a:pt x="584835" y="479933"/>
                    <a:pt x="480060" y="584708"/>
                    <a:pt x="350901" y="584708"/>
                  </a:cubicBezTo>
                  <a:lnTo>
                    <a:pt x="234061" y="584708"/>
                  </a:lnTo>
                  <a:cubicBezTo>
                    <a:pt x="104775" y="584835"/>
                    <a:pt x="0" y="480060"/>
                    <a:pt x="0" y="350774"/>
                  </a:cubicBezTo>
                  <a:close/>
                </a:path>
              </a:pathLst>
            </a:custGeom>
            <a:solidFill>
              <a:srgbClr val="282C32"/>
            </a:solidFill>
          </p:spPr>
        </p:sp>
      </p:grpSp>
      <p:grpSp>
        <p:nvGrpSpPr>
          <p:cNvPr name="Group 16" id="16"/>
          <p:cNvGrpSpPr/>
          <p:nvPr/>
        </p:nvGrpSpPr>
        <p:grpSpPr>
          <a:xfrm rot="0">
            <a:off x="920279" y="2774305"/>
            <a:ext cx="140656" cy="397371"/>
            <a:chOff x="0" y="0"/>
            <a:chExt cx="145257" cy="410368"/>
          </a:xfrm>
        </p:grpSpPr>
        <p:sp>
          <p:nvSpPr>
            <p:cNvPr name="Freeform 17" id="17"/>
            <p:cNvSpPr/>
            <p:nvPr/>
          </p:nvSpPr>
          <p:spPr>
            <a:xfrm flipH="false" flipV="false" rot="0">
              <a:off x="0" y="0"/>
              <a:ext cx="145257" cy="410368"/>
            </a:xfrm>
            <a:custGeom>
              <a:avLst/>
              <a:gdLst/>
              <a:ahLst/>
              <a:cxnLst/>
              <a:rect r="r" b="b" t="t" l="l"/>
              <a:pathLst>
                <a:path h="410368" w="145257">
                  <a:moveTo>
                    <a:pt x="0" y="0"/>
                  </a:moveTo>
                  <a:lnTo>
                    <a:pt x="145257" y="0"/>
                  </a:lnTo>
                  <a:lnTo>
                    <a:pt x="145257" y="410368"/>
                  </a:lnTo>
                  <a:lnTo>
                    <a:pt x="0" y="410368"/>
                  </a:lnTo>
                  <a:close/>
                </a:path>
              </a:pathLst>
            </a:custGeom>
            <a:solidFill>
              <a:srgbClr val="000000">
                <a:alpha val="0"/>
              </a:srgbClr>
            </a:solidFill>
          </p:spPr>
        </p:sp>
        <p:sp>
          <p:nvSpPr>
            <p:cNvPr name="TextBox 18" id="18"/>
            <p:cNvSpPr txBox="true"/>
            <p:nvPr/>
          </p:nvSpPr>
          <p:spPr>
            <a:xfrm>
              <a:off x="0" y="38100"/>
              <a:ext cx="145257" cy="372268"/>
            </a:xfrm>
            <a:prstGeom prst="rect">
              <a:avLst/>
            </a:prstGeom>
          </p:spPr>
          <p:txBody>
            <a:bodyPr anchor="t" rtlCol="false" tIns="0" lIns="0" bIns="0" rIns="0"/>
            <a:lstStyle/>
            <a:p>
              <a:pPr algn="ctr">
                <a:lnSpc>
                  <a:spcPts val="2375"/>
                </a:lnSpc>
              </a:pPr>
              <a:r>
                <a:rPr lang="en-US" sz="2375" b="true">
                  <a:solidFill>
                    <a:srgbClr val="EEEFF5"/>
                  </a:solidFill>
                  <a:latin typeface="Arimo Bold"/>
                  <a:ea typeface="Arimo Bold"/>
                  <a:cs typeface="Arimo Bold"/>
                  <a:sym typeface="Arimo Bold"/>
                </a:rPr>
                <a:t>1</a:t>
              </a:r>
            </a:p>
          </p:txBody>
        </p:sp>
      </p:grpSp>
      <p:grpSp>
        <p:nvGrpSpPr>
          <p:cNvPr name="Group 19" id="19"/>
          <p:cNvGrpSpPr/>
          <p:nvPr/>
        </p:nvGrpSpPr>
        <p:grpSpPr>
          <a:xfrm rot="0">
            <a:off x="2047131" y="2774305"/>
            <a:ext cx="3807593" cy="443391"/>
            <a:chOff x="0" y="0"/>
            <a:chExt cx="5076790" cy="591188"/>
          </a:xfrm>
        </p:grpSpPr>
        <p:sp>
          <p:nvSpPr>
            <p:cNvPr name="Freeform 20" id="20"/>
            <p:cNvSpPr/>
            <p:nvPr/>
          </p:nvSpPr>
          <p:spPr>
            <a:xfrm flipH="false" flipV="false" rot="0">
              <a:off x="0" y="0"/>
              <a:ext cx="5076791" cy="591188"/>
            </a:xfrm>
            <a:custGeom>
              <a:avLst/>
              <a:gdLst/>
              <a:ahLst/>
              <a:cxnLst/>
              <a:rect r="r" b="b" t="t" l="l"/>
              <a:pathLst>
                <a:path h="591188" w="5076791">
                  <a:moveTo>
                    <a:pt x="0" y="0"/>
                  </a:moveTo>
                  <a:lnTo>
                    <a:pt x="5076791" y="0"/>
                  </a:lnTo>
                  <a:lnTo>
                    <a:pt x="5076791" y="591188"/>
                  </a:lnTo>
                  <a:lnTo>
                    <a:pt x="0" y="591188"/>
                  </a:lnTo>
                  <a:close/>
                </a:path>
              </a:pathLst>
            </a:custGeom>
            <a:solidFill>
              <a:srgbClr val="000000">
                <a:alpha val="0"/>
              </a:srgbClr>
            </a:solidFill>
          </p:spPr>
        </p:sp>
        <p:sp>
          <p:nvSpPr>
            <p:cNvPr name="TextBox 21" id="21"/>
            <p:cNvSpPr txBox="true"/>
            <p:nvPr/>
          </p:nvSpPr>
          <p:spPr>
            <a:xfrm>
              <a:off x="0" y="-28575"/>
              <a:ext cx="5076790" cy="619763"/>
            </a:xfrm>
            <a:prstGeom prst="rect">
              <a:avLst/>
            </a:prstGeom>
          </p:spPr>
          <p:txBody>
            <a:bodyPr anchor="t" rtlCol="false" tIns="0" lIns="0" bIns="0" rIns="0"/>
            <a:lstStyle/>
            <a:p>
              <a:pPr algn="l">
                <a:lnSpc>
                  <a:spcPts val="2749"/>
                </a:lnSpc>
              </a:pPr>
              <a:r>
                <a:rPr lang="en-US" b="true" sz="2199" u="sng">
                  <a:solidFill>
                    <a:srgbClr val="EEEFF5"/>
                  </a:solidFill>
                  <a:latin typeface="Arimo Bold"/>
                  <a:ea typeface="Arimo Bold"/>
                  <a:cs typeface="Arimo Bold"/>
                  <a:sym typeface="Arimo Bold"/>
                </a:rPr>
                <a:t>Державне свято</a:t>
              </a:r>
            </a:p>
          </p:txBody>
        </p:sp>
      </p:grpSp>
      <p:grpSp>
        <p:nvGrpSpPr>
          <p:cNvPr name="Group 22" id="22"/>
          <p:cNvGrpSpPr/>
          <p:nvPr/>
        </p:nvGrpSpPr>
        <p:grpSpPr>
          <a:xfrm rot="0">
            <a:off x="2047131" y="3212009"/>
            <a:ext cx="8700492" cy="1075334"/>
            <a:chOff x="0" y="0"/>
            <a:chExt cx="11600657" cy="1433779"/>
          </a:xfrm>
        </p:grpSpPr>
        <p:sp>
          <p:nvSpPr>
            <p:cNvPr name="Freeform 23" id="23"/>
            <p:cNvSpPr/>
            <p:nvPr/>
          </p:nvSpPr>
          <p:spPr>
            <a:xfrm flipH="false" flipV="false" rot="0">
              <a:off x="0" y="0"/>
              <a:ext cx="11600657" cy="1433779"/>
            </a:xfrm>
            <a:custGeom>
              <a:avLst/>
              <a:gdLst/>
              <a:ahLst/>
              <a:cxnLst/>
              <a:rect r="r" b="b" t="t" l="l"/>
              <a:pathLst>
                <a:path h="1433779" w="11600657">
                  <a:moveTo>
                    <a:pt x="0" y="0"/>
                  </a:moveTo>
                  <a:lnTo>
                    <a:pt x="11600657" y="0"/>
                  </a:lnTo>
                  <a:lnTo>
                    <a:pt x="11600657" y="1433779"/>
                  </a:lnTo>
                  <a:lnTo>
                    <a:pt x="0" y="1433779"/>
                  </a:lnTo>
                  <a:close/>
                </a:path>
              </a:pathLst>
            </a:custGeom>
            <a:solidFill>
              <a:srgbClr val="000000">
                <a:alpha val="0"/>
              </a:srgbClr>
            </a:solidFill>
          </p:spPr>
        </p:sp>
        <p:sp>
          <p:nvSpPr>
            <p:cNvPr name="TextBox 24" id="24"/>
            <p:cNvSpPr txBox="true"/>
            <p:nvPr/>
          </p:nvSpPr>
          <p:spPr>
            <a:xfrm>
              <a:off x="0" y="-76200"/>
              <a:ext cx="11600657" cy="1509979"/>
            </a:xfrm>
            <a:prstGeom prst="rect">
              <a:avLst/>
            </a:prstGeom>
          </p:spPr>
          <p:txBody>
            <a:bodyPr anchor="t" rtlCol="false" tIns="0" lIns="0" bIns="0" rIns="0"/>
            <a:lstStyle/>
            <a:p>
              <a:pPr algn="l">
                <a:lnSpc>
                  <a:spcPts val="2924"/>
                </a:lnSpc>
              </a:pPr>
              <a:r>
                <a:rPr lang="en-US" sz="1799">
                  <a:solidFill>
                    <a:srgbClr val="EEEFF5"/>
                  </a:solidFill>
                  <a:latin typeface="Montserrat"/>
                  <a:ea typeface="Montserrat"/>
                  <a:cs typeface="Montserrat"/>
                  <a:sym typeface="Montserrat"/>
                </a:rPr>
                <a:t>Указом Президента України від 11 лютого 2015 року було встановлено державне свято – День Героїв Небесної Сотні. Це стало офіційним визнанням подвигу загиблих.</a:t>
              </a:r>
            </a:p>
          </p:txBody>
        </p:sp>
      </p:grpSp>
      <p:grpSp>
        <p:nvGrpSpPr>
          <p:cNvPr name="Group 25" id="25"/>
          <p:cNvGrpSpPr/>
          <p:nvPr/>
        </p:nvGrpSpPr>
        <p:grpSpPr>
          <a:xfrm rot="0">
            <a:off x="1165548" y="4961930"/>
            <a:ext cx="682378" cy="28575"/>
            <a:chOff x="0" y="0"/>
            <a:chExt cx="909837" cy="38100"/>
          </a:xfrm>
        </p:grpSpPr>
        <p:sp>
          <p:nvSpPr>
            <p:cNvPr name="Freeform 26" id="26"/>
            <p:cNvSpPr/>
            <p:nvPr/>
          </p:nvSpPr>
          <p:spPr>
            <a:xfrm flipH="false" flipV="false" rot="0">
              <a:off x="0" y="0"/>
              <a:ext cx="909828" cy="38100"/>
            </a:xfrm>
            <a:custGeom>
              <a:avLst/>
              <a:gdLst/>
              <a:ahLst/>
              <a:cxnLst/>
              <a:rect r="r" b="b" t="t" l="l"/>
              <a:pathLst>
                <a:path h="38100" w="909828">
                  <a:moveTo>
                    <a:pt x="0" y="19050"/>
                  </a:moveTo>
                  <a:cubicBezTo>
                    <a:pt x="0" y="8509"/>
                    <a:pt x="8509" y="0"/>
                    <a:pt x="19050" y="0"/>
                  </a:cubicBezTo>
                  <a:lnTo>
                    <a:pt x="890778" y="0"/>
                  </a:lnTo>
                  <a:cubicBezTo>
                    <a:pt x="901319" y="0"/>
                    <a:pt x="909828" y="8509"/>
                    <a:pt x="909828" y="19050"/>
                  </a:cubicBezTo>
                  <a:cubicBezTo>
                    <a:pt x="909828" y="29591"/>
                    <a:pt x="901319" y="38100"/>
                    <a:pt x="890778" y="38100"/>
                  </a:cubicBezTo>
                  <a:lnTo>
                    <a:pt x="19050" y="38100"/>
                  </a:lnTo>
                  <a:cubicBezTo>
                    <a:pt x="8509" y="38100"/>
                    <a:pt x="0" y="29591"/>
                    <a:pt x="0" y="19050"/>
                  </a:cubicBezTo>
                  <a:close/>
                </a:path>
              </a:pathLst>
            </a:custGeom>
            <a:solidFill>
              <a:srgbClr val="60646A"/>
            </a:solidFill>
          </p:spPr>
        </p:sp>
      </p:grpSp>
      <p:grpSp>
        <p:nvGrpSpPr>
          <p:cNvPr name="Group 27" id="27"/>
          <p:cNvGrpSpPr/>
          <p:nvPr/>
        </p:nvGrpSpPr>
        <p:grpSpPr>
          <a:xfrm rot="0">
            <a:off x="755526" y="4756994"/>
            <a:ext cx="438596" cy="438596"/>
            <a:chOff x="0" y="0"/>
            <a:chExt cx="584795" cy="584795"/>
          </a:xfrm>
        </p:grpSpPr>
        <p:sp>
          <p:nvSpPr>
            <p:cNvPr name="Freeform 28" id="28"/>
            <p:cNvSpPr/>
            <p:nvPr/>
          </p:nvSpPr>
          <p:spPr>
            <a:xfrm flipH="false" flipV="false" rot="0">
              <a:off x="0" y="0"/>
              <a:ext cx="584835" cy="584835"/>
            </a:xfrm>
            <a:custGeom>
              <a:avLst/>
              <a:gdLst/>
              <a:ahLst/>
              <a:cxnLst/>
              <a:rect r="r" b="b" t="t" l="l"/>
              <a:pathLst>
                <a:path h="584835" w="584835">
                  <a:moveTo>
                    <a:pt x="0" y="233934"/>
                  </a:moveTo>
                  <a:cubicBezTo>
                    <a:pt x="0" y="104775"/>
                    <a:pt x="104775" y="0"/>
                    <a:pt x="233934" y="0"/>
                  </a:cubicBezTo>
                  <a:lnTo>
                    <a:pt x="350774" y="0"/>
                  </a:lnTo>
                  <a:cubicBezTo>
                    <a:pt x="480060" y="0"/>
                    <a:pt x="584835" y="104775"/>
                    <a:pt x="584835" y="233934"/>
                  </a:cubicBezTo>
                  <a:lnTo>
                    <a:pt x="584835" y="350774"/>
                  </a:lnTo>
                  <a:cubicBezTo>
                    <a:pt x="584835" y="479933"/>
                    <a:pt x="480060" y="584708"/>
                    <a:pt x="350901" y="584708"/>
                  </a:cubicBezTo>
                  <a:lnTo>
                    <a:pt x="234061" y="584708"/>
                  </a:lnTo>
                  <a:cubicBezTo>
                    <a:pt x="104775" y="584835"/>
                    <a:pt x="0" y="480060"/>
                    <a:pt x="0" y="350774"/>
                  </a:cubicBezTo>
                  <a:close/>
                </a:path>
              </a:pathLst>
            </a:custGeom>
            <a:solidFill>
              <a:srgbClr val="282C32"/>
            </a:solidFill>
          </p:spPr>
        </p:sp>
      </p:grpSp>
      <p:grpSp>
        <p:nvGrpSpPr>
          <p:cNvPr name="Group 29" id="29"/>
          <p:cNvGrpSpPr/>
          <p:nvPr/>
        </p:nvGrpSpPr>
        <p:grpSpPr>
          <a:xfrm rot="0">
            <a:off x="888579" y="4732735"/>
            <a:ext cx="222511" cy="397370"/>
            <a:chOff x="0" y="0"/>
            <a:chExt cx="229790" cy="410368"/>
          </a:xfrm>
        </p:grpSpPr>
        <p:sp>
          <p:nvSpPr>
            <p:cNvPr name="Freeform 30" id="30"/>
            <p:cNvSpPr/>
            <p:nvPr/>
          </p:nvSpPr>
          <p:spPr>
            <a:xfrm flipH="false" flipV="false" rot="0">
              <a:off x="0" y="0"/>
              <a:ext cx="229790" cy="410368"/>
            </a:xfrm>
            <a:custGeom>
              <a:avLst/>
              <a:gdLst/>
              <a:ahLst/>
              <a:cxnLst/>
              <a:rect r="r" b="b" t="t" l="l"/>
              <a:pathLst>
                <a:path h="410368" w="229790">
                  <a:moveTo>
                    <a:pt x="0" y="0"/>
                  </a:moveTo>
                  <a:lnTo>
                    <a:pt x="229790" y="0"/>
                  </a:lnTo>
                  <a:lnTo>
                    <a:pt x="229790" y="410368"/>
                  </a:lnTo>
                  <a:lnTo>
                    <a:pt x="0" y="410368"/>
                  </a:lnTo>
                  <a:close/>
                </a:path>
              </a:pathLst>
            </a:custGeom>
            <a:solidFill>
              <a:srgbClr val="000000">
                <a:alpha val="0"/>
              </a:srgbClr>
            </a:solidFill>
          </p:spPr>
        </p:sp>
        <p:sp>
          <p:nvSpPr>
            <p:cNvPr name="TextBox 31" id="31"/>
            <p:cNvSpPr txBox="true"/>
            <p:nvPr/>
          </p:nvSpPr>
          <p:spPr>
            <a:xfrm>
              <a:off x="0" y="38100"/>
              <a:ext cx="229790" cy="372268"/>
            </a:xfrm>
            <a:prstGeom prst="rect">
              <a:avLst/>
            </a:prstGeom>
          </p:spPr>
          <p:txBody>
            <a:bodyPr anchor="t" rtlCol="false" tIns="0" lIns="0" bIns="0" rIns="0"/>
            <a:lstStyle/>
            <a:p>
              <a:pPr algn="ctr">
                <a:lnSpc>
                  <a:spcPts val="2375"/>
                </a:lnSpc>
              </a:pPr>
              <a:r>
                <a:rPr lang="en-US" sz="2375" b="true">
                  <a:solidFill>
                    <a:srgbClr val="EEEFF5"/>
                  </a:solidFill>
                  <a:latin typeface="Arimo Bold"/>
                  <a:ea typeface="Arimo Bold"/>
                  <a:cs typeface="Arimo Bold"/>
                  <a:sym typeface="Arimo Bold"/>
                </a:rPr>
                <a:t>2</a:t>
              </a:r>
            </a:p>
          </p:txBody>
        </p:sp>
      </p:grpSp>
      <p:grpSp>
        <p:nvGrpSpPr>
          <p:cNvPr name="Group 32" id="32"/>
          <p:cNvGrpSpPr/>
          <p:nvPr/>
        </p:nvGrpSpPr>
        <p:grpSpPr>
          <a:xfrm rot="0">
            <a:off x="2047131" y="4904185"/>
            <a:ext cx="4959856" cy="443391"/>
            <a:chOff x="0" y="0"/>
            <a:chExt cx="6613141" cy="591188"/>
          </a:xfrm>
        </p:grpSpPr>
        <p:sp>
          <p:nvSpPr>
            <p:cNvPr name="Freeform 33" id="33"/>
            <p:cNvSpPr/>
            <p:nvPr/>
          </p:nvSpPr>
          <p:spPr>
            <a:xfrm flipH="false" flipV="false" rot="0">
              <a:off x="0" y="0"/>
              <a:ext cx="6613141" cy="591188"/>
            </a:xfrm>
            <a:custGeom>
              <a:avLst/>
              <a:gdLst/>
              <a:ahLst/>
              <a:cxnLst/>
              <a:rect r="r" b="b" t="t" l="l"/>
              <a:pathLst>
                <a:path h="591188" w="6613141">
                  <a:moveTo>
                    <a:pt x="0" y="0"/>
                  </a:moveTo>
                  <a:lnTo>
                    <a:pt x="6613141" y="0"/>
                  </a:lnTo>
                  <a:lnTo>
                    <a:pt x="6613141" y="591188"/>
                  </a:lnTo>
                  <a:lnTo>
                    <a:pt x="0" y="591188"/>
                  </a:lnTo>
                  <a:close/>
                </a:path>
              </a:pathLst>
            </a:custGeom>
            <a:solidFill>
              <a:srgbClr val="000000">
                <a:alpha val="0"/>
              </a:srgbClr>
            </a:solidFill>
          </p:spPr>
        </p:sp>
        <p:sp>
          <p:nvSpPr>
            <p:cNvPr name="TextBox 34" id="34"/>
            <p:cNvSpPr txBox="true"/>
            <p:nvPr/>
          </p:nvSpPr>
          <p:spPr>
            <a:xfrm>
              <a:off x="0" y="-28575"/>
              <a:ext cx="6613141" cy="619763"/>
            </a:xfrm>
            <a:prstGeom prst="rect">
              <a:avLst/>
            </a:prstGeom>
          </p:spPr>
          <p:txBody>
            <a:bodyPr anchor="t" rtlCol="false" tIns="0" lIns="0" bIns="0" rIns="0"/>
            <a:lstStyle/>
            <a:p>
              <a:pPr algn="l">
                <a:lnSpc>
                  <a:spcPts val="2749"/>
                </a:lnSpc>
              </a:pPr>
              <a:r>
                <a:rPr lang="en-US" b="true" sz="2199" u="sng">
                  <a:solidFill>
                    <a:srgbClr val="EEEFF5"/>
                  </a:solidFill>
                  <a:latin typeface="Arimo Bold"/>
                  <a:ea typeface="Arimo Bold"/>
                  <a:cs typeface="Arimo Bold"/>
                  <a:sym typeface="Arimo Bold"/>
                </a:rPr>
                <a:t>Меморіал Небесної Сотні</a:t>
              </a:r>
            </a:p>
          </p:txBody>
        </p:sp>
      </p:grpSp>
      <p:grpSp>
        <p:nvGrpSpPr>
          <p:cNvPr name="Group 35" id="35"/>
          <p:cNvGrpSpPr/>
          <p:nvPr/>
        </p:nvGrpSpPr>
        <p:grpSpPr>
          <a:xfrm rot="0">
            <a:off x="2047131" y="5347576"/>
            <a:ext cx="8700492" cy="1075334"/>
            <a:chOff x="0" y="0"/>
            <a:chExt cx="11600657" cy="1433779"/>
          </a:xfrm>
        </p:grpSpPr>
        <p:sp>
          <p:nvSpPr>
            <p:cNvPr name="Freeform 36" id="36"/>
            <p:cNvSpPr/>
            <p:nvPr/>
          </p:nvSpPr>
          <p:spPr>
            <a:xfrm flipH="false" flipV="false" rot="0">
              <a:off x="0" y="0"/>
              <a:ext cx="11600657" cy="1433779"/>
            </a:xfrm>
            <a:custGeom>
              <a:avLst/>
              <a:gdLst/>
              <a:ahLst/>
              <a:cxnLst/>
              <a:rect r="r" b="b" t="t" l="l"/>
              <a:pathLst>
                <a:path h="1433779" w="11600657">
                  <a:moveTo>
                    <a:pt x="0" y="0"/>
                  </a:moveTo>
                  <a:lnTo>
                    <a:pt x="11600657" y="0"/>
                  </a:lnTo>
                  <a:lnTo>
                    <a:pt x="11600657" y="1433779"/>
                  </a:lnTo>
                  <a:lnTo>
                    <a:pt x="0" y="1433779"/>
                  </a:lnTo>
                  <a:close/>
                </a:path>
              </a:pathLst>
            </a:custGeom>
            <a:solidFill>
              <a:srgbClr val="000000">
                <a:alpha val="0"/>
              </a:srgbClr>
            </a:solidFill>
          </p:spPr>
        </p:sp>
        <p:sp>
          <p:nvSpPr>
            <p:cNvPr name="TextBox 37" id="37"/>
            <p:cNvSpPr txBox="true"/>
            <p:nvPr/>
          </p:nvSpPr>
          <p:spPr>
            <a:xfrm>
              <a:off x="0" y="-76200"/>
              <a:ext cx="11600657" cy="1509979"/>
            </a:xfrm>
            <a:prstGeom prst="rect">
              <a:avLst/>
            </a:prstGeom>
          </p:spPr>
          <p:txBody>
            <a:bodyPr anchor="t" rtlCol="false" tIns="0" lIns="0" bIns="0" rIns="0"/>
            <a:lstStyle/>
            <a:p>
              <a:pPr algn="l">
                <a:lnSpc>
                  <a:spcPts val="2924"/>
                </a:lnSpc>
              </a:pPr>
              <a:r>
                <a:rPr lang="en-US" sz="1799">
                  <a:solidFill>
                    <a:srgbClr val="EEEFF5"/>
                  </a:solidFill>
                  <a:latin typeface="Montserrat"/>
                  <a:ea typeface="Montserrat"/>
                  <a:cs typeface="Montserrat"/>
                  <a:sym typeface="Montserrat"/>
                </a:rPr>
                <a:t>На місці розстрілів на вулиці Інститутській у Києві створено Меморіал Небесної Сотні. Це місце пам'яті, де кожен може вшанувати загиблих героїв.</a:t>
              </a:r>
            </a:p>
          </p:txBody>
        </p:sp>
      </p:grpSp>
      <p:grpSp>
        <p:nvGrpSpPr>
          <p:cNvPr name="Group 38" id="38"/>
          <p:cNvGrpSpPr/>
          <p:nvPr/>
        </p:nvGrpSpPr>
        <p:grpSpPr>
          <a:xfrm rot="0">
            <a:off x="1165548" y="6608415"/>
            <a:ext cx="682378" cy="28575"/>
            <a:chOff x="0" y="0"/>
            <a:chExt cx="909837" cy="38100"/>
          </a:xfrm>
        </p:grpSpPr>
        <p:sp>
          <p:nvSpPr>
            <p:cNvPr name="Freeform 39" id="39"/>
            <p:cNvSpPr/>
            <p:nvPr/>
          </p:nvSpPr>
          <p:spPr>
            <a:xfrm flipH="false" flipV="false" rot="0">
              <a:off x="0" y="0"/>
              <a:ext cx="909828" cy="38100"/>
            </a:xfrm>
            <a:custGeom>
              <a:avLst/>
              <a:gdLst/>
              <a:ahLst/>
              <a:cxnLst/>
              <a:rect r="r" b="b" t="t" l="l"/>
              <a:pathLst>
                <a:path h="38100" w="909828">
                  <a:moveTo>
                    <a:pt x="0" y="19050"/>
                  </a:moveTo>
                  <a:cubicBezTo>
                    <a:pt x="0" y="8509"/>
                    <a:pt x="8509" y="0"/>
                    <a:pt x="19050" y="0"/>
                  </a:cubicBezTo>
                  <a:lnTo>
                    <a:pt x="890778" y="0"/>
                  </a:lnTo>
                  <a:cubicBezTo>
                    <a:pt x="901319" y="0"/>
                    <a:pt x="909828" y="8509"/>
                    <a:pt x="909828" y="19050"/>
                  </a:cubicBezTo>
                  <a:cubicBezTo>
                    <a:pt x="909828" y="29591"/>
                    <a:pt x="901319" y="38100"/>
                    <a:pt x="890778" y="38100"/>
                  </a:cubicBezTo>
                  <a:lnTo>
                    <a:pt x="19050" y="38100"/>
                  </a:lnTo>
                  <a:cubicBezTo>
                    <a:pt x="8509" y="38100"/>
                    <a:pt x="0" y="29591"/>
                    <a:pt x="0" y="19050"/>
                  </a:cubicBezTo>
                  <a:close/>
                </a:path>
              </a:pathLst>
            </a:custGeom>
            <a:solidFill>
              <a:srgbClr val="60646A"/>
            </a:solidFill>
          </p:spPr>
        </p:sp>
      </p:grpSp>
      <p:grpSp>
        <p:nvGrpSpPr>
          <p:cNvPr name="Group 40" id="40"/>
          <p:cNvGrpSpPr/>
          <p:nvPr/>
        </p:nvGrpSpPr>
        <p:grpSpPr>
          <a:xfrm rot="0">
            <a:off x="755526" y="6403479"/>
            <a:ext cx="438596" cy="438596"/>
            <a:chOff x="0" y="0"/>
            <a:chExt cx="584795" cy="584795"/>
          </a:xfrm>
        </p:grpSpPr>
        <p:sp>
          <p:nvSpPr>
            <p:cNvPr name="Freeform 41" id="41"/>
            <p:cNvSpPr/>
            <p:nvPr/>
          </p:nvSpPr>
          <p:spPr>
            <a:xfrm flipH="false" flipV="false" rot="0">
              <a:off x="0" y="0"/>
              <a:ext cx="584835" cy="584835"/>
            </a:xfrm>
            <a:custGeom>
              <a:avLst/>
              <a:gdLst/>
              <a:ahLst/>
              <a:cxnLst/>
              <a:rect r="r" b="b" t="t" l="l"/>
              <a:pathLst>
                <a:path h="584835" w="584835">
                  <a:moveTo>
                    <a:pt x="0" y="233934"/>
                  </a:moveTo>
                  <a:cubicBezTo>
                    <a:pt x="0" y="104775"/>
                    <a:pt x="104775" y="0"/>
                    <a:pt x="233934" y="0"/>
                  </a:cubicBezTo>
                  <a:lnTo>
                    <a:pt x="350774" y="0"/>
                  </a:lnTo>
                  <a:cubicBezTo>
                    <a:pt x="480060" y="0"/>
                    <a:pt x="584835" y="104775"/>
                    <a:pt x="584835" y="233934"/>
                  </a:cubicBezTo>
                  <a:lnTo>
                    <a:pt x="584835" y="350774"/>
                  </a:lnTo>
                  <a:cubicBezTo>
                    <a:pt x="584835" y="479933"/>
                    <a:pt x="480060" y="584708"/>
                    <a:pt x="350901" y="584708"/>
                  </a:cubicBezTo>
                  <a:lnTo>
                    <a:pt x="234061" y="584708"/>
                  </a:lnTo>
                  <a:cubicBezTo>
                    <a:pt x="104775" y="584835"/>
                    <a:pt x="0" y="480060"/>
                    <a:pt x="0" y="350774"/>
                  </a:cubicBezTo>
                  <a:close/>
                </a:path>
              </a:pathLst>
            </a:custGeom>
            <a:solidFill>
              <a:srgbClr val="282C32"/>
            </a:solidFill>
          </p:spPr>
        </p:sp>
      </p:grpSp>
      <p:grpSp>
        <p:nvGrpSpPr>
          <p:cNvPr name="Group 42" id="42"/>
          <p:cNvGrpSpPr/>
          <p:nvPr/>
        </p:nvGrpSpPr>
        <p:grpSpPr>
          <a:xfrm rot="0">
            <a:off x="891704" y="6370423"/>
            <a:ext cx="219386" cy="406168"/>
            <a:chOff x="0" y="0"/>
            <a:chExt cx="221655" cy="410368"/>
          </a:xfrm>
        </p:grpSpPr>
        <p:sp>
          <p:nvSpPr>
            <p:cNvPr name="Freeform 43" id="43"/>
            <p:cNvSpPr/>
            <p:nvPr/>
          </p:nvSpPr>
          <p:spPr>
            <a:xfrm flipH="false" flipV="false" rot="0">
              <a:off x="0" y="0"/>
              <a:ext cx="221655" cy="410368"/>
            </a:xfrm>
            <a:custGeom>
              <a:avLst/>
              <a:gdLst/>
              <a:ahLst/>
              <a:cxnLst/>
              <a:rect r="r" b="b" t="t" l="l"/>
              <a:pathLst>
                <a:path h="410368" w="221655">
                  <a:moveTo>
                    <a:pt x="0" y="0"/>
                  </a:moveTo>
                  <a:lnTo>
                    <a:pt x="221655" y="0"/>
                  </a:lnTo>
                  <a:lnTo>
                    <a:pt x="221655" y="410368"/>
                  </a:lnTo>
                  <a:lnTo>
                    <a:pt x="0" y="410368"/>
                  </a:lnTo>
                  <a:close/>
                </a:path>
              </a:pathLst>
            </a:custGeom>
            <a:solidFill>
              <a:srgbClr val="000000">
                <a:alpha val="0"/>
              </a:srgbClr>
            </a:solidFill>
          </p:spPr>
        </p:sp>
        <p:sp>
          <p:nvSpPr>
            <p:cNvPr name="TextBox 44" id="44"/>
            <p:cNvSpPr txBox="true"/>
            <p:nvPr/>
          </p:nvSpPr>
          <p:spPr>
            <a:xfrm>
              <a:off x="0" y="38100"/>
              <a:ext cx="221655" cy="372268"/>
            </a:xfrm>
            <a:prstGeom prst="rect">
              <a:avLst/>
            </a:prstGeom>
          </p:spPr>
          <p:txBody>
            <a:bodyPr anchor="t" rtlCol="false" tIns="0" lIns="0" bIns="0" rIns="0"/>
            <a:lstStyle/>
            <a:p>
              <a:pPr algn="ctr">
                <a:lnSpc>
                  <a:spcPts val="2375"/>
                </a:lnSpc>
              </a:pPr>
              <a:r>
                <a:rPr lang="en-US" sz="2375" b="true">
                  <a:solidFill>
                    <a:srgbClr val="EEEFF5"/>
                  </a:solidFill>
                  <a:latin typeface="Arimo Bold"/>
                  <a:ea typeface="Arimo Bold"/>
                  <a:cs typeface="Arimo Bold"/>
                  <a:sym typeface="Arimo Bold"/>
                </a:rPr>
                <a:t>3</a:t>
              </a:r>
            </a:p>
          </p:txBody>
        </p:sp>
      </p:grpSp>
      <p:grpSp>
        <p:nvGrpSpPr>
          <p:cNvPr name="Group 45" id="45"/>
          <p:cNvGrpSpPr/>
          <p:nvPr/>
        </p:nvGrpSpPr>
        <p:grpSpPr>
          <a:xfrm rot="0">
            <a:off x="2047131" y="6550670"/>
            <a:ext cx="4317230" cy="443391"/>
            <a:chOff x="0" y="0"/>
            <a:chExt cx="5756307" cy="591188"/>
          </a:xfrm>
        </p:grpSpPr>
        <p:sp>
          <p:nvSpPr>
            <p:cNvPr name="Freeform 46" id="46"/>
            <p:cNvSpPr/>
            <p:nvPr/>
          </p:nvSpPr>
          <p:spPr>
            <a:xfrm flipH="false" flipV="false" rot="0">
              <a:off x="0" y="0"/>
              <a:ext cx="5756307" cy="591188"/>
            </a:xfrm>
            <a:custGeom>
              <a:avLst/>
              <a:gdLst/>
              <a:ahLst/>
              <a:cxnLst/>
              <a:rect r="r" b="b" t="t" l="l"/>
              <a:pathLst>
                <a:path h="591188" w="5756307">
                  <a:moveTo>
                    <a:pt x="0" y="0"/>
                  </a:moveTo>
                  <a:lnTo>
                    <a:pt x="5756307" y="0"/>
                  </a:lnTo>
                  <a:lnTo>
                    <a:pt x="5756307" y="591188"/>
                  </a:lnTo>
                  <a:lnTo>
                    <a:pt x="0" y="591188"/>
                  </a:lnTo>
                  <a:close/>
                </a:path>
              </a:pathLst>
            </a:custGeom>
            <a:solidFill>
              <a:srgbClr val="000000">
                <a:alpha val="0"/>
              </a:srgbClr>
            </a:solidFill>
          </p:spPr>
        </p:sp>
        <p:sp>
          <p:nvSpPr>
            <p:cNvPr name="TextBox 47" id="47"/>
            <p:cNvSpPr txBox="true"/>
            <p:nvPr/>
          </p:nvSpPr>
          <p:spPr>
            <a:xfrm>
              <a:off x="0" y="-28575"/>
              <a:ext cx="5756307" cy="619763"/>
            </a:xfrm>
            <a:prstGeom prst="rect">
              <a:avLst/>
            </a:prstGeom>
          </p:spPr>
          <p:txBody>
            <a:bodyPr anchor="t" rtlCol="false" tIns="0" lIns="0" bIns="0" rIns="0"/>
            <a:lstStyle/>
            <a:p>
              <a:pPr algn="l">
                <a:lnSpc>
                  <a:spcPts val="2749"/>
                </a:lnSpc>
              </a:pPr>
              <a:r>
                <a:rPr lang="en-US" b="true" sz="2199" u="sng">
                  <a:solidFill>
                    <a:srgbClr val="EEEFF5"/>
                  </a:solidFill>
                  <a:latin typeface="Arimo Bold"/>
                  <a:ea typeface="Arimo Bold"/>
                  <a:cs typeface="Arimo Bold"/>
                  <a:sym typeface="Arimo Bold"/>
                </a:rPr>
                <a:t>Пам'ятники та вулиці</a:t>
              </a:r>
            </a:p>
          </p:txBody>
        </p:sp>
      </p:grpSp>
      <p:grpSp>
        <p:nvGrpSpPr>
          <p:cNvPr name="Group 48" id="48"/>
          <p:cNvGrpSpPr/>
          <p:nvPr/>
        </p:nvGrpSpPr>
        <p:grpSpPr>
          <a:xfrm rot="0">
            <a:off x="2047131" y="6994061"/>
            <a:ext cx="8700492" cy="1075334"/>
            <a:chOff x="0" y="0"/>
            <a:chExt cx="11600657" cy="1433779"/>
          </a:xfrm>
        </p:grpSpPr>
        <p:sp>
          <p:nvSpPr>
            <p:cNvPr name="Freeform 49" id="49"/>
            <p:cNvSpPr/>
            <p:nvPr/>
          </p:nvSpPr>
          <p:spPr>
            <a:xfrm flipH="false" flipV="false" rot="0">
              <a:off x="0" y="0"/>
              <a:ext cx="11600657" cy="1433779"/>
            </a:xfrm>
            <a:custGeom>
              <a:avLst/>
              <a:gdLst/>
              <a:ahLst/>
              <a:cxnLst/>
              <a:rect r="r" b="b" t="t" l="l"/>
              <a:pathLst>
                <a:path h="1433779" w="11600657">
                  <a:moveTo>
                    <a:pt x="0" y="0"/>
                  </a:moveTo>
                  <a:lnTo>
                    <a:pt x="11600657" y="0"/>
                  </a:lnTo>
                  <a:lnTo>
                    <a:pt x="11600657" y="1433779"/>
                  </a:lnTo>
                  <a:lnTo>
                    <a:pt x="0" y="1433779"/>
                  </a:lnTo>
                  <a:close/>
                </a:path>
              </a:pathLst>
            </a:custGeom>
            <a:solidFill>
              <a:srgbClr val="000000">
                <a:alpha val="0"/>
              </a:srgbClr>
            </a:solidFill>
          </p:spPr>
        </p:sp>
        <p:sp>
          <p:nvSpPr>
            <p:cNvPr name="TextBox 50" id="50"/>
            <p:cNvSpPr txBox="true"/>
            <p:nvPr/>
          </p:nvSpPr>
          <p:spPr>
            <a:xfrm>
              <a:off x="0" y="-76200"/>
              <a:ext cx="11600657" cy="1509979"/>
            </a:xfrm>
            <a:prstGeom prst="rect">
              <a:avLst/>
            </a:prstGeom>
          </p:spPr>
          <p:txBody>
            <a:bodyPr anchor="t" rtlCol="false" tIns="0" lIns="0" bIns="0" rIns="0"/>
            <a:lstStyle/>
            <a:p>
              <a:pPr algn="l">
                <a:lnSpc>
                  <a:spcPts val="2924"/>
                </a:lnSpc>
              </a:pPr>
              <a:r>
                <a:rPr lang="en-US" sz="1799">
                  <a:solidFill>
                    <a:srgbClr val="EEEFF5"/>
                  </a:solidFill>
                  <a:latin typeface="Montserrat"/>
                  <a:ea typeface="Montserrat"/>
                  <a:cs typeface="Montserrat"/>
                  <a:sym typeface="Montserrat"/>
                </a:rPr>
                <a:t>В українських містах встановлено пам'ятники, мурали та названо вулиці на честь Героїв Небесної Сотні. Це робиться для збереження пам'яті про їх подвиг.</a:t>
              </a:r>
            </a:p>
          </p:txBody>
        </p:sp>
      </p:grpSp>
      <p:grpSp>
        <p:nvGrpSpPr>
          <p:cNvPr name="Group 51" id="51"/>
          <p:cNvGrpSpPr/>
          <p:nvPr/>
        </p:nvGrpSpPr>
        <p:grpSpPr>
          <a:xfrm rot="0">
            <a:off x="1165548" y="8254901"/>
            <a:ext cx="682378" cy="28575"/>
            <a:chOff x="0" y="0"/>
            <a:chExt cx="909837" cy="38100"/>
          </a:xfrm>
        </p:grpSpPr>
        <p:sp>
          <p:nvSpPr>
            <p:cNvPr name="Freeform 52" id="52"/>
            <p:cNvSpPr/>
            <p:nvPr/>
          </p:nvSpPr>
          <p:spPr>
            <a:xfrm flipH="false" flipV="false" rot="0">
              <a:off x="0" y="0"/>
              <a:ext cx="909828" cy="38100"/>
            </a:xfrm>
            <a:custGeom>
              <a:avLst/>
              <a:gdLst/>
              <a:ahLst/>
              <a:cxnLst/>
              <a:rect r="r" b="b" t="t" l="l"/>
              <a:pathLst>
                <a:path h="38100" w="909828">
                  <a:moveTo>
                    <a:pt x="0" y="19050"/>
                  </a:moveTo>
                  <a:cubicBezTo>
                    <a:pt x="0" y="8509"/>
                    <a:pt x="8509" y="0"/>
                    <a:pt x="19050" y="0"/>
                  </a:cubicBezTo>
                  <a:lnTo>
                    <a:pt x="890778" y="0"/>
                  </a:lnTo>
                  <a:cubicBezTo>
                    <a:pt x="901319" y="0"/>
                    <a:pt x="909828" y="8509"/>
                    <a:pt x="909828" y="19050"/>
                  </a:cubicBezTo>
                  <a:cubicBezTo>
                    <a:pt x="909828" y="29591"/>
                    <a:pt x="901319" y="38100"/>
                    <a:pt x="890778" y="38100"/>
                  </a:cubicBezTo>
                  <a:lnTo>
                    <a:pt x="19050" y="38100"/>
                  </a:lnTo>
                  <a:cubicBezTo>
                    <a:pt x="8509" y="38100"/>
                    <a:pt x="0" y="29591"/>
                    <a:pt x="0" y="19050"/>
                  </a:cubicBezTo>
                  <a:close/>
                </a:path>
              </a:pathLst>
            </a:custGeom>
            <a:solidFill>
              <a:srgbClr val="60646A"/>
            </a:solidFill>
          </p:spPr>
        </p:sp>
      </p:grpSp>
      <p:grpSp>
        <p:nvGrpSpPr>
          <p:cNvPr name="Group 53" id="53"/>
          <p:cNvGrpSpPr/>
          <p:nvPr/>
        </p:nvGrpSpPr>
        <p:grpSpPr>
          <a:xfrm rot="0">
            <a:off x="755526" y="8049965"/>
            <a:ext cx="438596" cy="438596"/>
            <a:chOff x="0" y="0"/>
            <a:chExt cx="584795" cy="584795"/>
          </a:xfrm>
        </p:grpSpPr>
        <p:sp>
          <p:nvSpPr>
            <p:cNvPr name="Freeform 54" id="54"/>
            <p:cNvSpPr/>
            <p:nvPr/>
          </p:nvSpPr>
          <p:spPr>
            <a:xfrm flipH="false" flipV="false" rot="0">
              <a:off x="0" y="0"/>
              <a:ext cx="584835" cy="584835"/>
            </a:xfrm>
            <a:custGeom>
              <a:avLst/>
              <a:gdLst/>
              <a:ahLst/>
              <a:cxnLst/>
              <a:rect r="r" b="b" t="t" l="l"/>
              <a:pathLst>
                <a:path h="584835" w="584835">
                  <a:moveTo>
                    <a:pt x="0" y="233934"/>
                  </a:moveTo>
                  <a:cubicBezTo>
                    <a:pt x="0" y="104775"/>
                    <a:pt x="104775" y="0"/>
                    <a:pt x="233934" y="0"/>
                  </a:cubicBezTo>
                  <a:lnTo>
                    <a:pt x="350774" y="0"/>
                  </a:lnTo>
                  <a:cubicBezTo>
                    <a:pt x="480060" y="0"/>
                    <a:pt x="584835" y="104775"/>
                    <a:pt x="584835" y="233934"/>
                  </a:cubicBezTo>
                  <a:lnTo>
                    <a:pt x="584835" y="350774"/>
                  </a:lnTo>
                  <a:cubicBezTo>
                    <a:pt x="584835" y="479933"/>
                    <a:pt x="480060" y="584708"/>
                    <a:pt x="350901" y="584708"/>
                  </a:cubicBezTo>
                  <a:lnTo>
                    <a:pt x="234061" y="584708"/>
                  </a:lnTo>
                  <a:cubicBezTo>
                    <a:pt x="104775" y="584835"/>
                    <a:pt x="0" y="480060"/>
                    <a:pt x="0" y="350774"/>
                  </a:cubicBezTo>
                  <a:close/>
                </a:path>
              </a:pathLst>
            </a:custGeom>
            <a:solidFill>
              <a:srgbClr val="282C32"/>
            </a:solidFill>
          </p:spPr>
        </p:sp>
      </p:grpSp>
      <p:grpSp>
        <p:nvGrpSpPr>
          <p:cNvPr name="Group 55" id="55"/>
          <p:cNvGrpSpPr/>
          <p:nvPr/>
        </p:nvGrpSpPr>
        <p:grpSpPr>
          <a:xfrm rot="0">
            <a:off x="881733" y="8025705"/>
            <a:ext cx="240383" cy="397371"/>
            <a:chOff x="0" y="0"/>
            <a:chExt cx="248245" cy="410368"/>
          </a:xfrm>
        </p:grpSpPr>
        <p:sp>
          <p:nvSpPr>
            <p:cNvPr name="Freeform 56" id="56"/>
            <p:cNvSpPr/>
            <p:nvPr/>
          </p:nvSpPr>
          <p:spPr>
            <a:xfrm flipH="false" flipV="false" rot="0">
              <a:off x="0" y="0"/>
              <a:ext cx="248245" cy="410368"/>
            </a:xfrm>
            <a:custGeom>
              <a:avLst/>
              <a:gdLst/>
              <a:ahLst/>
              <a:cxnLst/>
              <a:rect r="r" b="b" t="t" l="l"/>
              <a:pathLst>
                <a:path h="410368" w="248245">
                  <a:moveTo>
                    <a:pt x="0" y="0"/>
                  </a:moveTo>
                  <a:lnTo>
                    <a:pt x="248245" y="0"/>
                  </a:lnTo>
                  <a:lnTo>
                    <a:pt x="248245" y="410368"/>
                  </a:lnTo>
                  <a:lnTo>
                    <a:pt x="0" y="410368"/>
                  </a:lnTo>
                  <a:close/>
                </a:path>
              </a:pathLst>
            </a:custGeom>
            <a:solidFill>
              <a:srgbClr val="000000">
                <a:alpha val="0"/>
              </a:srgbClr>
            </a:solidFill>
          </p:spPr>
        </p:sp>
        <p:sp>
          <p:nvSpPr>
            <p:cNvPr name="TextBox 57" id="57"/>
            <p:cNvSpPr txBox="true"/>
            <p:nvPr/>
          </p:nvSpPr>
          <p:spPr>
            <a:xfrm>
              <a:off x="0" y="38100"/>
              <a:ext cx="248245" cy="372268"/>
            </a:xfrm>
            <a:prstGeom prst="rect">
              <a:avLst/>
            </a:prstGeom>
          </p:spPr>
          <p:txBody>
            <a:bodyPr anchor="t" rtlCol="false" tIns="0" lIns="0" bIns="0" rIns="0"/>
            <a:lstStyle/>
            <a:p>
              <a:pPr algn="ctr">
                <a:lnSpc>
                  <a:spcPts val="2375"/>
                </a:lnSpc>
              </a:pPr>
              <a:r>
                <a:rPr lang="en-US" sz="2375" b="true">
                  <a:solidFill>
                    <a:srgbClr val="EEEFF5"/>
                  </a:solidFill>
                  <a:latin typeface="Arimo Bold"/>
                  <a:ea typeface="Arimo Bold"/>
                  <a:cs typeface="Arimo Bold"/>
                  <a:sym typeface="Arimo Bold"/>
                </a:rPr>
                <a:t>4</a:t>
              </a:r>
            </a:p>
          </p:txBody>
        </p:sp>
      </p:grpSp>
      <p:grpSp>
        <p:nvGrpSpPr>
          <p:cNvPr name="Group 58" id="58"/>
          <p:cNvGrpSpPr/>
          <p:nvPr/>
        </p:nvGrpSpPr>
        <p:grpSpPr>
          <a:xfrm rot="0">
            <a:off x="2047131" y="8025705"/>
            <a:ext cx="3807593" cy="443391"/>
            <a:chOff x="0" y="0"/>
            <a:chExt cx="5076790" cy="591188"/>
          </a:xfrm>
        </p:grpSpPr>
        <p:sp>
          <p:nvSpPr>
            <p:cNvPr name="Freeform 59" id="59"/>
            <p:cNvSpPr/>
            <p:nvPr/>
          </p:nvSpPr>
          <p:spPr>
            <a:xfrm flipH="false" flipV="false" rot="0">
              <a:off x="0" y="0"/>
              <a:ext cx="5076791" cy="591188"/>
            </a:xfrm>
            <a:custGeom>
              <a:avLst/>
              <a:gdLst/>
              <a:ahLst/>
              <a:cxnLst/>
              <a:rect r="r" b="b" t="t" l="l"/>
              <a:pathLst>
                <a:path h="591188" w="5076791">
                  <a:moveTo>
                    <a:pt x="0" y="0"/>
                  </a:moveTo>
                  <a:lnTo>
                    <a:pt x="5076791" y="0"/>
                  </a:lnTo>
                  <a:lnTo>
                    <a:pt x="5076791" y="591188"/>
                  </a:lnTo>
                  <a:lnTo>
                    <a:pt x="0" y="591188"/>
                  </a:lnTo>
                  <a:close/>
                </a:path>
              </a:pathLst>
            </a:custGeom>
            <a:solidFill>
              <a:srgbClr val="000000">
                <a:alpha val="0"/>
              </a:srgbClr>
            </a:solidFill>
          </p:spPr>
        </p:sp>
        <p:sp>
          <p:nvSpPr>
            <p:cNvPr name="TextBox 60" id="60"/>
            <p:cNvSpPr txBox="true"/>
            <p:nvPr/>
          </p:nvSpPr>
          <p:spPr>
            <a:xfrm>
              <a:off x="0" y="-28575"/>
              <a:ext cx="5076790" cy="619763"/>
            </a:xfrm>
            <a:prstGeom prst="rect">
              <a:avLst/>
            </a:prstGeom>
          </p:spPr>
          <p:txBody>
            <a:bodyPr anchor="t" rtlCol="false" tIns="0" lIns="0" bIns="0" rIns="0"/>
            <a:lstStyle/>
            <a:p>
              <a:pPr algn="l">
                <a:lnSpc>
                  <a:spcPts val="2749"/>
                </a:lnSpc>
              </a:pPr>
              <a:r>
                <a:rPr lang="en-US" b="true" sz="2199" u="sng">
                  <a:solidFill>
                    <a:srgbClr val="EEEFF5"/>
                  </a:solidFill>
                  <a:latin typeface="Arimo Bold"/>
                  <a:ea typeface="Arimo Bold"/>
                  <a:cs typeface="Arimo Bold"/>
                  <a:sym typeface="Arimo Bold"/>
                </a:rPr>
                <a:t>Заходи пам'яті</a:t>
              </a:r>
            </a:p>
          </p:txBody>
        </p:sp>
      </p:grpSp>
      <p:grpSp>
        <p:nvGrpSpPr>
          <p:cNvPr name="Group 61" id="61"/>
          <p:cNvGrpSpPr/>
          <p:nvPr/>
        </p:nvGrpSpPr>
        <p:grpSpPr>
          <a:xfrm rot="0">
            <a:off x="2047131" y="8463409"/>
            <a:ext cx="8700492" cy="1075334"/>
            <a:chOff x="0" y="0"/>
            <a:chExt cx="11600657" cy="1433779"/>
          </a:xfrm>
        </p:grpSpPr>
        <p:sp>
          <p:nvSpPr>
            <p:cNvPr name="Freeform 62" id="62"/>
            <p:cNvSpPr/>
            <p:nvPr/>
          </p:nvSpPr>
          <p:spPr>
            <a:xfrm flipH="false" flipV="false" rot="0">
              <a:off x="0" y="0"/>
              <a:ext cx="11600657" cy="1433779"/>
            </a:xfrm>
            <a:custGeom>
              <a:avLst/>
              <a:gdLst/>
              <a:ahLst/>
              <a:cxnLst/>
              <a:rect r="r" b="b" t="t" l="l"/>
              <a:pathLst>
                <a:path h="1433779" w="11600657">
                  <a:moveTo>
                    <a:pt x="0" y="0"/>
                  </a:moveTo>
                  <a:lnTo>
                    <a:pt x="11600657" y="0"/>
                  </a:lnTo>
                  <a:lnTo>
                    <a:pt x="11600657" y="1433779"/>
                  </a:lnTo>
                  <a:lnTo>
                    <a:pt x="0" y="1433779"/>
                  </a:lnTo>
                  <a:close/>
                </a:path>
              </a:pathLst>
            </a:custGeom>
            <a:solidFill>
              <a:srgbClr val="000000">
                <a:alpha val="0"/>
              </a:srgbClr>
            </a:solidFill>
          </p:spPr>
        </p:sp>
        <p:sp>
          <p:nvSpPr>
            <p:cNvPr name="TextBox 63" id="63"/>
            <p:cNvSpPr txBox="true"/>
            <p:nvPr/>
          </p:nvSpPr>
          <p:spPr>
            <a:xfrm>
              <a:off x="0" y="-76200"/>
              <a:ext cx="11600657" cy="1509979"/>
            </a:xfrm>
            <a:prstGeom prst="rect">
              <a:avLst/>
            </a:prstGeom>
          </p:spPr>
          <p:txBody>
            <a:bodyPr anchor="t" rtlCol="false" tIns="0" lIns="0" bIns="0" rIns="0"/>
            <a:lstStyle/>
            <a:p>
              <a:pPr algn="l">
                <a:lnSpc>
                  <a:spcPts val="2924"/>
                </a:lnSpc>
              </a:pPr>
              <a:r>
                <a:rPr lang="en-US" sz="1799">
                  <a:solidFill>
                    <a:srgbClr val="EEEFF5"/>
                  </a:solidFill>
                  <a:latin typeface="Montserrat"/>
                  <a:ea typeface="Montserrat"/>
                  <a:cs typeface="Montserrat"/>
                  <a:sym typeface="Montserrat"/>
                </a:rPr>
                <a:t>Щороку 20 лютого по всій країні проходять заходи пам'яті: хвилини мовчання, покладання квітів, акції пам'яті. Це день, коли вся Україна згадує своїх героїв.</a:t>
              </a:r>
            </a:p>
          </p:txBody>
        </p:sp>
      </p:grpSp>
    </p:spTree>
  </p:cSld>
  <p:clrMapOvr>
    <a:masterClrMapping/>
  </p:clrMapOvr>
  <p:transition spd="fast">
    <p:wipe dir="l"/>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sp>
        <p:nvSpPr>
          <p:cNvPr name="Freeform 6" id="6" descr="preencoded.png"/>
          <p:cNvSpPr/>
          <p:nvPr/>
        </p:nvSpPr>
        <p:spPr>
          <a:xfrm flipH="false" flipV="false" rot="0">
            <a:off x="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7631311" y="607665"/>
            <a:ext cx="9883379" cy="1620310"/>
            <a:chOff x="0" y="0"/>
            <a:chExt cx="13177838" cy="2160414"/>
          </a:xfrm>
        </p:grpSpPr>
        <p:sp>
          <p:nvSpPr>
            <p:cNvPr name="Freeform 8" id="8"/>
            <p:cNvSpPr/>
            <p:nvPr/>
          </p:nvSpPr>
          <p:spPr>
            <a:xfrm flipH="false" flipV="false" rot="0">
              <a:off x="0" y="0"/>
              <a:ext cx="13177839" cy="2160414"/>
            </a:xfrm>
            <a:custGeom>
              <a:avLst/>
              <a:gdLst/>
              <a:ahLst/>
              <a:cxnLst/>
              <a:rect r="r" b="b" t="t" l="l"/>
              <a:pathLst>
                <a:path h="2160414" w="13177839">
                  <a:moveTo>
                    <a:pt x="0" y="0"/>
                  </a:moveTo>
                  <a:lnTo>
                    <a:pt x="13177839" y="0"/>
                  </a:lnTo>
                  <a:lnTo>
                    <a:pt x="13177839" y="2160414"/>
                  </a:lnTo>
                  <a:lnTo>
                    <a:pt x="0" y="2160414"/>
                  </a:lnTo>
                  <a:close/>
                </a:path>
              </a:pathLst>
            </a:custGeom>
            <a:solidFill>
              <a:srgbClr val="000000">
                <a:alpha val="0"/>
              </a:srgbClr>
            </a:solidFill>
          </p:spPr>
        </p:sp>
        <p:sp>
          <p:nvSpPr>
            <p:cNvPr name="TextBox 9" id="9"/>
            <p:cNvSpPr txBox="true"/>
            <p:nvPr/>
          </p:nvSpPr>
          <p:spPr>
            <a:xfrm>
              <a:off x="0" y="-28575"/>
              <a:ext cx="13177838" cy="2188989"/>
            </a:xfrm>
            <a:prstGeom prst="rect">
              <a:avLst/>
            </a:prstGeom>
          </p:spPr>
          <p:txBody>
            <a:bodyPr anchor="t" rtlCol="false" tIns="0" lIns="0" bIns="0" rIns="0"/>
            <a:lstStyle/>
            <a:p>
              <a:pPr algn="l">
                <a:lnSpc>
                  <a:spcPts val="5936"/>
                </a:lnSpc>
              </a:pPr>
              <a:r>
                <a:rPr lang="en-US" sz="4762">
                  <a:solidFill>
                    <a:srgbClr val="9998FF"/>
                  </a:solidFill>
                  <a:latin typeface="Anime Ace v3"/>
                  <a:ea typeface="Anime Ace v3"/>
                  <a:cs typeface="Anime Ace v3"/>
                  <a:sym typeface="Anime Ace v3"/>
                </a:rPr>
                <a:t>Зміни в Україні після Революції Гідності</a:t>
              </a:r>
            </a:p>
          </p:txBody>
        </p:sp>
      </p:grpSp>
      <p:sp>
        <p:nvSpPr>
          <p:cNvPr name="Freeform 10" id="10" descr="preencoded.png"/>
          <p:cNvSpPr/>
          <p:nvPr/>
        </p:nvSpPr>
        <p:spPr>
          <a:xfrm flipH="false" flipV="false" rot="0">
            <a:off x="7631311" y="2392561"/>
            <a:ext cx="1104751" cy="1998464"/>
          </a:xfrm>
          <a:custGeom>
            <a:avLst/>
            <a:gdLst/>
            <a:ahLst/>
            <a:cxnLst/>
            <a:rect r="r" b="b" t="t" l="l"/>
            <a:pathLst>
              <a:path h="1998464" w="1104751">
                <a:moveTo>
                  <a:pt x="0" y="0"/>
                </a:moveTo>
                <a:lnTo>
                  <a:pt x="1104751" y="0"/>
                </a:lnTo>
                <a:lnTo>
                  <a:pt x="1104751" y="1998464"/>
                </a:lnTo>
                <a:lnTo>
                  <a:pt x="0" y="1998464"/>
                </a:lnTo>
                <a:lnTo>
                  <a:pt x="0" y="0"/>
                </a:lnTo>
                <a:close/>
              </a:path>
            </a:pathLst>
          </a:custGeom>
          <a:blipFill>
            <a:blip r:embed="rId4"/>
            <a:stretch>
              <a:fillRect l="0" t="-37" r="0" b="-37"/>
            </a:stretch>
          </a:blipFill>
        </p:spPr>
      </p:sp>
      <p:grpSp>
        <p:nvGrpSpPr>
          <p:cNvPr name="Group 11" id="11"/>
          <p:cNvGrpSpPr/>
          <p:nvPr/>
        </p:nvGrpSpPr>
        <p:grpSpPr>
          <a:xfrm rot="0">
            <a:off x="9067502" y="2613423"/>
            <a:ext cx="6736605" cy="492910"/>
            <a:chOff x="0" y="0"/>
            <a:chExt cx="8982140" cy="657214"/>
          </a:xfrm>
        </p:grpSpPr>
        <p:sp>
          <p:nvSpPr>
            <p:cNvPr name="Freeform 12" id="12"/>
            <p:cNvSpPr/>
            <p:nvPr/>
          </p:nvSpPr>
          <p:spPr>
            <a:xfrm flipH="false" flipV="false" rot="0">
              <a:off x="0" y="0"/>
              <a:ext cx="8982140" cy="657214"/>
            </a:xfrm>
            <a:custGeom>
              <a:avLst/>
              <a:gdLst/>
              <a:ahLst/>
              <a:cxnLst/>
              <a:rect r="r" b="b" t="t" l="l"/>
              <a:pathLst>
                <a:path h="657214" w="8982140">
                  <a:moveTo>
                    <a:pt x="0" y="0"/>
                  </a:moveTo>
                  <a:lnTo>
                    <a:pt x="8982140" y="0"/>
                  </a:lnTo>
                  <a:lnTo>
                    <a:pt x="8982140" y="657214"/>
                  </a:lnTo>
                  <a:lnTo>
                    <a:pt x="0" y="657214"/>
                  </a:lnTo>
                  <a:close/>
                </a:path>
              </a:pathLst>
            </a:custGeom>
            <a:solidFill>
              <a:srgbClr val="000000">
                <a:alpha val="0"/>
              </a:srgbClr>
            </a:solidFill>
          </p:spPr>
        </p:sp>
        <p:sp>
          <p:nvSpPr>
            <p:cNvPr name="TextBox 13" id="13"/>
            <p:cNvSpPr txBox="true"/>
            <p:nvPr/>
          </p:nvSpPr>
          <p:spPr>
            <a:xfrm>
              <a:off x="0" y="-19050"/>
              <a:ext cx="8982140" cy="676264"/>
            </a:xfrm>
            <a:prstGeom prst="rect">
              <a:avLst/>
            </a:prstGeom>
          </p:spPr>
          <p:txBody>
            <a:bodyPr anchor="t" rtlCol="false" tIns="0" lIns="0" bIns="0" rIns="0"/>
            <a:lstStyle/>
            <a:p>
              <a:pPr algn="l">
                <a:lnSpc>
                  <a:spcPts val="3062"/>
                </a:lnSpc>
              </a:pPr>
              <a:r>
                <a:rPr lang="en-US" b="true" sz="2449" u="sng">
                  <a:solidFill>
                    <a:srgbClr val="EEEFF5"/>
                  </a:solidFill>
                  <a:latin typeface="Arimo Bold"/>
                  <a:ea typeface="Arimo Bold"/>
                  <a:cs typeface="Arimo Bold"/>
                  <a:sym typeface="Arimo Bold"/>
                </a:rPr>
                <a:t>Скинення проросійської влади</a:t>
              </a:r>
            </a:p>
          </p:txBody>
        </p:sp>
      </p:grpSp>
      <p:grpSp>
        <p:nvGrpSpPr>
          <p:cNvPr name="Group 14" id="14"/>
          <p:cNvGrpSpPr/>
          <p:nvPr/>
        </p:nvGrpSpPr>
        <p:grpSpPr>
          <a:xfrm rot="0">
            <a:off x="9067502" y="3109317"/>
            <a:ext cx="8447186" cy="1159438"/>
            <a:chOff x="0" y="0"/>
            <a:chExt cx="11262915" cy="1545918"/>
          </a:xfrm>
        </p:grpSpPr>
        <p:sp>
          <p:nvSpPr>
            <p:cNvPr name="Freeform 15" id="15"/>
            <p:cNvSpPr/>
            <p:nvPr/>
          </p:nvSpPr>
          <p:spPr>
            <a:xfrm flipH="false" flipV="false" rot="0">
              <a:off x="0" y="0"/>
              <a:ext cx="11262915" cy="1545918"/>
            </a:xfrm>
            <a:custGeom>
              <a:avLst/>
              <a:gdLst/>
              <a:ahLst/>
              <a:cxnLst/>
              <a:rect r="r" b="b" t="t" l="l"/>
              <a:pathLst>
                <a:path h="1545918" w="11262915">
                  <a:moveTo>
                    <a:pt x="0" y="0"/>
                  </a:moveTo>
                  <a:lnTo>
                    <a:pt x="11262915" y="0"/>
                  </a:lnTo>
                  <a:lnTo>
                    <a:pt x="11262915" y="1545918"/>
                  </a:lnTo>
                  <a:lnTo>
                    <a:pt x="0" y="1545918"/>
                  </a:lnTo>
                  <a:close/>
                </a:path>
              </a:pathLst>
            </a:custGeom>
            <a:solidFill>
              <a:srgbClr val="000000">
                <a:alpha val="0"/>
              </a:srgbClr>
            </a:solidFill>
          </p:spPr>
        </p:sp>
        <p:sp>
          <p:nvSpPr>
            <p:cNvPr name="TextBox 16" id="16"/>
            <p:cNvSpPr txBox="true"/>
            <p:nvPr/>
          </p:nvSpPr>
          <p:spPr>
            <a:xfrm>
              <a:off x="0" y="-76200"/>
              <a:ext cx="11262915" cy="1622118"/>
            </a:xfrm>
            <a:prstGeom prst="rect">
              <a:avLst/>
            </a:prstGeom>
          </p:spPr>
          <p:txBody>
            <a:bodyPr anchor="t" rtlCol="false" tIns="0" lIns="0" bIns="0" rIns="0"/>
            <a:lstStyle/>
            <a:p>
              <a:pPr algn="l">
                <a:lnSpc>
                  <a:spcPts val="3075"/>
                </a:lnSpc>
              </a:pPr>
              <a:r>
                <a:rPr lang="en-US" sz="1887">
                  <a:solidFill>
                    <a:srgbClr val="EEEFF5"/>
                  </a:solidFill>
                  <a:latin typeface="Montserrat"/>
                  <a:ea typeface="Montserrat"/>
                  <a:cs typeface="Montserrat"/>
                  <a:sym typeface="Montserrat"/>
                </a:rPr>
                <a:t>Революція Гідності призвела до скинення проросійської влади, а президент Янукович втік до Росії. Це стало початком нового етапу в історії України.</a:t>
              </a:r>
            </a:p>
          </p:txBody>
        </p:sp>
      </p:grpSp>
      <p:sp>
        <p:nvSpPr>
          <p:cNvPr name="Freeform 17" id="17" descr="preencoded.png"/>
          <p:cNvSpPr/>
          <p:nvPr/>
        </p:nvSpPr>
        <p:spPr>
          <a:xfrm flipH="false" flipV="false" rot="0">
            <a:off x="7631311" y="4391025"/>
            <a:ext cx="1104751" cy="1998464"/>
          </a:xfrm>
          <a:custGeom>
            <a:avLst/>
            <a:gdLst/>
            <a:ahLst/>
            <a:cxnLst/>
            <a:rect r="r" b="b" t="t" l="l"/>
            <a:pathLst>
              <a:path h="1998464" w="1104751">
                <a:moveTo>
                  <a:pt x="0" y="0"/>
                </a:moveTo>
                <a:lnTo>
                  <a:pt x="1104751" y="0"/>
                </a:lnTo>
                <a:lnTo>
                  <a:pt x="1104751" y="1998464"/>
                </a:lnTo>
                <a:lnTo>
                  <a:pt x="0" y="1998464"/>
                </a:lnTo>
                <a:lnTo>
                  <a:pt x="0" y="0"/>
                </a:lnTo>
                <a:close/>
              </a:path>
            </a:pathLst>
          </a:custGeom>
          <a:blipFill>
            <a:blip r:embed="rId5"/>
            <a:stretch>
              <a:fillRect l="0" t="-37" r="0" b="-37"/>
            </a:stretch>
          </a:blipFill>
        </p:spPr>
      </p:sp>
      <p:grpSp>
        <p:nvGrpSpPr>
          <p:cNvPr name="Group 18" id="18"/>
          <p:cNvGrpSpPr/>
          <p:nvPr/>
        </p:nvGrpSpPr>
        <p:grpSpPr>
          <a:xfrm rot="0">
            <a:off x="9067503" y="4611886"/>
            <a:ext cx="6004541" cy="492910"/>
            <a:chOff x="0" y="0"/>
            <a:chExt cx="8006055" cy="657214"/>
          </a:xfrm>
        </p:grpSpPr>
        <p:sp>
          <p:nvSpPr>
            <p:cNvPr name="Freeform 19" id="19"/>
            <p:cNvSpPr/>
            <p:nvPr/>
          </p:nvSpPr>
          <p:spPr>
            <a:xfrm flipH="false" flipV="false" rot="0">
              <a:off x="0" y="0"/>
              <a:ext cx="8006055" cy="657214"/>
            </a:xfrm>
            <a:custGeom>
              <a:avLst/>
              <a:gdLst/>
              <a:ahLst/>
              <a:cxnLst/>
              <a:rect r="r" b="b" t="t" l="l"/>
              <a:pathLst>
                <a:path h="657214" w="8006055">
                  <a:moveTo>
                    <a:pt x="0" y="0"/>
                  </a:moveTo>
                  <a:lnTo>
                    <a:pt x="8006055" y="0"/>
                  </a:lnTo>
                  <a:lnTo>
                    <a:pt x="8006055" y="657214"/>
                  </a:lnTo>
                  <a:lnTo>
                    <a:pt x="0" y="657214"/>
                  </a:lnTo>
                  <a:close/>
                </a:path>
              </a:pathLst>
            </a:custGeom>
            <a:solidFill>
              <a:srgbClr val="000000">
                <a:alpha val="0"/>
              </a:srgbClr>
            </a:solidFill>
          </p:spPr>
        </p:sp>
        <p:sp>
          <p:nvSpPr>
            <p:cNvPr name="TextBox 20" id="20"/>
            <p:cNvSpPr txBox="true"/>
            <p:nvPr/>
          </p:nvSpPr>
          <p:spPr>
            <a:xfrm>
              <a:off x="0" y="-19050"/>
              <a:ext cx="8006055" cy="676264"/>
            </a:xfrm>
            <a:prstGeom prst="rect">
              <a:avLst/>
            </a:prstGeom>
          </p:spPr>
          <p:txBody>
            <a:bodyPr anchor="t" rtlCol="false" tIns="0" lIns="0" bIns="0" rIns="0"/>
            <a:lstStyle/>
            <a:p>
              <a:pPr algn="l">
                <a:lnSpc>
                  <a:spcPts val="3062"/>
                </a:lnSpc>
              </a:pPr>
              <a:r>
                <a:rPr lang="en-US" b="true" sz="2449" u="sng">
                  <a:solidFill>
                    <a:srgbClr val="EEEFF5"/>
                  </a:solidFill>
                  <a:latin typeface="Arimo Bold"/>
                  <a:ea typeface="Arimo Bold"/>
                  <a:cs typeface="Arimo Bold"/>
                  <a:sym typeface="Arimo Bold"/>
                </a:rPr>
                <a:t>Курс на європейську інтеграцію</a:t>
              </a:r>
            </a:p>
          </p:txBody>
        </p:sp>
      </p:grpSp>
      <p:grpSp>
        <p:nvGrpSpPr>
          <p:cNvPr name="Group 21" id="21"/>
          <p:cNvGrpSpPr/>
          <p:nvPr/>
        </p:nvGrpSpPr>
        <p:grpSpPr>
          <a:xfrm rot="0">
            <a:off x="9067502" y="5107781"/>
            <a:ext cx="8447186" cy="1159438"/>
            <a:chOff x="0" y="0"/>
            <a:chExt cx="11262915" cy="1545918"/>
          </a:xfrm>
        </p:grpSpPr>
        <p:sp>
          <p:nvSpPr>
            <p:cNvPr name="Freeform 22" id="22"/>
            <p:cNvSpPr/>
            <p:nvPr/>
          </p:nvSpPr>
          <p:spPr>
            <a:xfrm flipH="false" flipV="false" rot="0">
              <a:off x="0" y="0"/>
              <a:ext cx="11262915" cy="1545918"/>
            </a:xfrm>
            <a:custGeom>
              <a:avLst/>
              <a:gdLst/>
              <a:ahLst/>
              <a:cxnLst/>
              <a:rect r="r" b="b" t="t" l="l"/>
              <a:pathLst>
                <a:path h="1545918" w="11262915">
                  <a:moveTo>
                    <a:pt x="0" y="0"/>
                  </a:moveTo>
                  <a:lnTo>
                    <a:pt x="11262915" y="0"/>
                  </a:lnTo>
                  <a:lnTo>
                    <a:pt x="11262915" y="1545918"/>
                  </a:lnTo>
                  <a:lnTo>
                    <a:pt x="0" y="1545918"/>
                  </a:lnTo>
                  <a:close/>
                </a:path>
              </a:pathLst>
            </a:custGeom>
            <a:solidFill>
              <a:srgbClr val="000000">
                <a:alpha val="0"/>
              </a:srgbClr>
            </a:solidFill>
          </p:spPr>
        </p:sp>
        <p:sp>
          <p:nvSpPr>
            <p:cNvPr name="TextBox 23" id="23"/>
            <p:cNvSpPr txBox="true"/>
            <p:nvPr/>
          </p:nvSpPr>
          <p:spPr>
            <a:xfrm>
              <a:off x="0" y="-76200"/>
              <a:ext cx="11262915" cy="1622118"/>
            </a:xfrm>
            <a:prstGeom prst="rect">
              <a:avLst/>
            </a:prstGeom>
          </p:spPr>
          <p:txBody>
            <a:bodyPr anchor="t" rtlCol="false" tIns="0" lIns="0" bIns="0" rIns="0"/>
            <a:lstStyle/>
            <a:p>
              <a:pPr algn="l">
                <a:lnSpc>
                  <a:spcPts val="3075"/>
                </a:lnSpc>
              </a:pPr>
              <a:r>
                <a:rPr lang="en-US" sz="1887">
                  <a:solidFill>
                    <a:srgbClr val="EEEFF5"/>
                  </a:solidFill>
                  <a:latin typeface="Montserrat"/>
                  <a:ea typeface="Montserrat"/>
                  <a:cs typeface="Montserrat"/>
                  <a:sym typeface="Montserrat"/>
                </a:rPr>
                <a:t>Україна взяла курс на європейську інтеграцію, було підписано Угоду про асоціацію з ЄС. Це стало важливим кроком на шляху до європейського майбутнього.</a:t>
              </a:r>
            </a:p>
          </p:txBody>
        </p:sp>
      </p:grpSp>
      <p:sp>
        <p:nvSpPr>
          <p:cNvPr name="Freeform 24" id="24" descr="preencoded.png"/>
          <p:cNvSpPr/>
          <p:nvPr/>
        </p:nvSpPr>
        <p:spPr>
          <a:xfrm flipH="false" flipV="false" rot="0">
            <a:off x="7631311" y="6389489"/>
            <a:ext cx="1104751" cy="1644849"/>
          </a:xfrm>
          <a:custGeom>
            <a:avLst/>
            <a:gdLst/>
            <a:ahLst/>
            <a:cxnLst/>
            <a:rect r="r" b="b" t="t" l="l"/>
            <a:pathLst>
              <a:path h="1644849" w="1104751">
                <a:moveTo>
                  <a:pt x="0" y="0"/>
                </a:moveTo>
                <a:lnTo>
                  <a:pt x="1104751" y="0"/>
                </a:lnTo>
                <a:lnTo>
                  <a:pt x="1104751" y="1644848"/>
                </a:lnTo>
                <a:lnTo>
                  <a:pt x="0" y="1644848"/>
                </a:lnTo>
                <a:lnTo>
                  <a:pt x="0" y="0"/>
                </a:lnTo>
                <a:close/>
              </a:path>
            </a:pathLst>
          </a:custGeom>
          <a:blipFill>
            <a:blip r:embed="rId6"/>
            <a:stretch>
              <a:fillRect l="0" t="-83" r="0" b="-83"/>
            </a:stretch>
          </a:blipFill>
        </p:spPr>
      </p:sp>
      <p:grpSp>
        <p:nvGrpSpPr>
          <p:cNvPr name="Group 25" id="25"/>
          <p:cNvGrpSpPr/>
          <p:nvPr/>
        </p:nvGrpSpPr>
        <p:grpSpPr>
          <a:xfrm rot="0">
            <a:off x="9067502" y="6610350"/>
            <a:ext cx="2907357" cy="492910"/>
            <a:chOff x="0" y="0"/>
            <a:chExt cx="3876477" cy="657214"/>
          </a:xfrm>
        </p:grpSpPr>
        <p:sp>
          <p:nvSpPr>
            <p:cNvPr name="Freeform 26" id="26"/>
            <p:cNvSpPr/>
            <p:nvPr/>
          </p:nvSpPr>
          <p:spPr>
            <a:xfrm flipH="false" flipV="false" rot="0">
              <a:off x="0" y="0"/>
              <a:ext cx="3876477" cy="657214"/>
            </a:xfrm>
            <a:custGeom>
              <a:avLst/>
              <a:gdLst/>
              <a:ahLst/>
              <a:cxnLst/>
              <a:rect r="r" b="b" t="t" l="l"/>
              <a:pathLst>
                <a:path h="657214" w="3876477">
                  <a:moveTo>
                    <a:pt x="0" y="0"/>
                  </a:moveTo>
                  <a:lnTo>
                    <a:pt x="3876477" y="0"/>
                  </a:lnTo>
                  <a:lnTo>
                    <a:pt x="3876477" y="657214"/>
                  </a:lnTo>
                  <a:lnTo>
                    <a:pt x="0" y="657214"/>
                  </a:lnTo>
                  <a:close/>
                </a:path>
              </a:pathLst>
            </a:custGeom>
            <a:solidFill>
              <a:srgbClr val="000000">
                <a:alpha val="0"/>
              </a:srgbClr>
            </a:solidFill>
          </p:spPr>
        </p:sp>
        <p:sp>
          <p:nvSpPr>
            <p:cNvPr name="TextBox 27" id="27"/>
            <p:cNvSpPr txBox="true"/>
            <p:nvPr/>
          </p:nvSpPr>
          <p:spPr>
            <a:xfrm>
              <a:off x="0" y="-19050"/>
              <a:ext cx="3876477" cy="676264"/>
            </a:xfrm>
            <a:prstGeom prst="rect">
              <a:avLst/>
            </a:prstGeom>
          </p:spPr>
          <p:txBody>
            <a:bodyPr anchor="t" rtlCol="false" tIns="0" lIns="0" bIns="0" rIns="0"/>
            <a:lstStyle/>
            <a:p>
              <a:pPr algn="l">
                <a:lnSpc>
                  <a:spcPts val="3062"/>
                </a:lnSpc>
              </a:pPr>
              <a:r>
                <a:rPr lang="en-US" b="true" sz="2449" u="sng">
                  <a:solidFill>
                    <a:srgbClr val="EEEFF5"/>
                  </a:solidFill>
                  <a:latin typeface="Arimo Bold"/>
                  <a:ea typeface="Arimo Bold"/>
                  <a:cs typeface="Arimo Bold"/>
                  <a:sym typeface="Arimo Bold"/>
                </a:rPr>
                <a:t>Війна з Росією</a:t>
              </a:r>
            </a:p>
          </p:txBody>
        </p:sp>
      </p:grpSp>
      <p:grpSp>
        <p:nvGrpSpPr>
          <p:cNvPr name="Group 28" id="28"/>
          <p:cNvGrpSpPr/>
          <p:nvPr/>
        </p:nvGrpSpPr>
        <p:grpSpPr>
          <a:xfrm rot="0">
            <a:off x="9067502" y="7106245"/>
            <a:ext cx="8447186" cy="1159438"/>
            <a:chOff x="0" y="0"/>
            <a:chExt cx="11262915" cy="1545918"/>
          </a:xfrm>
        </p:grpSpPr>
        <p:sp>
          <p:nvSpPr>
            <p:cNvPr name="Freeform 29" id="29"/>
            <p:cNvSpPr/>
            <p:nvPr/>
          </p:nvSpPr>
          <p:spPr>
            <a:xfrm flipH="false" flipV="false" rot="0">
              <a:off x="0" y="0"/>
              <a:ext cx="11262915" cy="1545918"/>
            </a:xfrm>
            <a:custGeom>
              <a:avLst/>
              <a:gdLst/>
              <a:ahLst/>
              <a:cxnLst/>
              <a:rect r="r" b="b" t="t" l="l"/>
              <a:pathLst>
                <a:path h="1545918" w="11262915">
                  <a:moveTo>
                    <a:pt x="0" y="0"/>
                  </a:moveTo>
                  <a:lnTo>
                    <a:pt x="11262915" y="0"/>
                  </a:lnTo>
                  <a:lnTo>
                    <a:pt x="11262915" y="1545918"/>
                  </a:lnTo>
                  <a:lnTo>
                    <a:pt x="0" y="1545918"/>
                  </a:lnTo>
                  <a:close/>
                </a:path>
              </a:pathLst>
            </a:custGeom>
            <a:solidFill>
              <a:srgbClr val="000000">
                <a:alpha val="0"/>
              </a:srgbClr>
            </a:solidFill>
          </p:spPr>
        </p:sp>
        <p:sp>
          <p:nvSpPr>
            <p:cNvPr name="TextBox 30" id="30"/>
            <p:cNvSpPr txBox="true"/>
            <p:nvPr/>
          </p:nvSpPr>
          <p:spPr>
            <a:xfrm>
              <a:off x="0" y="-76200"/>
              <a:ext cx="11262915" cy="1622118"/>
            </a:xfrm>
            <a:prstGeom prst="rect">
              <a:avLst/>
            </a:prstGeom>
          </p:spPr>
          <p:txBody>
            <a:bodyPr anchor="t" rtlCol="false" tIns="0" lIns="0" bIns="0" rIns="0"/>
            <a:lstStyle/>
            <a:p>
              <a:pPr algn="l">
                <a:lnSpc>
                  <a:spcPts val="3075"/>
                </a:lnSpc>
              </a:pPr>
              <a:r>
                <a:rPr lang="en-US" sz="1887">
                  <a:solidFill>
                    <a:srgbClr val="EEEFF5"/>
                  </a:solidFill>
                  <a:latin typeface="Montserrat"/>
                  <a:ea typeface="Montserrat"/>
                  <a:cs typeface="Montserrat"/>
                  <a:sym typeface="Montserrat"/>
                </a:rPr>
                <a:t>Після Революції Гідності розпочалася війна з Росією: анексія Криму та вторгнення на Донбас. Це стало важким випробуванням для України.</a:t>
              </a:r>
            </a:p>
          </p:txBody>
        </p:sp>
      </p:grpSp>
      <p:sp>
        <p:nvSpPr>
          <p:cNvPr name="Freeform 31" id="31" descr="preencoded.png"/>
          <p:cNvSpPr/>
          <p:nvPr/>
        </p:nvSpPr>
        <p:spPr>
          <a:xfrm flipH="false" flipV="false" rot="0">
            <a:off x="7631311" y="8034338"/>
            <a:ext cx="1104751" cy="1644849"/>
          </a:xfrm>
          <a:custGeom>
            <a:avLst/>
            <a:gdLst/>
            <a:ahLst/>
            <a:cxnLst/>
            <a:rect r="r" b="b" t="t" l="l"/>
            <a:pathLst>
              <a:path h="1644849" w="1104751">
                <a:moveTo>
                  <a:pt x="0" y="0"/>
                </a:moveTo>
                <a:lnTo>
                  <a:pt x="1104751" y="0"/>
                </a:lnTo>
                <a:lnTo>
                  <a:pt x="1104751" y="1644848"/>
                </a:lnTo>
                <a:lnTo>
                  <a:pt x="0" y="1644848"/>
                </a:lnTo>
                <a:lnTo>
                  <a:pt x="0" y="0"/>
                </a:lnTo>
                <a:close/>
              </a:path>
            </a:pathLst>
          </a:custGeom>
          <a:blipFill>
            <a:blip r:embed="rId7"/>
            <a:stretch>
              <a:fillRect l="0" t="-83" r="0" b="-83"/>
            </a:stretch>
          </a:blipFill>
        </p:spPr>
      </p:sp>
      <p:grpSp>
        <p:nvGrpSpPr>
          <p:cNvPr name="Group 32" id="32"/>
          <p:cNvGrpSpPr/>
          <p:nvPr/>
        </p:nvGrpSpPr>
        <p:grpSpPr>
          <a:xfrm rot="0">
            <a:off x="9067502" y="8255199"/>
            <a:ext cx="6856437" cy="492910"/>
            <a:chOff x="0" y="0"/>
            <a:chExt cx="9141915" cy="657214"/>
          </a:xfrm>
        </p:grpSpPr>
        <p:sp>
          <p:nvSpPr>
            <p:cNvPr name="Freeform 33" id="33"/>
            <p:cNvSpPr/>
            <p:nvPr/>
          </p:nvSpPr>
          <p:spPr>
            <a:xfrm flipH="false" flipV="false" rot="0">
              <a:off x="0" y="0"/>
              <a:ext cx="9141916" cy="657214"/>
            </a:xfrm>
            <a:custGeom>
              <a:avLst/>
              <a:gdLst/>
              <a:ahLst/>
              <a:cxnLst/>
              <a:rect r="r" b="b" t="t" l="l"/>
              <a:pathLst>
                <a:path h="657214" w="9141916">
                  <a:moveTo>
                    <a:pt x="0" y="0"/>
                  </a:moveTo>
                  <a:lnTo>
                    <a:pt x="9141916" y="0"/>
                  </a:lnTo>
                  <a:lnTo>
                    <a:pt x="9141916" y="657214"/>
                  </a:lnTo>
                  <a:lnTo>
                    <a:pt x="0" y="657214"/>
                  </a:lnTo>
                  <a:close/>
                </a:path>
              </a:pathLst>
            </a:custGeom>
            <a:solidFill>
              <a:srgbClr val="000000">
                <a:alpha val="0"/>
              </a:srgbClr>
            </a:solidFill>
          </p:spPr>
        </p:sp>
        <p:sp>
          <p:nvSpPr>
            <p:cNvPr name="TextBox 34" id="34"/>
            <p:cNvSpPr txBox="true"/>
            <p:nvPr/>
          </p:nvSpPr>
          <p:spPr>
            <a:xfrm>
              <a:off x="0" y="-19050"/>
              <a:ext cx="9141915" cy="676264"/>
            </a:xfrm>
            <a:prstGeom prst="rect">
              <a:avLst/>
            </a:prstGeom>
          </p:spPr>
          <p:txBody>
            <a:bodyPr anchor="t" rtlCol="false" tIns="0" lIns="0" bIns="0" rIns="0"/>
            <a:lstStyle/>
            <a:p>
              <a:pPr algn="l">
                <a:lnSpc>
                  <a:spcPts val="3062"/>
                </a:lnSpc>
              </a:pPr>
              <a:r>
                <a:rPr lang="en-US" b="true" sz="2449" u="sng">
                  <a:solidFill>
                    <a:srgbClr val="EEEFF5"/>
                  </a:solidFill>
                  <a:latin typeface="Arimo Bold"/>
                  <a:ea typeface="Arimo Bold"/>
                  <a:cs typeface="Arimo Bold"/>
                  <a:sym typeface="Arimo Bold"/>
                </a:rPr>
                <a:t>Відродження національної свідомості</a:t>
              </a:r>
            </a:p>
          </p:txBody>
        </p:sp>
      </p:grpSp>
      <p:grpSp>
        <p:nvGrpSpPr>
          <p:cNvPr name="Group 35" id="35"/>
          <p:cNvGrpSpPr/>
          <p:nvPr/>
        </p:nvGrpSpPr>
        <p:grpSpPr>
          <a:xfrm rot="0">
            <a:off x="9067502" y="8751094"/>
            <a:ext cx="8447186" cy="768913"/>
            <a:chOff x="0" y="0"/>
            <a:chExt cx="11262915" cy="1025218"/>
          </a:xfrm>
        </p:grpSpPr>
        <p:sp>
          <p:nvSpPr>
            <p:cNvPr name="Freeform 36" id="36"/>
            <p:cNvSpPr/>
            <p:nvPr/>
          </p:nvSpPr>
          <p:spPr>
            <a:xfrm flipH="false" flipV="false" rot="0">
              <a:off x="0" y="0"/>
              <a:ext cx="11262915" cy="1025218"/>
            </a:xfrm>
            <a:custGeom>
              <a:avLst/>
              <a:gdLst/>
              <a:ahLst/>
              <a:cxnLst/>
              <a:rect r="r" b="b" t="t" l="l"/>
              <a:pathLst>
                <a:path h="1025218" w="11262915">
                  <a:moveTo>
                    <a:pt x="0" y="0"/>
                  </a:moveTo>
                  <a:lnTo>
                    <a:pt x="11262915" y="0"/>
                  </a:lnTo>
                  <a:lnTo>
                    <a:pt x="11262915" y="1025218"/>
                  </a:lnTo>
                  <a:lnTo>
                    <a:pt x="0" y="1025218"/>
                  </a:lnTo>
                  <a:close/>
                </a:path>
              </a:pathLst>
            </a:custGeom>
            <a:solidFill>
              <a:srgbClr val="000000">
                <a:alpha val="0"/>
              </a:srgbClr>
            </a:solidFill>
          </p:spPr>
        </p:sp>
        <p:sp>
          <p:nvSpPr>
            <p:cNvPr name="TextBox 37" id="37"/>
            <p:cNvSpPr txBox="true"/>
            <p:nvPr/>
          </p:nvSpPr>
          <p:spPr>
            <a:xfrm>
              <a:off x="0" y="-76200"/>
              <a:ext cx="11262915" cy="1101418"/>
            </a:xfrm>
            <a:prstGeom prst="rect">
              <a:avLst/>
            </a:prstGeom>
          </p:spPr>
          <p:txBody>
            <a:bodyPr anchor="t" rtlCol="false" tIns="0" lIns="0" bIns="0" rIns="0"/>
            <a:lstStyle/>
            <a:p>
              <a:pPr algn="l">
                <a:lnSpc>
                  <a:spcPts val="3075"/>
                </a:lnSpc>
              </a:pPr>
              <a:r>
                <a:rPr lang="en-US" sz="1887">
                  <a:solidFill>
                    <a:srgbClr val="EEEFF5"/>
                  </a:solidFill>
                  <a:latin typeface="Montserrat"/>
                  <a:ea typeface="Montserrat"/>
                  <a:cs typeface="Montserrat"/>
                  <a:sym typeface="Montserrat"/>
                </a:rPr>
                <a:t>Революція Гідності сприяла відродженню національної свідомості, зростанню патріотизму, розвитку української мови та культури.</a:t>
              </a:r>
            </a:p>
          </p:txBody>
        </p:sp>
      </p:grpSp>
    </p:spTree>
  </p:cSld>
  <p:clrMapOvr>
    <a:masterClrMapping/>
  </p:clrMapOvr>
  <p:transition spd="fast">
    <p:wipe dir="l"/>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sp>
        <p:nvSpPr>
          <p:cNvPr name="Freeform 6" id="6" descr="preencoded.png"/>
          <p:cNvSpPr/>
          <p:nvPr/>
        </p:nvSpPr>
        <p:spPr>
          <a:xfrm flipH="false" flipV="false" rot="0">
            <a:off x="0" y="0"/>
            <a:ext cx="18288000" cy="3385245"/>
          </a:xfrm>
          <a:custGeom>
            <a:avLst/>
            <a:gdLst/>
            <a:ahLst/>
            <a:cxnLst/>
            <a:rect r="r" b="b" t="t" l="l"/>
            <a:pathLst>
              <a:path h="3385245" w="18288000">
                <a:moveTo>
                  <a:pt x="0" y="0"/>
                </a:moveTo>
                <a:lnTo>
                  <a:pt x="18288000" y="0"/>
                </a:lnTo>
                <a:lnTo>
                  <a:pt x="18288000" y="3385245"/>
                </a:lnTo>
                <a:lnTo>
                  <a:pt x="0" y="3385245"/>
                </a:lnTo>
                <a:lnTo>
                  <a:pt x="0" y="0"/>
                </a:lnTo>
                <a:close/>
              </a:path>
            </a:pathLst>
          </a:custGeom>
          <a:blipFill>
            <a:blip r:embed="rId3"/>
            <a:stretch>
              <a:fillRect l="-57" t="0" r="-57" b="0"/>
            </a:stretch>
          </a:blipFill>
        </p:spPr>
      </p:sp>
      <p:grpSp>
        <p:nvGrpSpPr>
          <p:cNvPr name="Group 7" id="7"/>
          <p:cNvGrpSpPr/>
          <p:nvPr/>
        </p:nvGrpSpPr>
        <p:grpSpPr>
          <a:xfrm rot="0">
            <a:off x="947886" y="4377184"/>
            <a:ext cx="14977957" cy="1012191"/>
            <a:chOff x="0" y="0"/>
            <a:chExt cx="19970609" cy="1349588"/>
          </a:xfrm>
        </p:grpSpPr>
        <p:sp>
          <p:nvSpPr>
            <p:cNvPr name="Freeform 8" id="8"/>
            <p:cNvSpPr/>
            <p:nvPr/>
          </p:nvSpPr>
          <p:spPr>
            <a:xfrm flipH="false" flipV="false" rot="0">
              <a:off x="0" y="0"/>
              <a:ext cx="19970610" cy="1349588"/>
            </a:xfrm>
            <a:custGeom>
              <a:avLst/>
              <a:gdLst/>
              <a:ahLst/>
              <a:cxnLst/>
              <a:rect r="r" b="b" t="t" l="l"/>
              <a:pathLst>
                <a:path h="1349588" w="19970610">
                  <a:moveTo>
                    <a:pt x="0" y="0"/>
                  </a:moveTo>
                  <a:lnTo>
                    <a:pt x="19970610" y="0"/>
                  </a:lnTo>
                  <a:lnTo>
                    <a:pt x="19970610" y="1349588"/>
                  </a:lnTo>
                  <a:lnTo>
                    <a:pt x="0" y="1349588"/>
                  </a:lnTo>
                  <a:close/>
                </a:path>
              </a:pathLst>
            </a:custGeom>
            <a:solidFill>
              <a:srgbClr val="000000">
                <a:alpha val="0"/>
              </a:srgbClr>
            </a:solidFill>
          </p:spPr>
        </p:sp>
        <p:sp>
          <p:nvSpPr>
            <p:cNvPr name="TextBox 9" id="9"/>
            <p:cNvSpPr txBox="true"/>
            <p:nvPr/>
          </p:nvSpPr>
          <p:spPr>
            <a:xfrm>
              <a:off x="0" y="-47625"/>
              <a:ext cx="19970609" cy="1397213"/>
            </a:xfrm>
            <a:prstGeom prst="rect">
              <a:avLst/>
            </a:prstGeom>
          </p:spPr>
          <p:txBody>
            <a:bodyPr anchor="t" rtlCol="false" tIns="0" lIns="0" bIns="0" rIns="0"/>
            <a:lstStyle/>
            <a:p>
              <a:pPr algn="l">
                <a:lnSpc>
                  <a:spcPts val="7000"/>
                </a:lnSpc>
              </a:pPr>
              <a:r>
                <a:rPr lang="en-US" sz="5562">
                  <a:solidFill>
                    <a:srgbClr val="9998FF"/>
                  </a:solidFill>
                  <a:latin typeface="Anime Ace v3"/>
                  <a:ea typeface="Anime Ace v3"/>
                  <a:cs typeface="Anime Ace v3"/>
                  <a:sym typeface="Anime Ace v3"/>
                </a:rPr>
                <a:t>Важливі слова про Небесну Сотню</a:t>
              </a:r>
            </a:p>
          </p:txBody>
        </p:sp>
      </p:grpSp>
      <p:grpSp>
        <p:nvGrpSpPr>
          <p:cNvPr name="Group 10" id="10"/>
          <p:cNvGrpSpPr/>
          <p:nvPr/>
        </p:nvGrpSpPr>
        <p:grpSpPr>
          <a:xfrm rot="0">
            <a:off x="947886" y="5674221"/>
            <a:ext cx="8060829" cy="2449265"/>
            <a:chOff x="0" y="0"/>
            <a:chExt cx="10747772" cy="3265687"/>
          </a:xfrm>
        </p:grpSpPr>
        <p:sp>
          <p:nvSpPr>
            <p:cNvPr name="Freeform 11" id="11"/>
            <p:cNvSpPr/>
            <p:nvPr/>
          </p:nvSpPr>
          <p:spPr>
            <a:xfrm flipH="false" flipV="false" rot="0">
              <a:off x="0" y="0"/>
              <a:ext cx="10747756" cy="3265678"/>
            </a:xfrm>
            <a:custGeom>
              <a:avLst/>
              <a:gdLst/>
              <a:ahLst/>
              <a:cxnLst/>
              <a:rect r="r" b="b" t="t" l="l"/>
              <a:pathLst>
                <a:path h="3265678" w="10747756">
                  <a:moveTo>
                    <a:pt x="0" y="324993"/>
                  </a:moveTo>
                  <a:cubicBezTo>
                    <a:pt x="0" y="145542"/>
                    <a:pt x="145542" y="0"/>
                    <a:pt x="324993" y="0"/>
                  </a:cubicBezTo>
                  <a:lnTo>
                    <a:pt x="10422763" y="0"/>
                  </a:lnTo>
                  <a:cubicBezTo>
                    <a:pt x="10602213" y="0"/>
                    <a:pt x="10747756" y="145542"/>
                    <a:pt x="10747756" y="324993"/>
                  </a:cubicBezTo>
                  <a:lnTo>
                    <a:pt x="10747756" y="2940685"/>
                  </a:lnTo>
                  <a:cubicBezTo>
                    <a:pt x="10747756" y="3120136"/>
                    <a:pt x="10602213" y="3265678"/>
                    <a:pt x="10422763" y="3265678"/>
                  </a:cubicBezTo>
                  <a:lnTo>
                    <a:pt x="324993" y="3265678"/>
                  </a:lnTo>
                  <a:cubicBezTo>
                    <a:pt x="145542" y="3265678"/>
                    <a:pt x="0" y="3120136"/>
                    <a:pt x="0" y="2940685"/>
                  </a:cubicBezTo>
                  <a:close/>
                </a:path>
              </a:pathLst>
            </a:custGeom>
            <a:solidFill>
              <a:srgbClr val="282C32"/>
            </a:solidFill>
          </p:spPr>
        </p:sp>
      </p:grpSp>
      <p:grpSp>
        <p:nvGrpSpPr>
          <p:cNvPr name="Group 12" id="12"/>
          <p:cNvGrpSpPr/>
          <p:nvPr/>
        </p:nvGrpSpPr>
        <p:grpSpPr>
          <a:xfrm rot="0">
            <a:off x="1218605" y="5944940"/>
            <a:ext cx="4956497" cy="602485"/>
            <a:chOff x="0" y="0"/>
            <a:chExt cx="6608662" cy="803313"/>
          </a:xfrm>
        </p:grpSpPr>
        <p:sp>
          <p:nvSpPr>
            <p:cNvPr name="Freeform 13" id="13"/>
            <p:cNvSpPr/>
            <p:nvPr/>
          </p:nvSpPr>
          <p:spPr>
            <a:xfrm flipH="false" flipV="false" rot="0">
              <a:off x="0" y="0"/>
              <a:ext cx="6608663" cy="803313"/>
            </a:xfrm>
            <a:custGeom>
              <a:avLst/>
              <a:gdLst/>
              <a:ahLst/>
              <a:cxnLst/>
              <a:rect r="r" b="b" t="t" l="l"/>
              <a:pathLst>
                <a:path h="803313" w="6608663">
                  <a:moveTo>
                    <a:pt x="0" y="0"/>
                  </a:moveTo>
                  <a:lnTo>
                    <a:pt x="6608663" y="0"/>
                  </a:lnTo>
                  <a:lnTo>
                    <a:pt x="6608663" y="803313"/>
                  </a:lnTo>
                  <a:lnTo>
                    <a:pt x="0" y="803313"/>
                  </a:lnTo>
                  <a:close/>
                </a:path>
              </a:pathLst>
            </a:custGeom>
            <a:solidFill>
              <a:srgbClr val="000000">
                <a:alpha val="0"/>
              </a:srgbClr>
            </a:solidFill>
          </p:spPr>
        </p:sp>
        <p:sp>
          <p:nvSpPr>
            <p:cNvPr name="TextBox 14" id="14"/>
            <p:cNvSpPr txBox="true"/>
            <p:nvPr/>
          </p:nvSpPr>
          <p:spPr>
            <a:xfrm>
              <a:off x="0" y="-38100"/>
              <a:ext cx="6608662" cy="841413"/>
            </a:xfrm>
            <a:prstGeom prst="rect">
              <a:avLst/>
            </a:prstGeom>
          </p:spPr>
          <p:txBody>
            <a:bodyPr anchor="t" rtlCol="false" tIns="0" lIns="0" bIns="0" rIns="0"/>
            <a:lstStyle/>
            <a:p>
              <a:pPr algn="l">
                <a:lnSpc>
                  <a:spcPts val="3754"/>
                </a:lnSpc>
              </a:pPr>
              <a:r>
                <a:rPr lang="en-US" b="true" sz="2949" u="sng">
                  <a:solidFill>
                    <a:srgbClr val="EEEFF5"/>
                  </a:solidFill>
                  <a:latin typeface="Arimo Bold"/>
                  <a:ea typeface="Arimo Bold"/>
                  <a:cs typeface="Arimo Bold"/>
                  <a:sym typeface="Arimo Bold"/>
                </a:rPr>
                <a:t>"Герої не вмирають!"</a:t>
              </a:r>
            </a:p>
          </p:txBody>
        </p:sp>
      </p:grpSp>
      <p:grpSp>
        <p:nvGrpSpPr>
          <p:cNvPr name="Group 15" id="15"/>
          <p:cNvGrpSpPr/>
          <p:nvPr/>
        </p:nvGrpSpPr>
        <p:grpSpPr>
          <a:xfrm rot="0">
            <a:off x="1218605" y="6552605"/>
            <a:ext cx="7519392" cy="1397448"/>
            <a:chOff x="0" y="0"/>
            <a:chExt cx="10025857" cy="1863264"/>
          </a:xfrm>
        </p:grpSpPr>
        <p:sp>
          <p:nvSpPr>
            <p:cNvPr name="Freeform 16" id="16"/>
            <p:cNvSpPr/>
            <p:nvPr/>
          </p:nvSpPr>
          <p:spPr>
            <a:xfrm flipH="false" flipV="false" rot="0">
              <a:off x="0" y="0"/>
              <a:ext cx="10025857" cy="1863264"/>
            </a:xfrm>
            <a:custGeom>
              <a:avLst/>
              <a:gdLst/>
              <a:ahLst/>
              <a:cxnLst/>
              <a:rect r="r" b="b" t="t" l="l"/>
              <a:pathLst>
                <a:path h="1863264" w="10025857">
                  <a:moveTo>
                    <a:pt x="0" y="0"/>
                  </a:moveTo>
                  <a:lnTo>
                    <a:pt x="10025857" y="0"/>
                  </a:lnTo>
                  <a:lnTo>
                    <a:pt x="10025857" y="1863264"/>
                  </a:lnTo>
                  <a:lnTo>
                    <a:pt x="0" y="1863264"/>
                  </a:lnTo>
                  <a:close/>
                </a:path>
              </a:pathLst>
            </a:custGeom>
            <a:solidFill>
              <a:srgbClr val="000000">
                <a:alpha val="0"/>
              </a:srgbClr>
            </a:solidFill>
          </p:spPr>
        </p:sp>
        <p:sp>
          <p:nvSpPr>
            <p:cNvPr name="TextBox 17" id="17"/>
            <p:cNvSpPr txBox="true"/>
            <p:nvPr/>
          </p:nvSpPr>
          <p:spPr>
            <a:xfrm>
              <a:off x="0" y="-85725"/>
              <a:ext cx="10025857" cy="1948989"/>
            </a:xfrm>
            <a:prstGeom prst="rect">
              <a:avLst/>
            </a:prstGeom>
          </p:spPr>
          <p:txBody>
            <a:bodyPr anchor="t" rtlCol="false" tIns="0" lIns="0" bIns="0" rIns="0"/>
            <a:lstStyle/>
            <a:p>
              <a:pPr algn="l">
                <a:lnSpc>
                  <a:spcPts val="3692"/>
                </a:lnSpc>
              </a:pPr>
              <a:r>
                <a:rPr lang="en-US" sz="2325">
                  <a:solidFill>
                    <a:srgbClr val="EEEFF5"/>
                  </a:solidFill>
                  <a:latin typeface="Montserrat"/>
                  <a:ea typeface="Montserrat"/>
                  <a:cs typeface="Montserrat"/>
                  <a:sym typeface="Montserrat"/>
                </a:rPr>
                <a:t>Це гасло стало символом пам’яті про загиблих, вираженням віри в безсмертя їх подвигу. Воно нагадує про те, що їх жертва не була марною.</a:t>
              </a:r>
            </a:p>
          </p:txBody>
        </p:sp>
      </p:grpSp>
      <p:grpSp>
        <p:nvGrpSpPr>
          <p:cNvPr name="Group 18" id="18"/>
          <p:cNvGrpSpPr/>
          <p:nvPr/>
        </p:nvGrpSpPr>
        <p:grpSpPr>
          <a:xfrm rot="0">
            <a:off x="9279434" y="5674221"/>
            <a:ext cx="8060829" cy="2449265"/>
            <a:chOff x="0" y="0"/>
            <a:chExt cx="10747772" cy="3265687"/>
          </a:xfrm>
        </p:grpSpPr>
        <p:sp>
          <p:nvSpPr>
            <p:cNvPr name="Freeform 19" id="19"/>
            <p:cNvSpPr/>
            <p:nvPr/>
          </p:nvSpPr>
          <p:spPr>
            <a:xfrm flipH="false" flipV="false" rot="0">
              <a:off x="0" y="0"/>
              <a:ext cx="10747756" cy="3265678"/>
            </a:xfrm>
            <a:custGeom>
              <a:avLst/>
              <a:gdLst/>
              <a:ahLst/>
              <a:cxnLst/>
              <a:rect r="r" b="b" t="t" l="l"/>
              <a:pathLst>
                <a:path h="3265678" w="10747756">
                  <a:moveTo>
                    <a:pt x="0" y="324993"/>
                  </a:moveTo>
                  <a:cubicBezTo>
                    <a:pt x="0" y="145542"/>
                    <a:pt x="145542" y="0"/>
                    <a:pt x="324993" y="0"/>
                  </a:cubicBezTo>
                  <a:lnTo>
                    <a:pt x="10422763" y="0"/>
                  </a:lnTo>
                  <a:cubicBezTo>
                    <a:pt x="10602213" y="0"/>
                    <a:pt x="10747756" y="145542"/>
                    <a:pt x="10747756" y="324993"/>
                  </a:cubicBezTo>
                  <a:lnTo>
                    <a:pt x="10747756" y="2940685"/>
                  </a:lnTo>
                  <a:cubicBezTo>
                    <a:pt x="10747756" y="3120136"/>
                    <a:pt x="10602213" y="3265678"/>
                    <a:pt x="10422763" y="3265678"/>
                  </a:cubicBezTo>
                  <a:lnTo>
                    <a:pt x="324993" y="3265678"/>
                  </a:lnTo>
                  <a:cubicBezTo>
                    <a:pt x="145542" y="3265678"/>
                    <a:pt x="0" y="3120136"/>
                    <a:pt x="0" y="2940685"/>
                  </a:cubicBezTo>
                  <a:close/>
                </a:path>
              </a:pathLst>
            </a:custGeom>
            <a:solidFill>
              <a:srgbClr val="282C32"/>
            </a:solidFill>
          </p:spPr>
        </p:sp>
      </p:grpSp>
      <p:grpSp>
        <p:nvGrpSpPr>
          <p:cNvPr name="Group 20" id="20"/>
          <p:cNvGrpSpPr/>
          <p:nvPr/>
        </p:nvGrpSpPr>
        <p:grpSpPr>
          <a:xfrm rot="0">
            <a:off x="9550152" y="5944940"/>
            <a:ext cx="5064741" cy="602485"/>
            <a:chOff x="0" y="0"/>
            <a:chExt cx="6752988" cy="803313"/>
          </a:xfrm>
        </p:grpSpPr>
        <p:sp>
          <p:nvSpPr>
            <p:cNvPr name="Freeform 21" id="21"/>
            <p:cNvSpPr/>
            <p:nvPr/>
          </p:nvSpPr>
          <p:spPr>
            <a:xfrm flipH="false" flipV="false" rot="0">
              <a:off x="0" y="0"/>
              <a:ext cx="6752989" cy="803313"/>
            </a:xfrm>
            <a:custGeom>
              <a:avLst/>
              <a:gdLst/>
              <a:ahLst/>
              <a:cxnLst/>
              <a:rect r="r" b="b" t="t" l="l"/>
              <a:pathLst>
                <a:path h="803313" w="6752989">
                  <a:moveTo>
                    <a:pt x="0" y="0"/>
                  </a:moveTo>
                  <a:lnTo>
                    <a:pt x="6752989" y="0"/>
                  </a:lnTo>
                  <a:lnTo>
                    <a:pt x="6752989" y="803313"/>
                  </a:lnTo>
                  <a:lnTo>
                    <a:pt x="0" y="803313"/>
                  </a:lnTo>
                  <a:close/>
                </a:path>
              </a:pathLst>
            </a:custGeom>
            <a:solidFill>
              <a:srgbClr val="000000">
                <a:alpha val="0"/>
              </a:srgbClr>
            </a:solidFill>
          </p:spPr>
        </p:sp>
        <p:sp>
          <p:nvSpPr>
            <p:cNvPr name="TextBox 22" id="22"/>
            <p:cNvSpPr txBox="true"/>
            <p:nvPr/>
          </p:nvSpPr>
          <p:spPr>
            <a:xfrm>
              <a:off x="0" y="-38100"/>
              <a:ext cx="6752988" cy="841413"/>
            </a:xfrm>
            <a:prstGeom prst="rect">
              <a:avLst/>
            </a:prstGeom>
          </p:spPr>
          <p:txBody>
            <a:bodyPr anchor="t" rtlCol="false" tIns="0" lIns="0" bIns="0" rIns="0"/>
            <a:lstStyle/>
            <a:p>
              <a:pPr algn="l">
                <a:lnSpc>
                  <a:spcPts val="3754"/>
                </a:lnSpc>
              </a:pPr>
              <a:r>
                <a:rPr lang="en-US" b="true" sz="2949" u="sng">
                  <a:solidFill>
                    <a:srgbClr val="EEEFF5"/>
                  </a:solidFill>
                  <a:latin typeface="Arimo Bold"/>
                  <a:ea typeface="Arimo Bold"/>
                  <a:cs typeface="Arimo Bold"/>
                  <a:sym typeface="Arimo Bold"/>
                </a:rPr>
                <a:t>"Україна – це Європа"</a:t>
              </a:r>
            </a:p>
          </p:txBody>
        </p:sp>
      </p:grpSp>
      <p:grpSp>
        <p:nvGrpSpPr>
          <p:cNvPr name="Group 23" id="23"/>
          <p:cNvGrpSpPr/>
          <p:nvPr/>
        </p:nvGrpSpPr>
        <p:grpSpPr>
          <a:xfrm rot="0">
            <a:off x="9550152" y="6552605"/>
            <a:ext cx="7519392" cy="1397448"/>
            <a:chOff x="0" y="0"/>
            <a:chExt cx="10025857" cy="1863264"/>
          </a:xfrm>
        </p:grpSpPr>
        <p:sp>
          <p:nvSpPr>
            <p:cNvPr name="Freeform 24" id="24"/>
            <p:cNvSpPr/>
            <p:nvPr/>
          </p:nvSpPr>
          <p:spPr>
            <a:xfrm flipH="false" flipV="false" rot="0">
              <a:off x="0" y="0"/>
              <a:ext cx="10025857" cy="1863264"/>
            </a:xfrm>
            <a:custGeom>
              <a:avLst/>
              <a:gdLst/>
              <a:ahLst/>
              <a:cxnLst/>
              <a:rect r="r" b="b" t="t" l="l"/>
              <a:pathLst>
                <a:path h="1863264" w="10025857">
                  <a:moveTo>
                    <a:pt x="0" y="0"/>
                  </a:moveTo>
                  <a:lnTo>
                    <a:pt x="10025857" y="0"/>
                  </a:lnTo>
                  <a:lnTo>
                    <a:pt x="10025857" y="1863264"/>
                  </a:lnTo>
                  <a:lnTo>
                    <a:pt x="0" y="1863264"/>
                  </a:lnTo>
                  <a:close/>
                </a:path>
              </a:pathLst>
            </a:custGeom>
            <a:solidFill>
              <a:srgbClr val="000000">
                <a:alpha val="0"/>
              </a:srgbClr>
            </a:solidFill>
          </p:spPr>
        </p:sp>
        <p:sp>
          <p:nvSpPr>
            <p:cNvPr name="TextBox 25" id="25"/>
            <p:cNvSpPr txBox="true"/>
            <p:nvPr/>
          </p:nvSpPr>
          <p:spPr>
            <a:xfrm>
              <a:off x="0" y="-85725"/>
              <a:ext cx="10025857" cy="1948989"/>
            </a:xfrm>
            <a:prstGeom prst="rect">
              <a:avLst/>
            </a:prstGeom>
          </p:spPr>
          <p:txBody>
            <a:bodyPr anchor="t" rtlCol="false" tIns="0" lIns="0" bIns="0" rIns="0"/>
            <a:lstStyle/>
            <a:p>
              <a:pPr algn="l">
                <a:lnSpc>
                  <a:spcPts val="3692"/>
                </a:lnSpc>
              </a:pPr>
              <a:r>
                <a:rPr lang="en-US" sz="2325">
                  <a:solidFill>
                    <a:srgbClr val="EEEFF5"/>
                  </a:solidFill>
                  <a:latin typeface="Montserrat"/>
                  <a:ea typeface="Montserrat"/>
                  <a:cs typeface="Montserrat"/>
                  <a:sym typeface="Montserrat"/>
                </a:rPr>
                <a:t>Головний меседж Революції Гідності, який підкреслює прагнення українського народу до європейських цінностей, свободи та демократії.</a:t>
              </a:r>
            </a:p>
          </p:txBody>
        </p:sp>
      </p:grpSp>
      <p:grpSp>
        <p:nvGrpSpPr>
          <p:cNvPr name="Group 26" id="26"/>
          <p:cNvGrpSpPr/>
          <p:nvPr/>
        </p:nvGrpSpPr>
        <p:grpSpPr>
          <a:xfrm rot="0">
            <a:off x="947886" y="8428136"/>
            <a:ext cx="16392228" cy="930723"/>
            <a:chOff x="0" y="0"/>
            <a:chExt cx="21856303" cy="1240964"/>
          </a:xfrm>
        </p:grpSpPr>
        <p:sp>
          <p:nvSpPr>
            <p:cNvPr name="Freeform 27" id="27"/>
            <p:cNvSpPr/>
            <p:nvPr/>
          </p:nvSpPr>
          <p:spPr>
            <a:xfrm flipH="false" flipV="false" rot="0">
              <a:off x="0" y="0"/>
              <a:ext cx="21856303" cy="1240964"/>
            </a:xfrm>
            <a:custGeom>
              <a:avLst/>
              <a:gdLst/>
              <a:ahLst/>
              <a:cxnLst/>
              <a:rect r="r" b="b" t="t" l="l"/>
              <a:pathLst>
                <a:path h="1240964" w="21856303">
                  <a:moveTo>
                    <a:pt x="0" y="0"/>
                  </a:moveTo>
                  <a:lnTo>
                    <a:pt x="21856303" y="0"/>
                  </a:lnTo>
                  <a:lnTo>
                    <a:pt x="21856303" y="1240964"/>
                  </a:lnTo>
                  <a:lnTo>
                    <a:pt x="0" y="1240964"/>
                  </a:lnTo>
                  <a:close/>
                </a:path>
              </a:pathLst>
            </a:custGeom>
            <a:solidFill>
              <a:srgbClr val="000000">
                <a:alpha val="0"/>
              </a:srgbClr>
            </a:solidFill>
          </p:spPr>
        </p:sp>
        <p:sp>
          <p:nvSpPr>
            <p:cNvPr name="TextBox 28" id="28"/>
            <p:cNvSpPr txBox="true"/>
            <p:nvPr/>
          </p:nvSpPr>
          <p:spPr>
            <a:xfrm>
              <a:off x="0" y="-85725"/>
              <a:ext cx="21856303" cy="1326689"/>
            </a:xfrm>
            <a:prstGeom prst="rect">
              <a:avLst/>
            </a:prstGeom>
          </p:spPr>
          <p:txBody>
            <a:bodyPr anchor="t" rtlCol="false" tIns="0" lIns="0" bIns="0" rIns="0"/>
            <a:lstStyle/>
            <a:p>
              <a:pPr algn="l">
                <a:lnSpc>
                  <a:spcPts val="3692"/>
                </a:lnSpc>
              </a:pPr>
              <a:r>
                <a:rPr lang="en-US" sz="2325">
                  <a:solidFill>
                    <a:srgbClr val="EEEFF5"/>
                  </a:solidFill>
                  <a:latin typeface="Montserrat"/>
                  <a:ea typeface="Montserrat"/>
                  <a:cs typeface="Montserrat"/>
                  <a:sym typeface="Montserrat"/>
                </a:rPr>
                <a:t> Революція Гідності змінила хід історії України. Вона стала символом боротьби за свободу, гідність та європейський вибір. Пам'ять про Героїв Небесної Сотні надихає нас на захист нашої держави.</a:t>
              </a:r>
            </a:p>
          </p:txBody>
        </p:sp>
      </p:grpSp>
    </p:spTree>
  </p:cSld>
  <p:clrMapOvr>
    <a:masterClrMapping/>
  </p:clrMapOvr>
  <p:transition spd="fast">
    <p:wipe dir="l"/>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6" id="6"/>
          <p:cNvGrpSpPr/>
          <p:nvPr/>
        </p:nvGrpSpPr>
        <p:grpSpPr>
          <a:xfrm rot="0">
            <a:off x="947886" y="745915"/>
            <a:ext cx="16392228" cy="1898016"/>
            <a:chOff x="0" y="0"/>
            <a:chExt cx="21856303" cy="2530688"/>
          </a:xfrm>
        </p:grpSpPr>
        <p:sp>
          <p:nvSpPr>
            <p:cNvPr name="Freeform 7" id="7"/>
            <p:cNvSpPr/>
            <p:nvPr/>
          </p:nvSpPr>
          <p:spPr>
            <a:xfrm flipH="false" flipV="false" rot="0">
              <a:off x="0" y="0"/>
              <a:ext cx="21856303" cy="2530688"/>
            </a:xfrm>
            <a:custGeom>
              <a:avLst/>
              <a:gdLst/>
              <a:ahLst/>
              <a:cxnLst/>
              <a:rect r="r" b="b" t="t" l="l"/>
              <a:pathLst>
                <a:path h="2530688" w="21856303">
                  <a:moveTo>
                    <a:pt x="0" y="0"/>
                  </a:moveTo>
                  <a:lnTo>
                    <a:pt x="21856303" y="0"/>
                  </a:lnTo>
                  <a:lnTo>
                    <a:pt x="21856303" y="2530688"/>
                  </a:lnTo>
                  <a:lnTo>
                    <a:pt x="0" y="2530688"/>
                  </a:lnTo>
                  <a:close/>
                </a:path>
              </a:pathLst>
            </a:custGeom>
            <a:solidFill>
              <a:srgbClr val="000000">
                <a:alpha val="0"/>
              </a:srgbClr>
            </a:solidFill>
          </p:spPr>
        </p:sp>
        <p:sp>
          <p:nvSpPr>
            <p:cNvPr name="TextBox 8" id="8"/>
            <p:cNvSpPr txBox="true"/>
            <p:nvPr/>
          </p:nvSpPr>
          <p:spPr>
            <a:xfrm>
              <a:off x="0" y="-47625"/>
              <a:ext cx="21856303" cy="2578313"/>
            </a:xfrm>
            <a:prstGeom prst="rect">
              <a:avLst/>
            </a:prstGeom>
          </p:spPr>
          <p:txBody>
            <a:bodyPr anchor="t" rtlCol="false" tIns="0" lIns="0" bIns="0" rIns="0"/>
            <a:lstStyle/>
            <a:p>
              <a:pPr algn="l">
                <a:lnSpc>
                  <a:spcPts val="7000"/>
                </a:lnSpc>
              </a:pPr>
              <a:r>
                <a:rPr lang="en-US" sz="5562">
                  <a:solidFill>
                    <a:srgbClr val="9998FF"/>
                  </a:solidFill>
                  <a:latin typeface="Anime Ace v3"/>
                  <a:ea typeface="Anime Ace v3"/>
                  <a:cs typeface="Anime Ace v3"/>
                  <a:sym typeface="Anime Ace v3"/>
                </a:rPr>
                <a:t>Як кожен може вшанувати пам’ять Героїв</a:t>
              </a:r>
            </a:p>
          </p:txBody>
        </p:sp>
      </p:grpSp>
      <p:grpSp>
        <p:nvGrpSpPr>
          <p:cNvPr name="Group 9" id="9"/>
          <p:cNvGrpSpPr/>
          <p:nvPr/>
        </p:nvGrpSpPr>
        <p:grpSpPr>
          <a:xfrm rot="0">
            <a:off x="2305794" y="2882056"/>
            <a:ext cx="3563391" cy="602485"/>
            <a:chOff x="0" y="0"/>
            <a:chExt cx="4751188" cy="803313"/>
          </a:xfrm>
        </p:grpSpPr>
        <p:sp>
          <p:nvSpPr>
            <p:cNvPr name="Freeform 10" id="10"/>
            <p:cNvSpPr/>
            <p:nvPr/>
          </p:nvSpPr>
          <p:spPr>
            <a:xfrm flipH="false" flipV="false" rot="0">
              <a:off x="0" y="0"/>
              <a:ext cx="4751188" cy="803313"/>
            </a:xfrm>
            <a:custGeom>
              <a:avLst/>
              <a:gdLst/>
              <a:ahLst/>
              <a:cxnLst/>
              <a:rect r="r" b="b" t="t" l="l"/>
              <a:pathLst>
                <a:path h="803313" w="4751188">
                  <a:moveTo>
                    <a:pt x="0" y="0"/>
                  </a:moveTo>
                  <a:lnTo>
                    <a:pt x="4751188" y="0"/>
                  </a:lnTo>
                  <a:lnTo>
                    <a:pt x="4751188" y="803313"/>
                  </a:lnTo>
                  <a:lnTo>
                    <a:pt x="0" y="803313"/>
                  </a:lnTo>
                  <a:close/>
                </a:path>
              </a:pathLst>
            </a:custGeom>
            <a:solidFill>
              <a:srgbClr val="000000">
                <a:alpha val="0"/>
              </a:srgbClr>
            </a:solidFill>
          </p:spPr>
        </p:sp>
        <p:sp>
          <p:nvSpPr>
            <p:cNvPr name="TextBox 11" id="11"/>
            <p:cNvSpPr txBox="true"/>
            <p:nvPr/>
          </p:nvSpPr>
          <p:spPr>
            <a:xfrm>
              <a:off x="0" y="-38100"/>
              <a:ext cx="4751188" cy="841413"/>
            </a:xfrm>
            <a:prstGeom prst="rect">
              <a:avLst/>
            </a:prstGeom>
          </p:spPr>
          <p:txBody>
            <a:bodyPr anchor="t" rtlCol="false" tIns="0" lIns="0" bIns="0" rIns="0"/>
            <a:lstStyle/>
            <a:p>
              <a:pPr algn="r">
                <a:lnSpc>
                  <a:spcPts val="3754"/>
                </a:lnSpc>
              </a:pPr>
              <a:r>
                <a:rPr lang="en-US" b="true" sz="2949" u="sng">
                  <a:solidFill>
                    <a:srgbClr val="EEEFF5"/>
                  </a:solidFill>
                  <a:latin typeface="Arimo Bold"/>
                  <a:ea typeface="Arimo Bold"/>
                  <a:cs typeface="Arimo Bold"/>
                  <a:sym typeface="Arimo Bold"/>
                </a:rPr>
                <a:t>Запалити свічку</a:t>
              </a:r>
            </a:p>
          </p:txBody>
        </p:sp>
      </p:grpSp>
      <p:grpSp>
        <p:nvGrpSpPr>
          <p:cNvPr name="Group 12" id="12"/>
          <p:cNvGrpSpPr/>
          <p:nvPr/>
        </p:nvGrpSpPr>
        <p:grpSpPr>
          <a:xfrm rot="0">
            <a:off x="947886" y="3489722"/>
            <a:ext cx="4921300" cy="2330898"/>
            <a:chOff x="0" y="0"/>
            <a:chExt cx="6561733" cy="3107864"/>
          </a:xfrm>
        </p:grpSpPr>
        <p:sp>
          <p:nvSpPr>
            <p:cNvPr name="Freeform 13" id="13"/>
            <p:cNvSpPr/>
            <p:nvPr/>
          </p:nvSpPr>
          <p:spPr>
            <a:xfrm flipH="false" flipV="false" rot="0">
              <a:off x="0" y="0"/>
              <a:ext cx="6561734" cy="3107864"/>
            </a:xfrm>
            <a:custGeom>
              <a:avLst/>
              <a:gdLst/>
              <a:ahLst/>
              <a:cxnLst/>
              <a:rect r="r" b="b" t="t" l="l"/>
              <a:pathLst>
                <a:path h="3107864" w="6561734">
                  <a:moveTo>
                    <a:pt x="0" y="0"/>
                  </a:moveTo>
                  <a:lnTo>
                    <a:pt x="6561734" y="0"/>
                  </a:lnTo>
                  <a:lnTo>
                    <a:pt x="6561734" y="3107864"/>
                  </a:lnTo>
                  <a:lnTo>
                    <a:pt x="0" y="3107864"/>
                  </a:lnTo>
                  <a:close/>
                </a:path>
              </a:pathLst>
            </a:custGeom>
            <a:solidFill>
              <a:srgbClr val="000000">
                <a:alpha val="0"/>
              </a:srgbClr>
            </a:solidFill>
          </p:spPr>
        </p:sp>
        <p:sp>
          <p:nvSpPr>
            <p:cNvPr name="TextBox 14" id="14"/>
            <p:cNvSpPr txBox="true"/>
            <p:nvPr/>
          </p:nvSpPr>
          <p:spPr>
            <a:xfrm>
              <a:off x="0" y="-85725"/>
              <a:ext cx="6561733" cy="3193589"/>
            </a:xfrm>
            <a:prstGeom prst="rect">
              <a:avLst/>
            </a:prstGeom>
          </p:spPr>
          <p:txBody>
            <a:bodyPr anchor="t" rtlCol="false" tIns="0" lIns="0" bIns="0" rIns="0"/>
            <a:lstStyle/>
            <a:p>
              <a:pPr algn="r">
                <a:lnSpc>
                  <a:spcPts val="3692"/>
                </a:lnSpc>
              </a:pPr>
              <a:r>
                <a:rPr lang="en-US" sz="2325">
                  <a:solidFill>
                    <a:srgbClr val="EEEFF5"/>
                  </a:solidFill>
                  <a:latin typeface="Montserrat"/>
                  <a:ea typeface="Montserrat"/>
                  <a:cs typeface="Montserrat"/>
                  <a:sym typeface="Montserrat"/>
                </a:rPr>
                <a:t>Свічка – символ пам’яті та скорботи за загиблими героями. Запаліть свічку вдома або біля пам’ятника, щоб вшанувати їх подвиг.</a:t>
              </a:r>
            </a:p>
          </p:txBody>
        </p:sp>
      </p:grpSp>
      <p:sp>
        <p:nvSpPr>
          <p:cNvPr name="Freeform 15" id="15" descr="preencoded.png"/>
          <p:cNvSpPr/>
          <p:nvPr/>
        </p:nvSpPr>
        <p:spPr>
          <a:xfrm flipH="false" flipV="false" rot="0">
            <a:off x="6275337" y="2991148"/>
            <a:ext cx="5737175" cy="5737175"/>
          </a:xfrm>
          <a:custGeom>
            <a:avLst/>
            <a:gdLst/>
            <a:ahLst/>
            <a:cxnLst/>
            <a:rect r="r" b="b" t="t" l="l"/>
            <a:pathLst>
              <a:path h="5737175" w="5737175">
                <a:moveTo>
                  <a:pt x="0" y="0"/>
                </a:moveTo>
                <a:lnTo>
                  <a:pt x="5737175" y="0"/>
                </a:lnTo>
                <a:lnTo>
                  <a:pt x="5737175" y="5737174"/>
                </a:lnTo>
                <a:lnTo>
                  <a:pt x="0" y="5737174"/>
                </a:lnTo>
                <a:lnTo>
                  <a:pt x="0" y="0"/>
                </a:lnTo>
                <a:close/>
              </a:path>
            </a:pathLst>
          </a:custGeom>
          <a:blipFill>
            <a:blip r:embed="rId3"/>
            <a:stretch>
              <a:fillRect l="0" t="0" r="0" b="0"/>
            </a:stretch>
          </a:blipFill>
        </p:spPr>
      </p:sp>
      <p:grpSp>
        <p:nvGrpSpPr>
          <p:cNvPr name="Group 16" id="16"/>
          <p:cNvGrpSpPr/>
          <p:nvPr/>
        </p:nvGrpSpPr>
        <p:grpSpPr>
          <a:xfrm rot="0">
            <a:off x="7929339" y="3945806"/>
            <a:ext cx="119806" cy="541735"/>
            <a:chOff x="0" y="0"/>
            <a:chExt cx="159742" cy="722313"/>
          </a:xfrm>
        </p:grpSpPr>
        <p:sp>
          <p:nvSpPr>
            <p:cNvPr name="Freeform 17" id="17"/>
            <p:cNvSpPr/>
            <p:nvPr/>
          </p:nvSpPr>
          <p:spPr>
            <a:xfrm flipH="false" flipV="false" rot="0">
              <a:off x="0" y="0"/>
              <a:ext cx="159742" cy="722313"/>
            </a:xfrm>
            <a:custGeom>
              <a:avLst/>
              <a:gdLst/>
              <a:ahLst/>
              <a:cxnLst/>
              <a:rect r="r" b="b" t="t" l="l"/>
              <a:pathLst>
                <a:path h="722313" w="159742">
                  <a:moveTo>
                    <a:pt x="0" y="0"/>
                  </a:moveTo>
                  <a:lnTo>
                    <a:pt x="159742" y="0"/>
                  </a:lnTo>
                  <a:lnTo>
                    <a:pt x="159742" y="722313"/>
                  </a:lnTo>
                  <a:lnTo>
                    <a:pt x="0" y="722313"/>
                  </a:lnTo>
                  <a:close/>
                </a:path>
              </a:pathLst>
            </a:custGeom>
            <a:solidFill>
              <a:srgbClr val="000000">
                <a:alpha val="0"/>
              </a:srgbClr>
            </a:solidFill>
          </p:spPr>
        </p:sp>
        <p:sp>
          <p:nvSpPr>
            <p:cNvPr name="TextBox 18" id="18"/>
            <p:cNvSpPr txBox="true"/>
            <p:nvPr/>
          </p:nvSpPr>
          <p:spPr>
            <a:xfrm>
              <a:off x="0" y="-123825"/>
              <a:ext cx="159742" cy="846138"/>
            </a:xfrm>
            <a:prstGeom prst="rect">
              <a:avLst/>
            </a:prstGeom>
          </p:spPr>
          <p:txBody>
            <a:bodyPr anchor="t" rtlCol="false" tIns="0" lIns="0" bIns="0" rIns="0"/>
            <a:lstStyle/>
            <a:p>
              <a:pPr algn="l">
                <a:lnSpc>
                  <a:spcPts val="4250"/>
                </a:lnSpc>
              </a:pPr>
              <a:r>
                <a:rPr lang="en-US" sz="2625" b="true">
                  <a:solidFill>
                    <a:srgbClr val="EEEFF5"/>
                  </a:solidFill>
                  <a:latin typeface="Arimo Bold"/>
                  <a:ea typeface="Arimo Bold"/>
                  <a:cs typeface="Arimo Bold"/>
                  <a:sym typeface="Arimo Bold"/>
                </a:rPr>
                <a:t>1</a:t>
              </a:r>
            </a:p>
          </p:txBody>
        </p:sp>
      </p:grpSp>
      <p:grpSp>
        <p:nvGrpSpPr>
          <p:cNvPr name="Group 19" id="19"/>
          <p:cNvGrpSpPr/>
          <p:nvPr/>
        </p:nvGrpSpPr>
        <p:grpSpPr>
          <a:xfrm rot="0">
            <a:off x="12418665" y="3098750"/>
            <a:ext cx="3563391" cy="602485"/>
            <a:chOff x="0" y="0"/>
            <a:chExt cx="4751188" cy="803313"/>
          </a:xfrm>
        </p:grpSpPr>
        <p:sp>
          <p:nvSpPr>
            <p:cNvPr name="Freeform 20" id="20"/>
            <p:cNvSpPr/>
            <p:nvPr/>
          </p:nvSpPr>
          <p:spPr>
            <a:xfrm flipH="false" flipV="false" rot="0">
              <a:off x="0" y="0"/>
              <a:ext cx="4751188" cy="803313"/>
            </a:xfrm>
            <a:custGeom>
              <a:avLst/>
              <a:gdLst/>
              <a:ahLst/>
              <a:cxnLst/>
              <a:rect r="r" b="b" t="t" l="l"/>
              <a:pathLst>
                <a:path h="803313" w="4751188">
                  <a:moveTo>
                    <a:pt x="0" y="0"/>
                  </a:moveTo>
                  <a:lnTo>
                    <a:pt x="4751188" y="0"/>
                  </a:lnTo>
                  <a:lnTo>
                    <a:pt x="4751188" y="803313"/>
                  </a:lnTo>
                  <a:lnTo>
                    <a:pt x="0" y="803313"/>
                  </a:lnTo>
                  <a:close/>
                </a:path>
              </a:pathLst>
            </a:custGeom>
            <a:solidFill>
              <a:srgbClr val="000000">
                <a:alpha val="0"/>
              </a:srgbClr>
            </a:solidFill>
          </p:spPr>
        </p:sp>
        <p:sp>
          <p:nvSpPr>
            <p:cNvPr name="TextBox 21" id="21"/>
            <p:cNvSpPr txBox="true"/>
            <p:nvPr/>
          </p:nvSpPr>
          <p:spPr>
            <a:xfrm>
              <a:off x="0" y="-38100"/>
              <a:ext cx="4751188" cy="841413"/>
            </a:xfrm>
            <a:prstGeom prst="rect">
              <a:avLst/>
            </a:prstGeom>
          </p:spPr>
          <p:txBody>
            <a:bodyPr anchor="t" rtlCol="false" tIns="0" lIns="0" bIns="0" rIns="0"/>
            <a:lstStyle/>
            <a:p>
              <a:pPr algn="l">
                <a:lnSpc>
                  <a:spcPts val="3754"/>
                </a:lnSpc>
              </a:pPr>
              <a:r>
                <a:rPr lang="en-US" b="true" sz="2949" u="sng">
                  <a:solidFill>
                    <a:srgbClr val="EEEFF5"/>
                  </a:solidFill>
                  <a:latin typeface="Arimo Bold"/>
                  <a:ea typeface="Arimo Bold"/>
                  <a:cs typeface="Arimo Bold"/>
                  <a:sym typeface="Arimo Bold"/>
                </a:rPr>
                <a:t>Покласти квіти</a:t>
              </a:r>
            </a:p>
          </p:txBody>
        </p:sp>
      </p:grpSp>
      <p:grpSp>
        <p:nvGrpSpPr>
          <p:cNvPr name="Group 22" id="22"/>
          <p:cNvGrpSpPr/>
          <p:nvPr/>
        </p:nvGrpSpPr>
        <p:grpSpPr>
          <a:xfrm rot="0">
            <a:off x="12418665" y="3706416"/>
            <a:ext cx="4921449" cy="1864173"/>
            <a:chOff x="0" y="0"/>
            <a:chExt cx="6561932" cy="2485564"/>
          </a:xfrm>
        </p:grpSpPr>
        <p:sp>
          <p:nvSpPr>
            <p:cNvPr name="Freeform 23" id="23"/>
            <p:cNvSpPr/>
            <p:nvPr/>
          </p:nvSpPr>
          <p:spPr>
            <a:xfrm flipH="false" flipV="false" rot="0">
              <a:off x="0" y="0"/>
              <a:ext cx="6561932" cy="2485564"/>
            </a:xfrm>
            <a:custGeom>
              <a:avLst/>
              <a:gdLst/>
              <a:ahLst/>
              <a:cxnLst/>
              <a:rect r="r" b="b" t="t" l="l"/>
              <a:pathLst>
                <a:path h="2485564" w="6561932">
                  <a:moveTo>
                    <a:pt x="0" y="0"/>
                  </a:moveTo>
                  <a:lnTo>
                    <a:pt x="6561932" y="0"/>
                  </a:lnTo>
                  <a:lnTo>
                    <a:pt x="6561932" y="2485564"/>
                  </a:lnTo>
                  <a:lnTo>
                    <a:pt x="0" y="2485564"/>
                  </a:lnTo>
                  <a:close/>
                </a:path>
              </a:pathLst>
            </a:custGeom>
            <a:solidFill>
              <a:srgbClr val="000000">
                <a:alpha val="0"/>
              </a:srgbClr>
            </a:solidFill>
          </p:spPr>
        </p:sp>
        <p:sp>
          <p:nvSpPr>
            <p:cNvPr name="TextBox 24" id="24"/>
            <p:cNvSpPr txBox="true"/>
            <p:nvPr/>
          </p:nvSpPr>
          <p:spPr>
            <a:xfrm>
              <a:off x="0" y="-85725"/>
              <a:ext cx="6561932" cy="2571289"/>
            </a:xfrm>
            <a:prstGeom prst="rect">
              <a:avLst/>
            </a:prstGeom>
          </p:spPr>
          <p:txBody>
            <a:bodyPr anchor="t" rtlCol="false" tIns="0" lIns="0" bIns="0" rIns="0"/>
            <a:lstStyle/>
            <a:p>
              <a:pPr algn="l">
                <a:lnSpc>
                  <a:spcPts val="3692"/>
                </a:lnSpc>
              </a:pPr>
              <a:r>
                <a:rPr lang="en-US" sz="2325">
                  <a:solidFill>
                    <a:srgbClr val="EEEFF5"/>
                  </a:solidFill>
                  <a:latin typeface="Montserrat"/>
                  <a:ea typeface="Montserrat"/>
                  <a:cs typeface="Montserrat"/>
                  <a:sym typeface="Montserrat"/>
                </a:rPr>
                <a:t>Покладіть квіти до пам’ятника або меморіалу Героїв Небесної Сотні. Це вияв вашої поваги та вдячності за їх жертву.</a:t>
              </a:r>
            </a:p>
          </p:txBody>
        </p:sp>
      </p:grpSp>
      <p:sp>
        <p:nvSpPr>
          <p:cNvPr name="Freeform 25" id="25" descr="preencoded.png"/>
          <p:cNvSpPr/>
          <p:nvPr/>
        </p:nvSpPr>
        <p:spPr>
          <a:xfrm flipH="false" flipV="false" rot="0">
            <a:off x="6275413" y="2991147"/>
            <a:ext cx="5737175" cy="5737175"/>
          </a:xfrm>
          <a:custGeom>
            <a:avLst/>
            <a:gdLst/>
            <a:ahLst/>
            <a:cxnLst/>
            <a:rect r="r" b="b" t="t" l="l"/>
            <a:pathLst>
              <a:path h="5737175" w="5737175">
                <a:moveTo>
                  <a:pt x="0" y="0"/>
                </a:moveTo>
                <a:lnTo>
                  <a:pt x="5737175" y="0"/>
                </a:lnTo>
                <a:lnTo>
                  <a:pt x="5737175" y="5737175"/>
                </a:lnTo>
                <a:lnTo>
                  <a:pt x="0" y="5737175"/>
                </a:lnTo>
                <a:lnTo>
                  <a:pt x="0" y="0"/>
                </a:lnTo>
                <a:close/>
              </a:path>
            </a:pathLst>
          </a:custGeom>
          <a:blipFill>
            <a:blip r:embed="rId4"/>
            <a:stretch>
              <a:fillRect l="0" t="0" r="0" b="0"/>
            </a:stretch>
          </a:blipFill>
        </p:spPr>
      </p:sp>
      <p:grpSp>
        <p:nvGrpSpPr>
          <p:cNvPr name="Group 26" id="26"/>
          <p:cNvGrpSpPr/>
          <p:nvPr/>
        </p:nvGrpSpPr>
        <p:grpSpPr>
          <a:xfrm rot="0">
            <a:off x="10691888" y="4434111"/>
            <a:ext cx="189608" cy="541735"/>
            <a:chOff x="0" y="0"/>
            <a:chExt cx="252810" cy="722313"/>
          </a:xfrm>
        </p:grpSpPr>
        <p:sp>
          <p:nvSpPr>
            <p:cNvPr name="Freeform 27" id="27"/>
            <p:cNvSpPr/>
            <p:nvPr/>
          </p:nvSpPr>
          <p:spPr>
            <a:xfrm flipH="false" flipV="false" rot="0">
              <a:off x="0" y="0"/>
              <a:ext cx="252810" cy="722313"/>
            </a:xfrm>
            <a:custGeom>
              <a:avLst/>
              <a:gdLst/>
              <a:ahLst/>
              <a:cxnLst/>
              <a:rect r="r" b="b" t="t" l="l"/>
              <a:pathLst>
                <a:path h="722313" w="252810">
                  <a:moveTo>
                    <a:pt x="0" y="0"/>
                  </a:moveTo>
                  <a:lnTo>
                    <a:pt x="252810" y="0"/>
                  </a:lnTo>
                  <a:lnTo>
                    <a:pt x="252810" y="722313"/>
                  </a:lnTo>
                  <a:lnTo>
                    <a:pt x="0" y="722313"/>
                  </a:lnTo>
                  <a:close/>
                </a:path>
              </a:pathLst>
            </a:custGeom>
            <a:solidFill>
              <a:srgbClr val="000000">
                <a:alpha val="0"/>
              </a:srgbClr>
            </a:solidFill>
          </p:spPr>
        </p:sp>
        <p:sp>
          <p:nvSpPr>
            <p:cNvPr name="TextBox 28" id="28"/>
            <p:cNvSpPr txBox="true"/>
            <p:nvPr/>
          </p:nvSpPr>
          <p:spPr>
            <a:xfrm>
              <a:off x="0" y="-123825"/>
              <a:ext cx="252810" cy="846138"/>
            </a:xfrm>
            <a:prstGeom prst="rect">
              <a:avLst/>
            </a:prstGeom>
          </p:spPr>
          <p:txBody>
            <a:bodyPr anchor="t" rtlCol="false" tIns="0" lIns="0" bIns="0" rIns="0"/>
            <a:lstStyle/>
            <a:p>
              <a:pPr algn="l">
                <a:lnSpc>
                  <a:spcPts val="4250"/>
                </a:lnSpc>
              </a:pPr>
              <a:r>
                <a:rPr lang="en-US" sz="2625" b="true">
                  <a:solidFill>
                    <a:srgbClr val="EEEFF5"/>
                  </a:solidFill>
                  <a:latin typeface="Arimo Bold"/>
                  <a:ea typeface="Arimo Bold"/>
                  <a:cs typeface="Arimo Bold"/>
                  <a:sym typeface="Arimo Bold"/>
                </a:rPr>
                <a:t>2</a:t>
              </a:r>
            </a:p>
          </p:txBody>
        </p:sp>
      </p:grpSp>
      <p:grpSp>
        <p:nvGrpSpPr>
          <p:cNvPr name="Group 29" id="29"/>
          <p:cNvGrpSpPr/>
          <p:nvPr/>
        </p:nvGrpSpPr>
        <p:grpSpPr>
          <a:xfrm rot="0">
            <a:off x="12418665" y="6279505"/>
            <a:ext cx="3563391" cy="602485"/>
            <a:chOff x="0" y="0"/>
            <a:chExt cx="4751188" cy="803313"/>
          </a:xfrm>
        </p:grpSpPr>
        <p:sp>
          <p:nvSpPr>
            <p:cNvPr name="Freeform 30" id="30"/>
            <p:cNvSpPr/>
            <p:nvPr/>
          </p:nvSpPr>
          <p:spPr>
            <a:xfrm flipH="false" flipV="false" rot="0">
              <a:off x="0" y="0"/>
              <a:ext cx="4751188" cy="803313"/>
            </a:xfrm>
            <a:custGeom>
              <a:avLst/>
              <a:gdLst/>
              <a:ahLst/>
              <a:cxnLst/>
              <a:rect r="r" b="b" t="t" l="l"/>
              <a:pathLst>
                <a:path h="803313" w="4751188">
                  <a:moveTo>
                    <a:pt x="0" y="0"/>
                  </a:moveTo>
                  <a:lnTo>
                    <a:pt x="4751188" y="0"/>
                  </a:lnTo>
                  <a:lnTo>
                    <a:pt x="4751188" y="803313"/>
                  </a:lnTo>
                  <a:lnTo>
                    <a:pt x="0" y="803313"/>
                  </a:lnTo>
                  <a:close/>
                </a:path>
              </a:pathLst>
            </a:custGeom>
            <a:solidFill>
              <a:srgbClr val="000000">
                <a:alpha val="0"/>
              </a:srgbClr>
            </a:solidFill>
          </p:spPr>
        </p:sp>
        <p:sp>
          <p:nvSpPr>
            <p:cNvPr name="TextBox 31" id="31"/>
            <p:cNvSpPr txBox="true"/>
            <p:nvPr/>
          </p:nvSpPr>
          <p:spPr>
            <a:xfrm>
              <a:off x="0" y="-38100"/>
              <a:ext cx="4751188" cy="841413"/>
            </a:xfrm>
            <a:prstGeom prst="rect">
              <a:avLst/>
            </a:prstGeom>
          </p:spPr>
          <p:txBody>
            <a:bodyPr anchor="t" rtlCol="false" tIns="0" lIns="0" bIns="0" rIns="0"/>
            <a:lstStyle/>
            <a:p>
              <a:pPr algn="l">
                <a:lnSpc>
                  <a:spcPts val="3754"/>
                </a:lnSpc>
              </a:pPr>
              <a:r>
                <a:rPr lang="en-US" b="true" sz="2949" u="sng">
                  <a:solidFill>
                    <a:srgbClr val="EEEFF5"/>
                  </a:solidFill>
                  <a:latin typeface="Arimo Bold"/>
                  <a:ea typeface="Arimo Bold"/>
                  <a:cs typeface="Arimo Bold"/>
                  <a:sym typeface="Arimo Bold"/>
                </a:rPr>
                <a:t>Перегляд фільмів</a:t>
              </a:r>
            </a:p>
          </p:txBody>
        </p:sp>
      </p:grpSp>
      <p:grpSp>
        <p:nvGrpSpPr>
          <p:cNvPr name="Group 32" id="32"/>
          <p:cNvGrpSpPr/>
          <p:nvPr/>
        </p:nvGrpSpPr>
        <p:grpSpPr>
          <a:xfrm rot="0">
            <a:off x="12418665" y="6887170"/>
            <a:ext cx="4921449" cy="2330898"/>
            <a:chOff x="0" y="0"/>
            <a:chExt cx="6561932" cy="3107864"/>
          </a:xfrm>
        </p:grpSpPr>
        <p:sp>
          <p:nvSpPr>
            <p:cNvPr name="Freeform 33" id="33"/>
            <p:cNvSpPr/>
            <p:nvPr/>
          </p:nvSpPr>
          <p:spPr>
            <a:xfrm flipH="false" flipV="false" rot="0">
              <a:off x="0" y="0"/>
              <a:ext cx="6561932" cy="3107864"/>
            </a:xfrm>
            <a:custGeom>
              <a:avLst/>
              <a:gdLst/>
              <a:ahLst/>
              <a:cxnLst/>
              <a:rect r="r" b="b" t="t" l="l"/>
              <a:pathLst>
                <a:path h="3107864" w="6561932">
                  <a:moveTo>
                    <a:pt x="0" y="0"/>
                  </a:moveTo>
                  <a:lnTo>
                    <a:pt x="6561932" y="0"/>
                  </a:lnTo>
                  <a:lnTo>
                    <a:pt x="6561932" y="3107864"/>
                  </a:lnTo>
                  <a:lnTo>
                    <a:pt x="0" y="3107864"/>
                  </a:lnTo>
                  <a:close/>
                </a:path>
              </a:pathLst>
            </a:custGeom>
            <a:solidFill>
              <a:srgbClr val="000000">
                <a:alpha val="0"/>
              </a:srgbClr>
            </a:solidFill>
          </p:spPr>
        </p:sp>
        <p:sp>
          <p:nvSpPr>
            <p:cNvPr name="TextBox 34" id="34"/>
            <p:cNvSpPr txBox="true"/>
            <p:nvPr/>
          </p:nvSpPr>
          <p:spPr>
            <a:xfrm>
              <a:off x="0" y="-85725"/>
              <a:ext cx="6561932" cy="3193589"/>
            </a:xfrm>
            <a:prstGeom prst="rect">
              <a:avLst/>
            </a:prstGeom>
          </p:spPr>
          <p:txBody>
            <a:bodyPr anchor="t" rtlCol="false" tIns="0" lIns="0" bIns="0" rIns="0"/>
            <a:lstStyle/>
            <a:p>
              <a:pPr algn="l">
                <a:lnSpc>
                  <a:spcPts val="3692"/>
                </a:lnSpc>
              </a:pPr>
              <a:r>
                <a:rPr lang="en-US" sz="2325">
                  <a:solidFill>
                    <a:srgbClr val="EEEFF5"/>
                  </a:solidFill>
                  <a:latin typeface="Montserrat"/>
                  <a:ea typeface="Montserrat"/>
                  <a:cs typeface="Montserrat"/>
                  <a:sym typeface="Montserrat"/>
                </a:rPr>
                <a:t>Подивіться фільми про Майдан, щоб краще зрозуміти події 2013-2014 років та їх значення для України. Згадайте, як це було.</a:t>
              </a:r>
            </a:p>
          </p:txBody>
        </p:sp>
      </p:grpSp>
      <p:sp>
        <p:nvSpPr>
          <p:cNvPr name="Freeform 35" id="35" descr="preencoded.png"/>
          <p:cNvSpPr/>
          <p:nvPr/>
        </p:nvSpPr>
        <p:spPr>
          <a:xfrm flipH="false" flipV="false" rot="0">
            <a:off x="6275337" y="2991148"/>
            <a:ext cx="5737175" cy="5737175"/>
          </a:xfrm>
          <a:custGeom>
            <a:avLst/>
            <a:gdLst/>
            <a:ahLst/>
            <a:cxnLst/>
            <a:rect r="r" b="b" t="t" l="l"/>
            <a:pathLst>
              <a:path h="5737175" w="5737175">
                <a:moveTo>
                  <a:pt x="0" y="0"/>
                </a:moveTo>
                <a:lnTo>
                  <a:pt x="5737175" y="0"/>
                </a:lnTo>
                <a:lnTo>
                  <a:pt x="5737175" y="5737174"/>
                </a:lnTo>
                <a:lnTo>
                  <a:pt x="0" y="5737174"/>
                </a:lnTo>
                <a:lnTo>
                  <a:pt x="0" y="0"/>
                </a:lnTo>
                <a:close/>
              </a:path>
            </a:pathLst>
          </a:custGeom>
          <a:blipFill>
            <a:blip r:embed="rId5"/>
            <a:stretch>
              <a:fillRect l="0" t="0" r="0" b="0"/>
            </a:stretch>
          </a:blipFill>
        </p:spPr>
      </p:sp>
      <p:grpSp>
        <p:nvGrpSpPr>
          <p:cNvPr name="Group 36" id="36"/>
          <p:cNvGrpSpPr/>
          <p:nvPr/>
        </p:nvGrpSpPr>
        <p:grpSpPr>
          <a:xfrm rot="0">
            <a:off x="10207005" y="7231632"/>
            <a:ext cx="182761" cy="541735"/>
            <a:chOff x="0" y="0"/>
            <a:chExt cx="243682" cy="722313"/>
          </a:xfrm>
        </p:grpSpPr>
        <p:sp>
          <p:nvSpPr>
            <p:cNvPr name="Freeform 37" id="37"/>
            <p:cNvSpPr/>
            <p:nvPr/>
          </p:nvSpPr>
          <p:spPr>
            <a:xfrm flipH="false" flipV="false" rot="0">
              <a:off x="0" y="0"/>
              <a:ext cx="243682" cy="722313"/>
            </a:xfrm>
            <a:custGeom>
              <a:avLst/>
              <a:gdLst/>
              <a:ahLst/>
              <a:cxnLst/>
              <a:rect r="r" b="b" t="t" l="l"/>
              <a:pathLst>
                <a:path h="722313" w="243682">
                  <a:moveTo>
                    <a:pt x="0" y="0"/>
                  </a:moveTo>
                  <a:lnTo>
                    <a:pt x="243682" y="0"/>
                  </a:lnTo>
                  <a:lnTo>
                    <a:pt x="243682" y="722313"/>
                  </a:lnTo>
                  <a:lnTo>
                    <a:pt x="0" y="722313"/>
                  </a:lnTo>
                  <a:close/>
                </a:path>
              </a:pathLst>
            </a:custGeom>
            <a:solidFill>
              <a:srgbClr val="000000">
                <a:alpha val="0"/>
              </a:srgbClr>
            </a:solidFill>
          </p:spPr>
        </p:sp>
        <p:sp>
          <p:nvSpPr>
            <p:cNvPr name="TextBox 38" id="38"/>
            <p:cNvSpPr txBox="true"/>
            <p:nvPr/>
          </p:nvSpPr>
          <p:spPr>
            <a:xfrm>
              <a:off x="0" y="-123825"/>
              <a:ext cx="243682" cy="846138"/>
            </a:xfrm>
            <a:prstGeom prst="rect">
              <a:avLst/>
            </a:prstGeom>
          </p:spPr>
          <p:txBody>
            <a:bodyPr anchor="t" rtlCol="false" tIns="0" lIns="0" bIns="0" rIns="0"/>
            <a:lstStyle/>
            <a:p>
              <a:pPr algn="l">
                <a:lnSpc>
                  <a:spcPts val="4250"/>
                </a:lnSpc>
              </a:pPr>
              <a:r>
                <a:rPr lang="en-US" sz="2625" b="true">
                  <a:solidFill>
                    <a:srgbClr val="EEEFF5"/>
                  </a:solidFill>
                  <a:latin typeface="Arimo Bold"/>
                  <a:ea typeface="Arimo Bold"/>
                  <a:cs typeface="Arimo Bold"/>
                  <a:sym typeface="Arimo Bold"/>
                </a:rPr>
                <a:t>3</a:t>
              </a:r>
            </a:p>
          </p:txBody>
        </p:sp>
      </p:grpSp>
      <p:grpSp>
        <p:nvGrpSpPr>
          <p:cNvPr name="Group 39" id="39"/>
          <p:cNvGrpSpPr/>
          <p:nvPr/>
        </p:nvGrpSpPr>
        <p:grpSpPr>
          <a:xfrm rot="0">
            <a:off x="2305794" y="6062811"/>
            <a:ext cx="3563391" cy="602485"/>
            <a:chOff x="0" y="0"/>
            <a:chExt cx="4751188" cy="803313"/>
          </a:xfrm>
        </p:grpSpPr>
        <p:sp>
          <p:nvSpPr>
            <p:cNvPr name="Freeform 40" id="40"/>
            <p:cNvSpPr/>
            <p:nvPr/>
          </p:nvSpPr>
          <p:spPr>
            <a:xfrm flipH="false" flipV="false" rot="0">
              <a:off x="0" y="0"/>
              <a:ext cx="4751188" cy="803313"/>
            </a:xfrm>
            <a:custGeom>
              <a:avLst/>
              <a:gdLst/>
              <a:ahLst/>
              <a:cxnLst/>
              <a:rect r="r" b="b" t="t" l="l"/>
              <a:pathLst>
                <a:path h="803313" w="4751188">
                  <a:moveTo>
                    <a:pt x="0" y="0"/>
                  </a:moveTo>
                  <a:lnTo>
                    <a:pt x="4751188" y="0"/>
                  </a:lnTo>
                  <a:lnTo>
                    <a:pt x="4751188" y="803313"/>
                  </a:lnTo>
                  <a:lnTo>
                    <a:pt x="0" y="803313"/>
                  </a:lnTo>
                  <a:close/>
                </a:path>
              </a:pathLst>
            </a:custGeom>
            <a:solidFill>
              <a:srgbClr val="000000">
                <a:alpha val="0"/>
              </a:srgbClr>
            </a:solidFill>
          </p:spPr>
        </p:sp>
        <p:sp>
          <p:nvSpPr>
            <p:cNvPr name="TextBox 41" id="41"/>
            <p:cNvSpPr txBox="true"/>
            <p:nvPr/>
          </p:nvSpPr>
          <p:spPr>
            <a:xfrm>
              <a:off x="0" y="-38100"/>
              <a:ext cx="4751188" cy="841413"/>
            </a:xfrm>
            <a:prstGeom prst="rect">
              <a:avLst/>
            </a:prstGeom>
          </p:spPr>
          <p:txBody>
            <a:bodyPr anchor="t" rtlCol="false" tIns="0" lIns="0" bIns="0" rIns="0"/>
            <a:lstStyle/>
            <a:p>
              <a:pPr algn="r">
                <a:lnSpc>
                  <a:spcPts val="3754"/>
                </a:lnSpc>
              </a:pPr>
              <a:r>
                <a:rPr lang="en-US" b="true" sz="2949" u="sng">
                  <a:solidFill>
                    <a:srgbClr val="EEEFF5"/>
                  </a:solidFill>
                  <a:latin typeface="Arimo Bold"/>
                  <a:ea typeface="Arimo Bold"/>
                  <a:cs typeface="Arimo Bold"/>
                  <a:sym typeface="Arimo Bold"/>
                </a:rPr>
                <a:t>Читати спогади</a:t>
              </a:r>
            </a:p>
          </p:txBody>
        </p:sp>
      </p:grpSp>
      <p:grpSp>
        <p:nvGrpSpPr>
          <p:cNvPr name="Group 42" id="42"/>
          <p:cNvGrpSpPr/>
          <p:nvPr/>
        </p:nvGrpSpPr>
        <p:grpSpPr>
          <a:xfrm rot="0">
            <a:off x="947886" y="6670476"/>
            <a:ext cx="4921300" cy="2330898"/>
            <a:chOff x="0" y="0"/>
            <a:chExt cx="6561733" cy="3107864"/>
          </a:xfrm>
        </p:grpSpPr>
        <p:sp>
          <p:nvSpPr>
            <p:cNvPr name="Freeform 43" id="43"/>
            <p:cNvSpPr/>
            <p:nvPr/>
          </p:nvSpPr>
          <p:spPr>
            <a:xfrm flipH="false" flipV="false" rot="0">
              <a:off x="0" y="0"/>
              <a:ext cx="6561734" cy="3107864"/>
            </a:xfrm>
            <a:custGeom>
              <a:avLst/>
              <a:gdLst/>
              <a:ahLst/>
              <a:cxnLst/>
              <a:rect r="r" b="b" t="t" l="l"/>
              <a:pathLst>
                <a:path h="3107864" w="6561734">
                  <a:moveTo>
                    <a:pt x="0" y="0"/>
                  </a:moveTo>
                  <a:lnTo>
                    <a:pt x="6561734" y="0"/>
                  </a:lnTo>
                  <a:lnTo>
                    <a:pt x="6561734" y="3107864"/>
                  </a:lnTo>
                  <a:lnTo>
                    <a:pt x="0" y="3107864"/>
                  </a:lnTo>
                  <a:close/>
                </a:path>
              </a:pathLst>
            </a:custGeom>
            <a:solidFill>
              <a:srgbClr val="000000">
                <a:alpha val="0"/>
              </a:srgbClr>
            </a:solidFill>
          </p:spPr>
        </p:sp>
        <p:sp>
          <p:nvSpPr>
            <p:cNvPr name="TextBox 44" id="44"/>
            <p:cNvSpPr txBox="true"/>
            <p:nvPr/>
          </p:nvSpPr>
          <p:spPr>
            <a:xfrm>
              <a:off x="0" y="-85725"/>
              <a:ext cx="6561733" cy="3193589"/>
            </a:xfrm>
            <a:prstGeom prst="rect">
              <a:avLst/>
            </a:prstGeom>
          </p:spPr>
          <p:txBody>
            <a:bodyPr anchor="t" rtlCol="false" tIns="0" lIns="0" bIns="0" rIns="0"/>
            <a:lstStyle/>
            <a:p>
              <a:pPr algn="r">
                <a:lnSpc>
                  <a:spcPts val="3692"/>
                </a:lnSpc>
              </a:pPr>
              <a:r>
                <a:rPr lang="en-US" sz="2325">
                  <a:solidFill>
                    <a:srgbClr val="EEEFF5"/>
                  </a:solidFill>
                  <a:latin typeface="Montserrat"/>
                  <a:ea typeface="Montserrat"/>
                  <a:cs typeface="Montserrat"/>
                  <a:sym typeface="Montserrat"/>
                </a:rPr>
                <a:t>Прочитайте спогади учасників Революції Гідності, щоб почути їхні історії та зрозуміти, що вони відчували в ті дні. Так ми краще запам'ятаємо все.</a:t>
              </a:r>
            </a:p>
          </p:txBody>
        </p:sp>
      </p:grpSp>
      <p:sp>
        <p:nvSpPr>
          <p:cNvPr name="Freeform 45" id="45" descr="preencoded.png"/>
          <p:cNvSpPr/>
          <p:nvPr/>
        </p:nvSpPr>
        <p:spPr>
          <a:xfrm flipH="false" flipV="false" rot="0">
            <a:off x="6275337" y="2991147"/>
            <a:ext cx="5737175" cy="5737175"/>
          </a:xfrm>
          <a:custGeom>
            <a:avLst/>
            <a:gdLst/>
            <a:ahLst/>
            <a:cxnLst/>
            <a:rect r="r" b="b" t="t" l="l"/>
            <a:pathLst>
              <a:path h="5737175" w="5737175">
                <a:moveTo>
                  <a:pt x="0" y="0"/>
                </a:moveTo>
                <a:lnTo>
                  <a:pt x="5737175" y="0"/>
                </a:lnTo>
                <a:lnTo>
                  <a:pt x="5737175" y="5737175"/>
                </a:lnTo>
                <a:lnTo>
                  <a:pt x="0" y="5737175"/>
                </a:lnTo>
                <a:lnTo>
                  <a:pt x="0" y="0"/>
                </a:lnTo>
                <a:close/>
              </a:path>
            </a:pathLst>
          </a:custGeom>
          <a:blipFill>
            <a:blip r:embed="rId6"/>
            <a:stretch>
              <a:fillRect l="0" t="0" r="0" b="0"/>
            </a:stretch>
          </a:blipFill>
        </p:spPr>
      </p:sp>
      <p:grpSp>
        <p:nvGrpSpPr>
          <p:cNvPr name="Group 46" id="46"/>
          <p:cNvGrpSpPr/>
          <p:nvPr/>
        </p:nvGrpSpPr>
        <p:grpSpPr>
          <a:xfrm rot="0">
            <a:off x="7398469" y="6743327"/>
            <a:ext cx="204788" cy="541735"/>
            <a:chOff x="0" y="0"/>
            <a:chExt cx="273050" cy="722313"/>
          </a:xfrm>
        </p:grpSpPr>
        <p:sp>
          <p:nvSpPr>
            <p:cNvPr name="Freeform 47" id="47"/>
            <p:cNvSpPr/>
            <p:nvPr/>
          </p:nvSpPr>
          <p:spPr>
            <a:xfrm flipH="false" flipV="false" rot="0">
              <a:off x="0" y="0"/>
              <a:ext cx="273050" cy="722313"/>
            </a:xfrm>
            <a:custGeom>
              <a:avLst/>
              <a:gdLst/>
              <a:ahLst/>
              <a:cxnLst/>
              <a:rect r="r" b="b" t="t" l="l"/>
              <a:pathLst>
                <a:path h="722313" w="273050">
                  <a:moveTo>
                    <a:pt x="0" y="0"/>
                  </a:moveTo>
                  <a:lnTo>
                    <a:pt x="273050" y="0"/>
                  </a:lnTo>
                  <a:lnTo>
                    <a:pt x="273050" y="722313"/>
                  </a:lnTo>
                  <a:lnTo>
                    <a:pt x="0" y="722313"/>
                  </a:lnTo>
                  <a:close/>
                </a:path>
              </a:pathLst>
            </a:custGeom>
            <a:solidFill>
              <a:srgbClr val="000000">
                <a:alpha val="0"/>
              </a:srgbClr>
            </a:solidFill>
          </p:spPr>
        </p:sp>
        <p:sp>
          <p:nvSpPr>
            <p:cNvPr name="TextBox 48" id="48"/>
            <p:cNvSpPr txBox="true"/>
            <p:nvPr/>
          </p:nvSpPr>
          <p:spPr>
            <a:xfrm>
              <a:off x="0" y="-123825"/>
              <a:ext cx="273050" cy="846138"/>
            </a:xfrm>
            <a:prstGeom prst="rect">
              <a:avLst/>
            </a:prstGeom>
          </p:spPr>
          <p:txBody>
            <a:bodyPr anchor="t" rtlCol="false" tIns="0" lIns="0" bIns="0" rIns="0"/>
            <a:lstStyle/>
            <a:p>
              <a:pPr algn="l">
                <a:lnSpc>
                  <a:spcPts val="4250"/>
                </a:lnSpc>
              </a:pPr>
              <a:r>
                <a:rPr lang="en-US" sz="2625" b="true">
                  <a:solidFill>
                    <a:srgbClr val="EEEFF5"/>
                  </a:solidFill>
                  <a:latin typeface="Arimo Bold"/>
                  <a:ea typeface="Arimo Bold"/>
                  <a:cs typeface="Arimo Bold"/>
                  <a:sym typeface="Arimo Bold"/>
                </a:rPr>
                <a:t>4</a:t>
              </a:r>
            </a:p>
          </p:txBody>
        </p:sp>
      </p:grpSp>
    </p:spTree>
  </p:cSld>
  <p:clrMapOvr>
    <a:masterClrMapping/>
  </p:clrMapOvr>
  <p:transition spd="fast">
    <p:wipe dir="l"/>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sp>
        <p:nvSpPr>
          <p:cNvPr name="Freeform 6" id="6" descr="preencoded.png"/>
          <p:cNvSpPr/>
          <p:nvPr/>
        </p:nvSpPr>
        <p:spPr>
          <a:xfrm flipH="false" flipV="false" rot="0">
            <a:off x="0" y="0"/>
            <a:ext cx="6858000" cy="10288637"/>
          </a:xfrm>
          <a:custGeom>
            <a:avLst/>
            <a:gdLst/>
            <a:ahLst/>
            <a:cxnLst/>
            <a:rect r="r" b="b" t="t" l="l"/>
            <a:pathLst>
              <a:path h="10288637" w="6858000">
                <a:moveTo>
                  <a:pt x="0" y="0"/>
                </a:moveTo>
                <a:lnTo>
                  <a:pt x="6858000" y="0"/>
                </a:lnTo>
                <a:lnTo>
                  <a:pt x="6858000" y="10288637"/>
                </a:lnTo>
                <a:lnTo>
                  <a:pt x="0" y="10288637"/>
                </a:lnTo>
                <a:lnTo>
                  <a:pt x="0" y="0"/>
                </a:lnTo>
                <a:close/>
              </a:path>
            </a:pathLst>
          </a:custGeom>
          <a:blipFill>
            <a:blip r:embed="rId3"/>
            <a:stretch>
              <a:fillRect l="-7" t="0" r="-7" b="0"/>
            </a:stretch>
          </a:blipFill>
        </p:spPr>
      </p:sp>
      <p:grpSp>
        <p:nvGrpSpPr>
          <p:cNvPr name="Group 7" id="7"/>
          <p:cNvGrpSpPr/>
          <p:nvPr/>
        </p:nvGrpSpPr>
        <p:grpSpPr>
          <a:xfrm rot="0">
            <a:off x="7803208" y="742652"/>
            <a:ext cx="9539585" cy="1886903"/>
            <a:chOff x="0" y="0"/>
            <a:chExt cx="12719447" cy="2515871"/>
          </a:xfrm>
        </p:grpSpPr>
        <p:sp>
          <p:nvSpPr>
            <p:cNvPr name="Freeform 8" id="8"/>
            <p:cNvSpPr/>
            <p:nvPr/>
          </p:nvSpPr>
          <p:spPr>
            <a:xfrm flipH="false" flipV="false" rot="0">
              <a:off x="0" y="0"/>
              <a:ext cx="12719447" cy="2515871"/>
            </a:xfrm>
            <a:custGeom>
              <a:avLst/>
              <a:gdLst/>
              <a:ahLst/>
              <a:cxnLst/>
              <a:rect r="r" b="b" t="t" l="l"/>
              <a:pathLst>
                <a:path h="2515871" w="12719447">
                  <a:moveTo>
                    <a:pt x="0" y="0"/>
                  </a:moveTo>
                  <a:lnTo>
                    <a:pt x="12719447" y="0"/>
                  </a:lnTo>
                  <a:lnTo>
                    <a:pt x="12719447" y="2515871"/>
                  </a:lnTo>
                  <a:lnTo>
                    <a:pt x="0" y="2515871"/>
                  </a:lnTo>
                  <a:close/>
                </a:path>
              </a:pathLst>
            </a:custGeom>
            <a:solidFill>
              <a:srgbClr val="000000">
                <a:alpha val="0"/>
              </a:srgbClr>
            </a:solidFill>
          </p:spPr>
        </p:sp>
        <p:sp>
          <p:nvSpPr>
            <p:cNvPr name="TextBox 9" id="9"/>
            <p:cNvSpPr txBox="true"/>
            <p:nvPr/>
          </p:nvSpPr>
          <p:spPr>
            <a:xfrm>
              <a:off x="0" y="-38100"/>
              <a:ext cx="12719447" cy="2553971"/>
            </a:xfrm>
            <a:prstGeom prst="rect">
              <a:avLst/>
            </a:prstGeom>
          </p:spPr>
          <p:txBody>
            <a:bodyPr anchor="t" rtlCol="false" tIns="0" lIns="0" bIns="0" rIns="0"/>
            <a:lstStyle/>
            <a:p>
              <a:pPr algn="l">
                <a:lnSpc>
                  <a:spcPts val="6937"/>
                </a:lnSpc>
              </a:pPr>
              <a:r>
                <a:rPr lang="en-US" sz="5562">
                  <a:solidFill>
                    <a:srgbClr val="9998FF"/>
                  </a:solidFill>
                  <a:latin typeface="Anime Ace v3"/>
                  <a:ea typeface="Anime Ace v3"/>
                  <a:cs typeface="Anime Ace v3"/>
                  <a:sym typeface="Anime Ace v3"/>
                </a:rPr>
                <a:t>Поширюйте правду про події 2013-2014 років</a:t>
              </a:r>
            </a:p>
          </p:txBody>
        </p:sp>
      </p:grpSp>
      <p:sp>
        <p:nvSpPr>
          <p:cNvPr name="Freeform 10" id="10" descr="preencoded.png"/>
          <p:cNvSpPr/>
          <p:nvPr/>
        </p:nvSpPr>
        <p:spPr>
          <a:xfrm flipH="false" flipV="false" rot="0">
            <a:off x="7803208" y="2924770"/>
            <a:ext cx="675085" cy="675085"/>
          </a:xfrm>
          <a:custGeom>
            <a:avLst/>
            <a:gdLst/>
            <a:ahLst/>
            <a:cxnLst/>
            <a:rect r="r" b="b" t="t" l="l"/>
            <a:pathLst>
              <a:path h="675085" w="675085">
                <a:moveTo>
                  <a:pt x="0" y="0"/>
                </a:moveTo>
                <a:lnTo>
                  <a:pt x="675084" y="0"/>
                </a:lnTo>
                <a:lnTo>
                  <a:pt x="675084" y="675085"/>
                </a:lnTo>
                <a:lnTo>
                  <a:pt x="0" y="675085"/>
                </a:lnTo>
                <a:lnTo>
                  <a:pt x="0" y="0"/>
                </a:lnTo>
                <a:close/>
              </a:path>
            </a:pathLst>
          </a:custGeom>
          <a:blipFill>
            <a:blip r:embed="rId4"/>
            <a:stretch>
              <a:fillRect l="0" t="0" r="0" b="0"/>
            </a:stretch>
          </a:blipFill>
        </p:spPr>
      </p:sp>
      <p:grpSp>
        <p:nvGrpSpPr>
          <p:cNvPr name="Group 11" id="11"/>
          <p:cNvGrpSpPr/>
          <p:nvPr/>
        </p:nvGrpSpPr>
        <p:grpSpPr>
          <a:xfrm rot="0">
            <a:off x="7803208" y="3869829"/>
            <a:ext cx="2909739" cy="554239"/>
            <a:chOff x="0" y="0"/>
            <a:chExt cx="3879652" cy="738985"/>
          </a:xfrm>
        </p:grpSpPr>
        <p:sp>
          <p:nvSpPr>
            <p:cNvPr name="Freeform 12" id="12"/>
            <p:cNvSpPr/>
            <p:nvPr/>
          </p:nvSpPr>
          <p:spPr>
            <a:xfrm flipH="false" flipV="false" rot="0">
              <a:off x="0" y="0"/>
              <a:ext cx="3879652" cy="738985"/>
            </a:xfrm>
            <a:custGeom>
              <a:avLst/>
              <a:gdLst/>
              <a:ahLst/>
              <a:cxnLst/>
              <a:rect r="r" b="b" t="t" l="l"/>
              <a:pathLst>
                <a:path h="738985" w="3879652">
                  <a:moveTo>
                    <a:pt x="0" y="0"/>
                  </a:moveTo>
                  <a:lnTo>
                    <a:pt x="3879652" y="0"/>
                  </a:lnTo>
                  <a:lnTo>
                    <a:pt x="3879652" y="738985"/>
                  </a:lnTo>
                  <a:lnTo>
                    <a:pt x="0" y="738985"/>
                  </a:lnTo>
                  <a:close/>
                </a:path>
              </a:pathLst>
            </a:custGeom>
            <a:solidFill>
              <a:srgbClr val="000000">
                <a:alpha val="0"/>
              </a:srgbClr>
            </a:solidFill>
          </p:spPr>
        </p:sp>
        <p:sp>
          <p:nvSpPr>
            <p:cNvPr name="TextBox 13" id="13"/>
            <p:cNvSpPr txBox="true"/>
            <p:nvPr/>
          </p:nvSpPr>
          <p:spPr>
            <a:xfrm>
              <a:off x="0" y="-38100"/>
              <a:ext cx="3879652" cy="777085"/>
            </a:xfrm>
            <a:prstGeom prst="rect">
              <a:avLst/>
            </a:prstGeom>
          </p:spPr>
          <p:txBody>
            <a:bodyPr anchor="t" rtlCol="false" tIns="0" lIns="0" bIns="0" rIns="0"/>
            <a:lstStyle/>
            <a:p>
              <a:pPr algn="l">
                <a:lnSpc>
                  <a:spcPts val="3437"/>
                </a:lnSpc>
              </a:pPr>
              <a:r>
                <a:rPr lang="en-US" b="true" sz="2750" u="sng">
                  <a:solidFill>
                    <a:srgbClr val="EEEFF5"/>
                  </a:solidFill>
                  <a:latin typeface="Arimo Bold"/>
                  <a:ea typeface="Arimo Bold"/>
                  <a:cs typeface="Arimo Bold"/>
                  <a:sym typeface="Arimo Bold"/>
                </a:rPr>
                <a:t>Запаліть свічку</a:t>
              </a:r>
            </a:p>
          </p:txBody>
        </p:sp>
      </p:grpSp>
      <p:grpSp>
        <p:nvGrpSpPr>
          <p:cNvPr name="Group 14" id="14"/>
          <p:cNvGrpSpPr/>
          <p:nvPr/>
        </p:nvGrpSpPr>
        <p:grpSpPr>
          <a:xfrm rot="0">
            <a:off x="7803208" y="4476006"/>
            <a:ext cx="2909739" cy="2683440"/>
            <a:chOff x="0" y="0"/>
            <a:chExt cx="3879652" cy="3577920"/>
          </a:xfrm>
        </p:grpSpPr>
        <p:sp>
          <p:nvSpPr>
            <p:cNvPr name="Freeform 15" id="15"/>
            <p:cNvSpPr/>
            <p:nvPr/>
          </p:nvSpPr>
          <p:spPr>
            <a:xfrm flipH="false" flipV="false" rot="0">
              <a:off x="0" y="0"/>
              <a:ext cx="3879652" cy="3577920"/>
            </a:xfrm>
            <a:custGeom>
              <a:avLst/>
              <a:gdLst/>
              <a:ahLst/>
              <a:cxnLst/>
              <a:rect r="r" b="b" t="t" l="l"/>
              <a:pathLst>
                <a:path h="3577920" w="3879652">
                  <a:moveTo>
                    <a:pt x="0" y="0"/>
                  </a:moveTo>
                  <a:lnTo>
                    <a:pt x="3879652" y="0"/>
                  </a:lnTo>
                  <a:lnTo>
                    <a:pt x="3879652" y="3577920"/>
                  </a:lnTo>
                  <a:lnTo>
                    <a:pt x="0" y="3577920"/>
                  </a:lnTo>
                  <a:close/>
                </a:path>
              </a:pathLst>
            </a:custGeom>
            <a:solidFill>
              <a:srgbClr val="000000">
                <a:alpha val="0"/>
              </a:srgbClr>
            </a:solidFill>
          </p:spPr>
        </p:sp>
        <p:sp>
          <p:nvSpPr>
            <p:cNvPr name="TextBox 16" id="16"/>
            <p:cNvSpPr txBox="true"/>
            <p:nvPr/>
          </p:nvSpPr>
          <p:spPr>
            <a:xfrm>
              <a:off x="0" y="-85725"/>
              <a:ext cx="3879652" cy="3663645"/>
            </a:xfrm>
            <a:prstGeom prst="rect">
              <a:avLst/>
            </a:prstGeom>
          </p:spPr>
          <p:txBody>
            <a:bodyPr anchor="t" rtlCol="false" tIns="0" lIns="0" bIns="0" rIns="0"/>
            <a:lstStyle/>
            <a:p>
              <a:pPr algn="l">
                <a:lnSpc>
                  <a:spcPts val="3533"/>
                </a:lnSpc>
              </a:pPr>
              <a:r>
                <a:rPr lang="en-US" sz="2225">
                  <a:solidFill>
                    <a:srgbClr val="EEEFF5"/>
                  </a:solidFill>
                  <a:latin typeface="Montserrat"/>
                  <a:ea typeface="Montserrat"/>
                  <a:cs typeface="Montserrat"/>
                  <a:sym typeface="Montserrat"/>
                </a:rPr>
                <a:t>Поминальна свічка – це вияв поваги до подвигу Героїв. Не забувайте про цей простий, але важливий символ.</a:t>
              </a:r>
            </a:p>
          </p:txBody>
        </p:sp>
      </p:grpSp>
      <p:sp>
        <p:nvSpPr>
          <p:cNvPr name="Freeform 17" id="17" descr="preencoded.png"/>
          <p:cNvSpPr/>
          <p:nvPr/>
        </p:nvSpPr>
        <p:spPr>
          <a:xfrm flipH="false" flipV="false" rot="0">
            <a:off x="11118056" y="2924770"/>
            <a:ext cx="675085" cy="675085"/>
          </a:xfrm>
          <a:custGeom>
            <a:avLst/>
            <a:gdLst/>
            <a:ahLst/>
            <a:cxnLst/>
            <a:rect r="r" b="b" t="t" l="l"/>
            <a:pathLst>
              <a:path h="675085" w="675085">
                <a:moveTo>
                  <a:pt x="0" y="0"/>
                </a:moveTo>
                <a:lnTo>
                  <a:pt x="675085" y="0"/>
                </a:lnTo>
                <a:lnTo>
                  <a:pt x="675085" y="675085"/>
                </a:lnTo>
                <a:lnTo>
                  <a:pt x="0" y="675085"/>
                </a:lnTo>
                <a:lnTo>
                  <a:pt x="0" y="0"/>
                </a:lnTo>
                <a:close/>
              </a:path>
            </a:pathLst>
          </a:custGeom>
          <a:blipFill>
            <a:blip r:embed="rId5"/>
            <a:stretch>
              <a:fillRect l="0" t="0" r="0" b="0"/>
            </a:stretch>
          </a:blipFill>
        </p:spPr>
      </p:sp>
      <p:grpSp>
        <p:nvGrpSpPr>
          <p:cNvPr name="Group 18" id="18"/>
          <p:cNvGrpSpPr/>
          <p:nvPr/>
        </p:nvGrpSpPr>
        <p:grpSpPr>
          <a:xfrm rot="0">
            <a:off x="11118056" y="3869829"/>
            <a:ext cx="2909739" cy="888504"/>
            <a:chOff x="0" y="0"/>
            <a:chExt cx="3879652" cy="1184672"/>
          </a:xfrm>
        </p:grpSpPr>
        <p:sp>
          <p:nvSpPr>
            <p:cNvPr name="Freeform 19" id="19"/>
            <p:cNvSpPr/>
            <p:nvPr/>
          </p:nvSpPr>
          <p:spPr>
            <a:xfrm flipH="false" flipV="false" rot="0">
              <a:off x="0" y="0"/>
              <a:ext cx="3879652" cy="1184672"/>
            </a:xfrm>
            <a:custGeom>
              <a:avLst/>
              <a:gdLst/>
              <a:ahLst/>
              <a:cxnLst/>
              <a:rect r="r" b="b" t="t" l="l"/>
              <a:pathLst>
                <a:path h="1184672" w="3879652">
                  <a:moveTo>
                    <a:pt x="0" y="0"/>
                  </a:moveTo>
                  <a:lnTo>
                    <a:pt x="3879652" y="0"/>
                  </a:lnTo>
                  <a:lnTo>
                    <a:pt x="3879652" y="1184672"/>
                  </a:lnTo>
                  <a:lnTo>
                    <a:pt x="0" y="1184672"/>
                  </a:lnTo>
                  <a:close/>
                </a:path>
              </a:pathLst>
            </a:custGeom>
            <a:solidFill>
              <a:srgbClr val="000000">
                <a:alpha val="0"/>
              </a:srgbClr>
            </a:solidFill>
          </p:spPr>
        </p:sp>
        <p:sp>
          <p:nvSpPr>
            <p:cNvPr name="TextBox 20" id="20"/>
            <p:cNvSpPr txBox="true"/>
            <p:nvPr/>
          </p:nvSpPr>
          <p:spPr>
            <a:xfrm>
              <a:off x="0" y="-38100"/>
              <a:ext cx="3879652" cy="1222772"/>
            </a:xfrm>
            <a:prstGeom prst="rect">
              <a:avLst/>
            </a:prstGeom>
          </p:spPr>
          <p:txBody>
            <a:bodyPr anchor="t" rtlCol="false" tIns="0" lIns="0" bIns="0" rIns="0"/>
            <a:lstStyle/>
            <a:p>
              <a:pPr algn="l">
                <a:lnSpc>
                  <a:spcPts val="3437"/>
                </a:lnSpc>
              </a:pPr>
              <a:r>
                <a:rPr lang="en-US" b="true" sz="2750" u="sng">
                  <a:solidFill>
                    <a:srgbClr val="EEEFF5"/>
                  </a:solidFill>
                  <a:latin typeface="Arimo Bold"/>
                  <a:ea typeface="Arimo Bold"/>
                  <a:cs typeface="Arimo Bold"/>
                  <a:sym typeface="Arimo Bold"/>
                </a:rPr>
                <a:t>Покладіть квіти</a:t>
              </a:r>
            </a:p>
          </p:txBody>
        </p:sp>
      </p:grpSp>
      <p:grpSp>
        <p:nvGrpSpPr>
          <p:cNvPr name="Group 21" id="21"/>
          <p:cNvGrpSpPr/>
          <p:nvPr/>
        </p:nvGrpSpPr>
        <p:grpSpPr>
          <a:xfrm rot="0">
            <a:off x="11118056" y="4920257"/>
            <a:ext cx="2909739" cy="3131115"/>
            <a:chOff x="0" y="0"/>
            <a:chExt cx="3879652" cy="4174820"/>
          </a:xfrm>
        </p:grpSpPr>
        <p:sp>
          <p:nvSpPr>
            <p:cNvPr name="Freeform 22" id="22"/>
            <p:cNvSpPr/>
            <p:nvPr/>
          </p:nvSpPr>
          <p:spPr>
            <a:xfrm flipH="false" flipV="false" rot="0">
              <a:off x="0" y="0"/>
              <a:ext cx="3879652" cy="4174820"/>
            </a:xfrm>
            <a:custGeom>
              <a:avLst/>
              <a:gdLst/>
              <a:ahLst/>
              <a:cxnLst/>
              <a:rect r="r" b="b" t="t" l="l"/>
              <a:pathLst>
                <a:path h="4174820" w="3879652">
                  <a:moveTo>
                    <a:pt x="0" y="0"/>
                  </a:moveTo>
                  <a:lnTo>
                    <a:pt x="3879652" y="0"/>
                  </a:lnTo>
                  <a:lnTo>
                    <a:pt x="3879652" y="4174820"/>
                  </a:lnTo>
                  <a:lnTo>
                    <a:pt x="0" y="4174820"/>
                  </a:lnTo>
                  <a:close/>
                </a:path>
              </a:pathLst>
            </a:custGeom>
            <a:solidFill>
              <a:srgbClr val="000000">
                <a:alpha val="0"/>
              </a:srgbClr>
            </a:solidFill>
          </p:spPr>
        </p:sp>
        <p:sp>
          <p:nvSpPr>
            <p:cNvPr name="TextBox 23" id="23"/>
            <p:cNvSpPr txBox="true"/>
            <p:nvPr/>
          </p:nvSpPr>
          <p:spPr>
            <a:xfrm>
              <a:off x="0" y="-85725"/>
              <a:ext cx="3879652" cy="4260545"/>
            </a:xfrm>
            <a:prstGeom prst="rect">
              <a:avLst/>
            </a:prstGeom>
          </p:spPr>
          <p:txBody>
            <a:bodyPr anchor="t" rtlCol="false" tIns="0" lIns="0" bIns="0" rIns="0"/>
            <a:lstStyle/>
            <a:p>
              <a:pPr algn="l">
                <a:lnSpc>
                  <a:spcPts val="3533"/>
                </a:lnSpc>
              </a:pPr>
              <a:r>
                <a:rPr lang="en-US" sz="2225">
                  <a:solidFill>
                    <a:srgbClr val="EEEFF5"/>
                  </a:solidFill>
                  <a:latin typeface="Montserrat"/>
                  <a:ea typeface="Montserrat"/>
                  <a:cs typeface="Montserrat"/>
                  <a:sym typeface="Montserrat"/>
                </a:rPr>
                <a:t>Живі квіти – це символ пам’яті та вдячності. Принесіть їх до меморіалу або пам’ятника Героям Небесної Сотні.</a:t>
              </a:r>
            </a:p>
          </p:txBody>
        </p:sp>
      </p:grpSp>
      <p:sp>
        <p:nvSpPr>
          <p:cNvPr name="Freeform 24" id="24" descr="preencoded.png"/>
          <p:cNvSpPr/>
          <p:nvPr/>
        </p:nvSpPr>
        <p:spPr>
          <a:xfrm flipH="false" flipV="false" rot="0">
            <a:off x="14432905" y="2924770"/>
            <a:ext cx="675085" cy="675085"/>
          </a:xfrm>
          <a:custGeom>
            <a:avLst/>
            <a:gdLst/>
            <a:ahLst/>
            <a:cxnLst/>
            <a:rect r="r" b="b" t="t" l="l"/>
            <a:pathLst>
              <a:path h="675085" w="675085">
                <a:moveTo>
                  <a:pt x="0" y="0"/>
                </a:moveTo>
                <a:lnTo>
                  <a:pt x="675085" y="0"/>
                </a:lnTo>
                <a:lnTo>
                  <a:pt x="675085" y="675085"/>
                </a:lnTo>
                <a:lnTo>
                  <a:pt x="0" y="675085"/>
                </a:lnTo>
                <a:lnTo>
                  <a:pt x="0" y="0"/>
                </a:lnTo>
                <a:close/>
              </a:path>
            </a:pathLst>
          </a:custGeom>
          <a:blipFill>
            <a:blip r:embed="rId6"/>
            <a:stretch>
              <a:fillRect l="0" t="0" r="0" b="0"/>
            </a:stretch>
          </a:blipFill>
        </p:spPr>
      </p:sp>
      <p:grpSp>
        <p:nvGrpSpPr>
          <p:cNvPr name="Group 25" id="25"/>
          <p:cNvGrpSpPr/>
          <p:nvPr/>
        </p:nvGrpSpPr>
        <p:grpSpPr>
          <a:xfrm rot="0">
            <a:off x="14432905" y="3869829"/>
            <a:ext cx="2909888" cy="982864"/>
            <a:chOff x="0" y="0"/>
            <a:chExt cx="3879850" cy="1310485"/>
          </a:xfrm>
        </p:grpSpPr>
        <p:sp>
          <p:nvSpPr>
            <p:cNvPr name="Freeform 26" id="26"/>
            <p:cNvSpPr/>
            <p:nvPr/>
          </p:nvSpPr>
          <p:spPr>
            <a:xfrm flipH="false" flipV="false" rot="0">
              <a:off x="0" y="0"/>
              <a:ext cx="3879850" cy="1310485"/>
            </a:xfrm>
            <a:custGeom>
              <a:avLst/>
              <a:gdLst/>
              <a:ahLst/>
              <a:cxnLst/>
              <a:rect r="r" b="b" t="t" l="l"/>
              <a:pathLst>
                <a:path h="1310485" w="3879850">
                  <a:moveTo>
                    <a:pt x="0" y="0"/>
                  </a:moveTo>
                  <a:lnTo>
                    <a:pt x="3879850" y="0"/>
                  </a:lnTo>
                  <a:lnTo>
                    <a:pt x="3879850" y="1310485"/>
                  </a:lnTo>
                  <a:lnTo>
                    <a:pt x="0" y="1310485"/>
                  </a:lnTo>
                  <a:close/>
                </a:path>
              </a:pathLst>
            </a:custGeom>
            <a:solidFill>
              <a:srgbClr val="000000">
                <a:alpha val="0"/>
              </a:srgbClr>
            </a:solidFill>
          </p:spPr>
        </p:sp>
        <p:sp>
          <p:nvSpPr>
            <p:cNvPr name="TextBox 27" id="27"/>
            <p:cNvSpPr txBox="true"/>
            <p:nvPr/>
          </p:nvSpPr>
          <p:spPr>
            <a:xfrm>
              <a:off x="0" y="-38100"/>
              <a:ext cx="3879850" cy="1348585"/>
            </a:xfrm>
            <a:prstGeom prst="rect">
              <a:avLst/>
            </a:prstGeom>
          </p:spPr>
          <p:txBody>
            <a:bodyPr anchor="t" rtlCol="false" tIns="0" lIns="0" bIns="0" rIns="0"/>
            <a:lstStyle/>
            <a:p>
              <a:pPr algn="l">
                <a:lnSpc>
                  <a:spcPts val="3437"/>
                </a:lnSpc>
              </a:pPr>
              <a:r>
                <a:rPr lang="en-US" b="true" sz="2750" u="sng">
                  <a:solidFill>
                    <a:srgbClr val="EEEFF5"/>
                  </a:solidFill>
                  <a:latin typeface="Arimo Bold"/>
                  <a:ea typeface="Arimo Bold"/>
                  <a:cs typeface="Arimo Bold"/>
                  <a:sym typeface="Arimo Bold"/>
                </a:rPr>
                <a:t>Поширюйте інформацію</a:t>
              </a:r>
            </a:p>
          </p:txBody>
        </p:sp>
      </p:grpSp>
      <p:grpSp>
        <p:nvGrpSpPr>
          <p:cNvPr name="Group 28" id="28"/>
          <p:cNvGrpSpPr/>
          <p:nvPr/>
        </p:nvGrpSpPr>
        <p:grpSpPr>
          <a:xfrm rot="0">
            <a:off x="14432905" y="4920257"/>
            <a:ext cx="2909888" cy="3131115"/>
            <a:chOff x="0" y="0"/>
            <a:chExt cx="3879850" cy="4174820"/>
          </a:xfrm>
        </p:grpSpPr>
        <p:sp>
          <p:nvSpPr>
            <p:cNvPr name="Freeform 29" id="29"/>
            <p:cNvSpPr/>
            <p:nvPr/>
          </p:nvSpPr>
          <p:spPr>
            <a:xfrm flipH="false" flipV="false" rot="0">
              <a:off x="0" y="0"/>
              <a:ext cx="3879850" cy="4174820"/>
            </a:xfrm>
            <a:custGeom>
              <a:avLst/>
              <a:gdLst/>
              <a:ahLst/>
              <a:cxnLst/>
              <a:rect r="r" b="b" t="t" l="l"/>
              <a:pathLst>
                <a:path h="4174820" w="3879850">
                  <a:moveTo>
                    <a:pt x="0" y="0"/>
                  </a:moveTo>
                  <a:lnTo>
                    <a:pt x="3879850" y="0"/>
                  </a:lnTo>
                  <a:lnTo>
                    <a:pt x="3879850" y="4174820"/>
                  </a:lnTo>
                  <a:lnTo>
                    <a:pt x="0" y="4174820"/>
                  </a:lnTo>
                  <a:close/>
                </a:path>
              </a:pathLst>
            </a:custGeom>
            <a:solidFill>
              <a:srgbClr val="000000">
                <a:alpha val="0"/>
              </a:srgbClr>
            </a:solidFill>
          </p:spPr>
        </p:sp>
        <p:sp>
          <p:nvSpPr>
            <p:cNvPr name="TextBox 30" id="30"/>
            <p:cNvSpPr txBox="true"/>
            <p:nvPr/>
          </p:nvSpPr>
          <p:spPr>
            <a:xfrm>
              <a:off x="0" y="-85725"/>
              <a:ext cx="3879850" cy="4260545"/>
            </a:xfrm>
            <a:prstGeom prst="rect">
              <a:avLst/>
            </a:prstGeom>
          </p:spPr>
          <p:txBody>
            <a:bodyPr anchor="t" rtlCol="false" tIns="0" lIns="0" bIns="0" rIns="0"/>
            <a:lstStyle/>
            <a:p>
              <a:pPr algn="l">
                <a:lnSpc>
                  <a:spcPts val="3533"/>
                </a:lnSpc>
              </a:pPr>
              <a:r>
                <a:rPr lang="en-US" sz="2225">
                  <a:solidFill>
                    <a:srgbClr val="EEEFF5"/>
                  </a:solidFill>
                  <a:latin typeface="Montserrat"/>
                  <a:ea typeface="Montserrat"/>
                  <a:cs typeface="Montserrat"/>
                  <a:sym typeface="Montserrat"/>
                </a:rPr>
                <a:t>Розкажіть своїм друзям та знайомим про події Революції Гідності, щоб зберегти пам'ять про Героїв.</a:t>
              </a:r>
            </a:p>
          </p:txBody>
        </p:sp>
      </p:grpSp>
      <p:grpSp>
        <p:nvGrpSpPr>
          <p:cNvPr name="Group 31" id="31"/>
          <p:cNvGrpSpPr/>
          <p:nvPr/>
        </p:nvGrpSpPr>
        <p:grpSpPr>
          <a:xfrm rot="0">
            <a:off x="7803208" y="8249394"/>
            <a:ext cx="9539585" cy="1340415"/>
            <a:chOff x="0" y="0"/>
            <a:chExt cx="12719447" cy="1787220"/>
          </a:xfrm>
        </p:grpSpPr>
        <p:sp>
          <p:nvSpPr>
            <p:cNvPr name="Freeform 32" id="32"/>
            <p:cNvSpPr/>
            <p:nvPr/>
          </p:nvSpPr>
          <p:spPr>
            <a:xfrm flipH="false" flipV="false" rot="0">
              <a:off x="0" y="0"/>
              <a:ext cx="12719447" cy="1787220"/>
            </a:xfrm>
            <a:custGeom>
              <a:avLst/>
              <a:gdLst/>
              <a:ahLst/>
              <a:cxnLst/>
              <a:rect r="r" b="b" t="t" l="l"/>
              <a:pathLst>
                <a:path h="1787220" w="12719447">
                  <a:moveTo>
                    <a:pt x="0" y="0"/>
                  </a:moveTo>
                  <a:lnTo>
                    <a:pt x="12719447" y="0"/>
                  </a:lnTo>
                  <a:lnTo>
                    <a:pt x="12719447" y="1787220"/>
                  </a:lnTo>
                  <a:lnTo>
                    <a:pt x="0" y="1787220"/>
                  </a:lnTo>
                  <a:close/>
                </a:path>
              </a:pathLst>
            </a:custGeom>
            <a:solidFill>
              <a:srgbClr val="000000">
                <a:alpha val="0"/>
              </a:srgbClr>
            </a:solidFill>
          </p:spPr>
        </p:sp>
        <p:sp>
          <p:nvSpPr>
            <p:cNvPr name="TextBox 33" id="33"/>
            <p:cNvSpPr txBox="true"/>
            <p:nvPr/>
          </p:nvSpPr>
          <p:spPr>
            <a:xfrm>
              <a:off x="0" y="-85725"/>
              <a:ext cx="12719447" cy="1872945"/>
            </a:xfrm>
            <a:prstGeom prst="rect">
              <a:avLst/>
            </a:prstGeom>
          </p:spPr>
          <p:txBody>
            <a:bodyPr anchor="t" rtlCol="false" tIns="0" lIns="0" bIns="0" rIns="0"/>
            <a:lstStyle/>
            <a:p>
              <a:pPr algn="l">
                <a:lnSpc>
                  <a:spcPts val="3533"/>
                </a:lnSpc>
              </a:pPr>
              <a:r>
                <a:rPr lang="en-US" sz="2225">
                  <a:solidFill>
                    <a:srgbClr val="EEEFF5"/>
                  </a:solidFill>
                  <a:latin typeface="Montserrat"/>
                  <a:ea typeface="Montserrat"/>
                  <a:cs typeface="Montserrat"/>
                  <a:sym typeface="Montserrat"/>
                </a:rPr>
                <a:t> Революція Гідності – це важлива сторінка в історії України. Не дозволяйте забути про подвиг Героїв Небесної Сотні. Пам’ятайте їхні імена та їхню жертву.</a:t>
              </a:r>
            </a:p>
          </p:txBody>
        </p:sp>
      </p:grpSp>
    </p:spTree>
  </p:cSld>
  <p:clrMapOvr>
    <a:masterClrMapping/>
  </p:clrMapOvr>
  <p:transition spd="fast">
    <p:wipe dir="l"/>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6" id="6"/>
          <p:cNvGrpSpPr/>
          <p:nvPr/>
        </p:nvGrpSpPr>
        <p:grpSpPr>
          <a:xfrm rot="0">
            <a:off x="947886" y="1683367"/>
            <a:ext cx="9534228" cy="1898016"/>
            <a:chOff x="0" y="0"/>
            <a:chExt cx="12712303" cy="2530688"/>
          </a:xfrm>
        </p:grpSpPr>
        <p:sp>
          <p:nvSpPr>
            <p:cNvPr name="Freeform 7" id="7"/>
            <p:cNvSpPr/>
            <p:nvPr/>
          </p:nvSpPr>
          <p:spPr>
            <a:xfrm flipH="false" flipV="false" rot="0">
              <a:off x="0" y="0"/>
              <a:ext cx="12712303" cy="2530688"/>
            </a:xfrm>
            <a:custGeom>
              <a:avLst/>
              <a:gdLst/>
              <a:ahLst/>
              <a:cxnLst/>
              <a:rect r="r" b="b" t="t" l="l"/>
              <a:pathLst>
                <a:path h="2530688" w="12712303">
                  <a:moveTo>
                    <a:pt x="0" y="0"/>
                  </a:moveTo>
                  <a:lnTo>
                    <a:pt x="12712303" y="0"/>
                  </a:lnTo>
                  <a:lnTo>
                    <a:pt x="12712303" y="2530688"/>
                  </a:lnTo>
                  <a:lnTo>
                    <a:pt x="0" y="2530688"/>
                  </a:lnTo>
                  <a:close/>
                </a:path>
              </a:pathLst>
            </a:custGeom>
            <a:solidFill>
              <a:srgbClr val="000000">
                <a:alpha val="0"/>
              </a:srgbClr>
            </a:solidFill>
          </p:spPr>
        </p:sp>
        <p:sp>
          <p:nvSpPr>
            <p:cNvPr name="TextBox 8" id="8"/>
            <p:cNvSpPr txBox="true"/>
            <p:nvPr/>
          </p:nvSpPr>
          <p:spPr>
            <a:xfrm>
              <a:off x="0" y="-47625"/>
              <a:ext cx="12712303" cy="2578313"/>
            </a:xfrm>
            <a:prstGeom prst="rect">
              <a:avLst/>
            </a:prstGeom>
          </p:spPr>
          <p:txBody>
            <a:bodyPr anchor="t" rtlCol="false" tIns="0" lIns="0" bIns="0" rIns="0"/>
            <a:lstStyle/>
            <a:p>
              <a:pPr algn="l">
                <a:lnSpc>
                  <a:spcPts val="7000"/>
                </a:lnSpc>
              </a:pPr>
              <a:r>
                <a:rPr lang="en-US" sz="5562">
                  <a:solidFill>
                    <a:srgbClr val="9998FF"/>
                  </a:solidFill>
                  <a:latin typeface="Anime Ace v3"/>
                  <a:ea typeface="Anime Ace v3"/>
                  <a:cs typeface="Anime Ace v3"/>
                  <a:sym typeface="Anime Ace v3"/>
                </a:rPr>
                <a:t>Небесна Сотня: Вічна пам'ять героям</a:t>
              </a:r>
            </a:p>
          </p:txBody>
        </p:sp>
      </p:grpSp>
      <p:grpSp>
        <p:nvGrpSpPr>
          <p:cNvPr name="Group 9" id="9"/>
          <p:cNvGrpSpPr/>
          <p:nvPr/>
        </p:nvGrpSpPr>
        <p:grpSpPr>
          <a:xfrm rot="0">
            <a:off x="947886" y="4720530"/>
            <a:ext cx="9534228" cy="4035638"/>
            <a:chOff x="0" y="0"/>
            <a:chExt cx="12712303" cy="5380851"/>
          </a:xfrm>
        </p:grpSpPr>
        <p:sp>
          <p:nvSpPr>
            <p:cNvPr name="Freeform 10" id="10"/>
            <p:cNvSpPr/>
            <p:nvPr/>
          </p:nvSpPr>
          <p:spPr>
            <a:xfrm flipH="false" flipV="false" rot="0">
              <a:off x="0" y="0"/>
              <a:ext cx="12712303" cy="5380851"/>
            </a:xfrm>
            <a:custGeom>
              <a:avLst/>
              <a:gdLst/>
              <a:ahLst/>
              <a:cxnLst/>
              <a:rect r="r" b="b" t="t" l="l"/>
              <a:pathLst>
                <a:path h="5380851" w="12712303">
                  <a:moveTo>
                    <a:pt x="0" y="0"/>
                  </a:moveTo>
                  <a:lnTo>
                    <a:pt x="12712303" y="0"/>
                  </a:lnTo>
                  <a:lnTo>
                    <a:pt x="12712303" y="5380851"/>
                  </a:lnTo>
                  <a:lnTo>
                    <a:pt x="0" y="5380851"/>
                  </a:lnTo>
                  <a:close/>
                </a:path>
              </a:pathLst>
            </a:custGeom>
            <a:solidFill>
              <a:srgbClr val="000000">
                <a:alpha val="0"/>
              </a:srgbClr>
            </a:solidFill>
          </p:spPr>
        </p:sp>
        <p:sp>
          <p:nvSpPr>
            <p:cNvPr name="TextBox 11" id="11"/>
            <p:cNvSpPr txBox="true"/>
            <p:nvPr/>
          </p:nvSpPr>
          <p:spPr>
            <a:xfrm>
              <a:off x="0" y="-95250"/>
              <a:ext cx="12712303" cy="5476101"/>
            </a:xfrm>
            <a:prstGeom prst="rect">
              <a:avLst/>
            </a:prstGeom>
          </p:spPr>
          <p:txBody>
            <a:bodyPr anchor="t" rtlCol="false" tIns="0" lIns="0" bIns="0" rIns="0"/>
            <a:lstStyle/>
            <a:p>
              <a:pPr algn="l">
                <a:lnSpc>
                  <a:spcPts val="4010"/>
                </a:lnSpc>
              </a:pPr>
              <a:r>
                <a:rPr lang="en-US" sz="2524">
                  <a:solidFill>
                    <a:srgbClr val="EEEFF5"/>
                  </a:solidFill>
                  <a:latin typeface="Montserrat"/>
                  <a:ea typeface="Montserrat"/>
                  <a:cs typeface="Montserrat"/>
                  <a:sym typeface="Montserrat"/>
                </a:rPr>
                <a:t> Ми завжди будемо пам’ятати Героїв Небесної Сотні, які віддали своє життя за свободу та незалежність України. Їх подвиг ніколи не буде забутий, а їх імена назавжди залишаться в історії нашої держави. Дякуємо Героям Небесної Сотні за їхню жертву. Вони віддали життя, щоб Україна була вільною. Їх приклад надихає нас на боротьбу за краще майбутнє нашої країни. Слава Україні! Героям слава!</a:t>
              </a:r>
            </a:p>
          </p:txBody>
        </p:sp>
      </p:grpSp>
      <p:sp>
        <p:nvSpPr>
          <p:cNvPr name="Freeform 12" id="12"/>
          <p:cNvSpPr/>
          <p:nvPr/>
        </p:nvSpPr>
        <p:spPr>
          <a:xfrm flipH="false" flipV="false" rot="0">
            <a:off x="11401425" y="0"/>
            <a:ext cx="6886575" cy="10287000"/>
          </a:xfrm>
          <a:custGeom>
            <a:avLst/>
            <a:gdLst/>
            <a:ahLst/>
            <a:cxnLst/>
            <a:rect r="r" b="b" t="t" l="l"/>
            <a:pathLst>
              <a:path h="10287000" w="6886575">
                <a:moveTo>
                  <a:pt x="0" y="0"/>
                </a:moveTo>
                <a:lnTo>
                  <a:pt x="6886575" y="0"/>
                </a:lnTo>
                <a:lnTo>
                  <a:pt x="6886575" y="10287000"/>
                </a:lnTo>
                <a:lnTo>
                  <a:pt x="0" y="10287000"/>
                </a:lnTo>
                <a:lnTo>
                  <a:pt x="0" y="0"/>
                </a:lnTo>
                <a:close/>
              </a:path>
            </a:pathLst>
          </a:custGeom>
          <a:blipFill>
            <a:blip r:embed="rId3"/>
            <a:stretch>
              <a:fillRect l="0" t="0" r="0" b="0"/>
            </a:stretch>
          </a:blipFill>
        </p:spPr>
      </p:sp>
    </p:spTree>
  </p:cSld>
  <p:clrMapOvr>
    <a:masterClrMapping/>
  </p:clrMapOvr>
  <p:transition spd="fast">
    <p:wipe dir="l"/>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282C32"/>
            </a:solidFill>
          </p:spPr>
        </p:sp>
      </p:grpSp>
      <p:grpSp>
        <p:nvGrpSpPr>
          <p:cNvPr name="Group 6" id="6"/>
          <p:cNvGrpSpPr/>
          <p:nvPr/>
        </p:nvGrpSpPr>
        <p:grpSpPr>
          <a:xfrm rot="0">
            <a:off x="1028700" y="1255503"/>
            <a:ext cx="7254180" cy="2448713"/>
            <a:chOff x="0" y="0"/>
            <a:chExt cx="9672240" cy="3264951"/>
          </a:xfrm>
        </p:grpSpPr>
        <p:sp>
          <p:nvSpPr>
            <p:cNvPr name="Freeform 7" id="7"/>
            <p:cNvSpPr/>
            <p:nvPr/>
          </p:nvSpPr>
          <p:spPr>
            <a:xfrm flipH="false" flipV="false" rot="0">
              <a:off x="0" y="0"/>
              <a:ext cx="9672240" cy="3264951"/>
            </a:xfrm>
            <a:custGeom>
              <a:avLst/>
              <a:gdLst/>
              <a:ahLst/>
              <a:cxnLst/>
              <a:rect r="r" b="b" t="t" l="l"/>
              <a:pathLst>
                <a:path h="3264951" w="9672240">
                  <a:moveTo>
                    <a:pt x="0" y="0"/>
                  </a:moveTo>
                  <a:lnTo>
                    <a:pt x="9672240" y="0"/>
                  </a:lnTo>
                  <a:lnTo>
                    <a:pt x="9672240" y="3264951"/>
                  </a:lnTo>
                  <a:lnTo>
                    <a:pt x="0" y="3264951"/>
                  </a:lnTo>
                  <a:close/>
                </a:path>
              </a:pathLst>
            </a:custGeom>
            <a:solidFill>
              <a:srgbClr val="000000">
                <a:alpha val="0"/>
              </a:srgbClr>
            </a:solidFill>
          </p:spPr>
        </p:sp>
        <p:sp>
          <p:nvSpPr>
            <p:cNvPr name="TextBox 8" id="8"/>
            <p:cNvSpPr txBox="true"/>
            <p:nvPr/>
          </p:nvSpPr>
          <p:spPr>
            <a:xfrm>
              <a:off x="0" y="-57150"/>
              <a:ext cx="9672240" cy="3322101"/>
            </a:xfrm>
            <a:prstGeom prst="rect">
              <a:avLst/>
            </a:prstGeom>
          </p:spPr>
          <p:txBody>
            <a:bodyPr anchor="t" rtlCol="false" tIns="0" lIns="0" bIns="0" rIns="0"/>
            <a:lstStyle/>
            <a:p>
              <a:pPr algn="l">
                <a:lnSpc>
                  <a:spcPts val="9013"/>
                </a:lnSpc>
              </a:pPr>
              <a:r>
                <a:rPr lang="en-US" sz="7162">
                  <a:solidFill>
                    <a:srgbClr val="9998FF"/>
                  </a:solidFill>
                  <a:latin typeface="Anime Ace v3"/>
                  <a:ea typeface="Anime Ace v3"/>
                  <a:cs typeface="Anime Ace v3"/>
                  <a:sym typeface="Anime Ace v3"/>
                </a:rPr>
                <a:t>Герої не вмирають!</a:t>
              </a:r>
            </a:p>
          </p:txBody>
        </p:sp>
      </p:grpSp>
      <p:grpSp>
        <p:nvGrpSpPr>
          <p:cNvPr name="Group 9" id="9"/>
          <p:cNvGrpSpPr/>
          <p:nvPr/>
        </p:nvGrpSpPr>
        <p:grpSpPr>
          <a:xfrm rot="0">
            <a:off x="915839" y="4010672"/>
            <a:ext cx="9534228" cy="2616296"/>
            <a:chOff x="0" y="0"/>
            <a:chExt cx="12712303" cy="3488395"/>
          </a:xfrm>
        </p:grpSpPr>
        <p:sp>
          <p:nvSpPr>
            <p:cNvPr name="Freeform 10" id="10"/>
            <p:cNvSpPr/>
            <p:nvPr/>
          </p:nvSpPr>
          <p:spPr>
            <a:xfrm flipH="false" flipV="false" rot="0">
              <a:off x="0" y="0"/>
              <a:ext cx="12712303" cy="3488395"/>
            </a:xfrm>
            <a:custGeom>
              <a:avLst/>
              <a:gdLst/>
              <a:ahLst/>
              <a:cxnLst/>
              <a:rect r="r" b="b" t="t" l="l"/>
              <a:pathLst>
                <a:path h="3488395" w="12712303">
                  <a:moveTo>
                    <a:pt x="0" y="0"/>
                  </a:moveTo>
                  <a:lnTo>
                    <a:pt x="12712303" y="0"/>
                  </a:lnTo>
                  <a:lnTo>
                    <a:pt x="12712303" y="3488395"/>
                  </a:lnTo>
                  <a:lnTo>
                    <a:pt x="0" y="3488395"/>
                  </a:lnTo>
                  <a:close/>
                </a:path>
              </a:pathLst>
            </a:custGeom>
            <a:solidFill>
              <a:srgbClr val="000000">
                <a:alpha val="0"/>
              </a:srgbClr>
            </a:solidFill>
          </p:spPr>
        </p:sp>
        <p:sp>
          <p:nvSpPr>
            <p:cNvPr name="TextBox 11" id="11"/>
            <p:cNvSpPr txBox="true"/>
            <p:nvPr/>
          </p:nvSpPr>
          <p:spPr>
            <a:xfrm>
              <a:off x="0" y="-95250"/>
              <a:ext cx="12712303" cy="3583645"/>
            </a:xfrm>
            <a:prstGeom prst="rect">
              <a:avLst/>
            </a:prstGeom>
          </p:spPr>
          <p:txBody>
            <a:bodyPr anchor="t" rtlCol="false" tIns="0" lIns="0" bIns="0" rIns="0"/>
            <a:lstStyle/>
            <a:p>
              <a:pPr algn="l">
                <a:lnSpc>
                  <a:spcPts val="4169"/>
                </a:lnSpc>
              </a:pPr>
              <a:r>
                <a:rPr lang="en-US" sz="2624" b="true">
                  <a:solidFill>
                    <a:srgbClr val="EEEFF5"/>
                  </a:solidFill>
                  <a:latin typeface="Montserrat Bold"/>
                  <a:ea typeface="Montserrat Bold"/>
                  <a:cs typeface="Montserrat Bold"/>
                  <a:sym typeface="Montserrat Bold"/>
                </a:rPr>
                <a:t>Герої не вмирають!</a:t>
              </a:r>
              <a:r>
                <a:rPr lang="en-US" sz="2624">
                  <a:solidFill>
                    <a:srgbClr val="EEEFF5"/>
                  </a:solidFill>
                  <a:latin typeface="Montserrat"/>
                  <a:ea typeface="Montserrat"/>
                  <a:cs typeface="Montserrat"/>
                  <a:sym typeface="Montserrat"/>
                </a:rPr>
                <a:t> – ці слова стали символом вічної пам’яті про тих, хто віддав своє життя за Україну. Вони нагадують нам про те, що їхня жертва не була марною, а їх подвиг надихає нас на боротьбу за краще майбутнє.</a:t>
              </a:r>
            </a:p>
          </p:txBody>
        </p:sp>
      </p:grpSp>
      <p:grpSp>
        <p:nvGrpSpPr>
          <p:cNvPr name="Group 12" id="12"/>
          <p:cNvGrpSpPr/>
          <p:nvPr/>
        </p:nvGrpSpPr>
        <p:grpSpPr>
          <a:xfrm rot="0">
            <a:off x="915839" y="7042327"/>
            <a:ext cx="9534228" cy="2092421"/>
            <a:chOff x="0" y="0"/>
            <a:chExt cx="12712303" cy="2789895"/>
          </a:xfrm>
        </p:grpSpPr>
        <p:sp>
          <p:nvSpPr>
            <p:cNvPr name="Freeform 13" id="13"/>
            <p:cNvSpPr/>
            <p:nvPr/>
          </p:nvSpPr>
          <p:spPr>
            <a:xfrm flipH="false" flipV="false" rot="0">
              <a:off x="0" y="0"/>
              <a:ext cx="12712303" cy="2789895"/>
            </a:xfrm>
            <a:custGeom>
              <a:avLst/>
              <a:gdLst/>
              <a:ahLst/>
              <a:cxnLst/>
              <a:rect r="r" b="b" t="t" l="l"/>
              <a:pathLst>
                <a:path h="2789895" w="12712303">
                  <a:moveTo>
                    <a:pt x="0" y="0"/>
                  </a:moveTo>
                  <a:lnTo>
                    <a:pt x="12712303" y="0"/>
                  </a:lnTo>
                  <a:lnTo>
                    <a:pt x="12712303" y="2789895"/>
                  </a:lnTo>
                  <a:lnTo>
                    <a:pt x="0" y="2789895"/>
                  </a:lnTo>
                  <a:close/>
                </a:path>
              </a:pathLst>
            </a:custGeom>
            <a:solidFill>
              <a:srgbClr val="000000">
                <a:alpha val="0"/>
              </a:srgbClr>
            </a:solidFill>
          </p:spPr>
        </p:sp>
        <p:sp>
          <p:nvSpPr>
            <p:cNvPr name="TextBox 14" id="14"/>
            <p:cNvSpPr txBox="true"/>
            <p:nvPr/>
          </p:nvSpPr>
          <p:spPr>
            <a:xfrm>
              <a:off x="0" y="-95250"/>
              <a:ext cx="12712303" cy="2885145"/>
            </a:xfrm>
            <a:prstGeom prst="rect">
              <a:avLst/>
            </a:prstGeom>
          </p:spPr>
          <p:txBody>
            <a:bodyPr anchor="t" rtlCol="false" tIns="0" lIns="0" bIns="0" rIns="0"/>
            <a:lstStyle/>
            <a:p>
              <a:pPr algn="l">
                <a:lnSpc>
                  <a:spcPts val="4169"/>
                </a:lnSpc>
              </a:pPr>
              <a:r>
                <a:rPr lang="en-US" sz="2624">
                  <a:solidFill>
                    <a:srgbClr val="EEEFF5"/>
                  </a:solidFill>
                  <a:latin typeface="Montserrat"/>
                  <a:ea typeface="Montserrat"/>
                  <a:cs typeface="Montserrat"/>
                  <a:sym typeface="Montserrat"/>
                </a:rPr>
                <a:t>Ми повинні пам’ятати про Героїв Небесної Сотні, щоб їх жертва не була забута. Їх приклад надихає нас на захист нашої держави, на боротьбу за свободу та незалежність України.</a:t>
              </a:r>
            </a:p>
          </p:txBody>
        </p:sp>
      </p:grpSp>
      <p:sp>
        <p:nvSpPr>
          <p:cNvPr name="Freeform 15" id="15"/>
          <p:cNvSpPr/>
          <p:nvPr/>
        </p:nvSpPr>
        <p:spPr>
          <a:xfrm flipH="false" flipV="false" rot="0">
            <a:off x="10660067" y="2380769"/>
            <a:ext cx="7627933" cy="5390556"/>
          </a:xfrm>
          <a:custGeom>
            <a:avLst/>
            <a:gdLst/>
            <a:ahLst/>
            <a:cxnLst/>
            <a:rect r="r" b="b" t="t" l="l"/>
            <a:pathLst>
              <a:path h="5390556" w="7627933">
                <a:moveTo>
                  <a:pt x="0" y="0"/>
                </a:moveTo>
                <a:lnTo>
                  <a:pt x="7627933" y="0"/>
                </a:lnTo>
                <a:lnTo>
                  <a:pt x="7627933" y="5390556"/>
                </a:lnTo>
                <a:lnTo>
                  <a:pt x="0" y="5390556"/>
                </a:lnTo>
                <a:lnTo>
                  <a:pt x="0" y="0"/>
                </a:lnTo>
                <a:close/>
              </a:path>
            </a:pathLst>
          </a:custGeom>
          <a:blipFill>
            <a:blip r:embed="rId3"/>
            <a:stretch>
              <a:fillRect l="-27834" t="-9284" r="0" b="-1969"/>
            </a:stretch>
          </a:blipFill>
        </p:spPr>
      </p:sp>
      <p:grpSp>
        <p:nvGrpSpPr>
          <p:cNvPr name="Group 16" id="16"/>
          <p:cNvGrpSpPr/>
          <p:nvPr/>
        </p:nvGrpSpPr>
        <p:grpSpPr>
          <a:xfrm rot="0">
            <a:off x="11852013" y="397564"/>
            <a:ext cx="4599009" cy="1733550"/>
            <a:chOff x="0" y="0"/>
            <a:chExt cx="6132012" cy="2311400"/>
          </a:xfrm>
        </p:grpSpPr>
        <p:sp>
          <p:nvSpPr>
            <p:cNvPr name="Freeform 17" id="17"/>
            <p:cNvSpPr/>
            <p:nvPr/>
          </p:nvSpPr>
          <p:spPr>
            <a:xfrm flipH="false" flipV="false" rot="0">
              <a:off x="0" y="0"/>
              <a:ext cx="6132011" cy="2311400"/>
            </a:xfrm>
            <a:custGeom>
              <a:avLst/>
              <a:gdLst/>
              <a:ahLst/>
              <a:cxnLst/>
              <a:rect r="r" b="b" t="t" l="l"/>
              <a:pathLst>
                <a:path h="2311400" w="6132011">
                  <a:moveTo>
                    <a:pt x="0" y="0"/>
                  </a:moveTo>
                  <a:lnTo>
                    <a:pt x="6132011" y="0"/>
                  </a:lnTo>
                  <a:lnTo>
                    <a:pt x="6132011" y="2311400"/>
                  </a:lnTo>
                  <a:lnTo>
                    <a:pt x="0" y="2311400"/>
                  </a:lnTo>
                  <a:close/>
                </a:path>
              </a:pathLst>
            </a:custGeom>
            <a:solidFill>
              <a:srgbClr val="000000">
                <a:alpha val="0"/>
              </a:srgbClr>
            </a:solidFill>
          </p:spPr>
        </p:sp>
        <p:sp>
          <p:nvSpPr>
            <p:cNvPr name="TextBox 18" id="18"/>
            <p:cNvSpPr txBox="true"/>
            <p:nvPr/>
          </p:nvSpPr>
          <p:spPr>
            <a:xfrm>
              <a:off x="0" y="-95250"/>
              <a:ext cx="6132012" cy="2406650"/>
            </a:xfrm>
            <a:prstGeom prst="rect">
              <a:avLst/>
            </a:prstGeom>
          </p:spPr>
          <p:txBody>
            <a:bodyPr anchor="t" rtlCol="false" tIns="0" lIns="0" bIns="0" rIns="0"/>
            <a:lstStyle/>
            <a:p>
              <a:pPr algn="l">
                <a:lnSpc>
                  <a:spcPts val="4168"/>
                </a:lnSpc>
              </a:pPr>
              <a:r>
                <a:rPr lang="en-US" b="true" sz="2624" u="sng">
                  <a:solidFill>
                    <a:srgbClr val="9998FF"/>
                  </a:solidFill>
                  <a:latin typeface="Montserrat Bold"/>
                  <a:ea typeface="Montserrat Bold"/>
                  <a:cs typeface="Montserrat Bold"/>
                  <a:sym typeface="Montserrat Bold"/>
                  <a:hlinkClick r:id="rId4" tooltip="https://www.victims.memorial"/>
                </a:rPr>
                <a:t>Меморіал </a:t>
              </a:r>
            </a:p>
            <a:p>
              <a:pPr algn="l">
                <a:lnSpc>
                  <a:spcPts val="4169"/>
                </a:lnSpc>
              </a:pPr>
              <a:r>
                <a:rPr lang="en-US" b="true" sz="2624" u="sng">
                  <a:solidFill>
                    <a:srgbClr val="9998FF"/>
                  </a:solidFill>
                  <a:latin typeface="Montserrat Bold"/>
                  <a:ea typeface="Montserrat Bold"/>
                  <a:cs typeface="Montserrat Bold"/>
                  <a:sym typeface="Montserrat Bold"/>
                  <a:hlinkClick r:id="rId5" tooltip="https://www.victims.memorial"/>
                </a:rPr>
                <a:t>платформа пам’яті</a:t>
              </a:r>
            </a:p>
          </p:txBody>
        </p:sp>
      </p:grpSp>
    </p:spTree>
  </p:cSld>
  <p:clrMapOvr>
    <a:masterClrMapping/>
  </p:clrMapOvr>
  <p:transition spd="fast">
    <p:wipe dir="l"/>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DAGfSaJUWbU</dc:identifier>
  <dcterms:modified xsi:type="dcterms:W3CDTF">2011-08-01T06:04:30Z</dcterms:modified>
  <cp:revision>1</cp:revision>
  <dc:title>День Героїв Небесної Сотні</dc:title>
</cp:coreProperties>
</file>