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Pangolin" charset="1" panose="00000500000000000000"/>
      <p:regular r:id="rId18"/>
    </p:embeddedFont>
    <p:embeddedFont>
      <p:font typeface="TT Lovelies Script" charset="1" panose="02000505060000020003"/>
      <p:regular r:id="rId19"/>
    </p:embeddedFont>
    <p:embeddedFont>
      <p:font typeface="Anime Ace v3" charset="1" panose="02050604050505020204"/>
      <p:regular r:id="rId21"/>
    </p:embeddedFont>
    <p:embeddedFont>
      <p:font typeface="Junegull" charset="1" panose="04010000000000000000"/>
      <p:regular r:id="rId22"/>
    </p:embeddedFont>
    <p:embeddedFont>
      <p:font typeface="Arimo" charset="1" panose="020B0604020202020204"/>
      <p:regular r:id="rId23"/>
    </p:embeddedFont>
    <p:embeddedFont>
      <p:font typeface="Arimo Bold" charset="1" panose="020B0704020202020204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notesMasters/notesMaster1.xml" Type="http://schemas.openxmlformats.org/officeDocument/2006/relationships/notesMaster"/><Relationship Id="rId16" Target="theme/theme2.xml" Type="http://schemas.openxmlformats.org/officeDocument/2006/relationships/theme"/><Relationship Id="rId17" Target="notesSlides/notesSlide1.xml" Type="http://schemas.openxmlformats.org/officeDocument/2006/relationships/notes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notesSlides/notesSlide2.xml" Type="http://schemas.openxmlformats.org/officeDocument/2006/relationships/notesSlide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notesSlides/notesSlide3.xml" Type="http://schemas.openxmlformats.org/officeDocument/2006/relationships/notesSlide"/><Relationship Id="rId25" Target="fonts/font25.fntdata" Type="http://schemas.openxmlformats.org/officeDocument/2006/relationships/font"/><Relationship Id="rId26" Target="notesSlides/notesSlide4.xml" Type="http://schemas.openxmlformats.org/officeDocument/2006/relationships/notesSlide"/><Relationship Id="rId27" Target="notesSlides/notesSlide5.xml" Type="http://schemas.openxmlformats.org/officeDocument/2006/relationships/notesSlide"/><Relationship Id="rId28" Target="notesSlides/notesSlide6.xml" Type="http://schemas.openxmlformats.org/officeDocument/2006/relationships/notesSlide"/><Relationship Id="rId29" Target="notesSlides/notesSlide7.xml" Type="http://schemas.openxmlformats.org/officeDocument/2006/relationships/notesSlide"/><Relationship Id="rId3" Target="viewProps.xml" Type="http://schemas.openxmlformats.org/officeDocument/2006/relationships/viewProps"/><Relationship Id="rId30" Target="notesSlides/notesSlide8.xml" Type="http://schemas.openxmlformats.org/officeDocument/2006/relationships/notes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2.png" Type="http://schemas.openxmlformats.org/officeDocument/2006/relationships/image"/><Relationship Id="rId6" Target="../media/image3.pn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6.jpeg" Type="http://schemas.openxmlformats.org/officeDocument/2006/relationships/image"/><Relationship Id="rId4" Target="../media/image7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1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8.png" Type="http://schemas.openxmlformats.org/officeDocument/2006/relationships/image"/><Relationship Id="rId6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10.png" Type="http://schemas.openxmlformats.org/officeDocument/2006/relationships/image"/><Relationship Id="rId6" Target="../media/image1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11" Target="../media/image20.svg" Type="http://schemas.openxmlformats.org/officeDocument/2006/relationships/image"/><Relationship Id="rId2" Target="../notesSlides/notesSlide5.xml" Type="http://schemas.openxmlformats.org/officeDocument/2006/relationships/notesSlide"/><Relationship Id="rId3" Target="../media/image12.png" Type="http://schemas.openxmlformats.org/officeDocument/2006/relationships/image"/><Relationship Id="rId4" Target="../media/image13.png" Type="http://schemas.openxmlformats.org/officeDocument/2006/relationships/image"/><Relationship Id="rId5" Target="../media/image14.png" Type="http://schemas.openxmlformats.org/officeDocument/2006/relationships/image"/><Relationship Id="rId6" Target="../media/image15.png" Type="http://schemas.openxmlformats.org/officeDocument/2006/relationships/image"/><Relationship Id="rId7" Target="../media/image16.svg" Type="http://schemas.openxmlformats.org/officeDocument/2006/relationships/image"/><Relationship Id="rId8" Target="../media/image17.png" Type="http://schemas.openxmlformats.org/officeDocument/2006/relationships/image"/><Relationship Id="rId9" Target="../media/image18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svg" Type="http://schemas.openxmlformats.org/officeDocument/2006/relationships/image"/><Relationship Id="rId11" Target="../media/image29.png" Type="http://schemas.openxmlformats.org/officeDocument/2006/relationships/image"/><Relationship Id="rId12" Target="../media/image30.png" Type="http://schemas.openxmlformats.org/officeDocument/2006/relationships/image"/><Relationship Id="rId13" Target="../media/image31.svg" Type="http://schemas.openxmlformats.org/officeDocument/2006/relationships/image"/><Relationship Id="rId14" Target="../media/image32.png" Type="http://schemas.openxmlformats.org/officeDocument/2006/relationships/image"/><Relationship Id="rId15" Target="../media/image33.svg" Type="http://schemas.openxmlformats.org/officeDocument/2006/relationships/image"/><Relationship Id="rId2" Target="../notesSlides/notesSlide6.xml" Type="http://schemas.openxmlformats.org/officeDocument/2006/relationships/notesSlide"/><Relationship Id="rId3" Target="../media/image21.png" Type="http://schemas.openxmlformats.org/officeDocument/2006/relationships/image"/><Relationship Id="rId4" Target="../media/image22.svg" Type="http://schemas.openxmlformats.org/officeDocument/2006/relationships/image"/><Relationship Id="rId5" Target="../media/image23.png" Type="http://schemas.openxmlformats.org/officeDocument/2006/relationships/image"/><Relationship Id="rId6" Target="../media/image24.svg" Type="http://schemas.openxmlformats.org/officeDocument/2006/relationships/image"/><Relationship Id="rId7" Target="../media/image25.png" Type="http://schemas.openxmlformats.org/officeDocument/2006/relationships/image"/><Relationship Id="rId8" Target="../media/image26.svg" Type="http://schemas.openxmlformats.org/officeDocument/2006/relationships/image"/><Relationship Id="rId9" Target="../media/image2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9.svg" Type="http://schemas.openxmlformats.org/officeDocument/2006/relationships/image"/><Relationship Id="rId2" Target="../notesSlides/notesSlide7.xml" Type="http://schemas.openxmlformats.org/officeDocument/2006/relationships/notesSlide"/><Relationship Id="rId3" Target="../media/image1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34.png" Type="http://schemas.openxmlformats.org/officeDocument/2006/relationships/image"/><Relationship Id="rId6" Target="../media/image35.png" Type="http://schemas.openxmlformats.org/officeDocument/2006/relationships/image"/><Relationship Id="rId7" Target="../media/image36.png" Type="http://schemas.openxmlformats.org/officeDocument/2006/relationships/image"/><Relationship Id="rId8" Target="../media/image37.png" Type="http://schemas.openxmlformats.org/officeDocument/2006/relationships/image"/><Relationship Id="rId9" Target="../media/image38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0.jpeg" Type="http://schemas.openxmlformats.org/officeDocument/2006/relationships/image"/><Relationship Id="rId3" Target="https://youtu.be/Gc3Z_moXCCw?si=PNchnKuEhnZn30Z5" TargetMode="External" Type="http://schemas.openxmlformats.org/officeDocument/2006/relationships/video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41.png" Type="http://schemas.openxmlformats.org/officeDocument/2006/relationships/image"/><Relationship Id="rId4" Target="../media/image42.png" Type="http://schemas.openxmlformats.org/officeDocument/2006/relationships/image"/><Relationship Id="rId5" Target="../media/image4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8E2D6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21742" y="9671199"/>
            <a:ext cx="442764" cy="442764"/>
            <a:chOff x="0" y="0"/>
            <a:chExt cx="590352" cy="5903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90296" cy="590296"/>
            </a:xfrm>
            <a:custGeom>
              <a:avLst/>
              <a:gdLst/>
              <a:ahLst/>
              <a:cxnLst/>
              <a:rect r="r" b="b" t="t" l="l"/>
              <a:pathLst>
                <a:path h="590296" w="590296">
                  <a:moveTo>
                    <a:pt x="0" y="295148"/>
                  </a:moveTo>
                  <a:cubicBezTo>
                    <a:pt x="0" y="132207"/>
                    <a:pt x="132207" y="0"/>
                    <a:pt x="295148" y="0"/>
                  </a:cubicBezTo>
                  <a:cubicBezTo>
                    <a:pt x="297053" y="0"/>
                    <a:pt x="298958" y="889"/>
                    <a:pt x="300101" y="2413"/>
                  </a:cubicBezTo>
                  <a:lnTo>
                    <a:pt x="295148" y="6350"/>
                  </a:lnTo>
                  <a:lnTo>
                    <a:pt x="295148" y="0"/>
                  </a:lnTo>
                  <a:lnTo>
                    <a:pt x="295148" y="6350"/>
                  </a:lnTo>
                  <a:lnTo>
                    <a:pt x="295148" y="0"/>
                  </a:lnTo>
                  <a:cubicBezTo>
                    <a:pt x="458216" y="0"/>
                    <a:pt x="590296" y="132207"/>
                    <a:pt x="590296" y="295148"/>
                  </a:cubicBezTo>
                  <a:cubicBezTo>
                    <a:pt x="590296" y="297561"/>
                    <a:pt x="588899" y="299720"/>
                    <a:pt x="586740" y="300863"/>
                  </a:cubicBezTo>
                  <a:lnTo>
                    <a:pt x="583946" y="295148"/>
                  </a:lnTo>
                  <a:lnTo>
                    <a:pt x="590296" y="295148"/>
                  </a:lnTo>
                  <a:cubicBezTo>
                    <a:pt x="590296" y="458216"/>
                    <a:pt x="458089" y="590296"/>
                    <a:pt x="295148" y="590296"/>
                  </a:cubicBezTo>
                  <a:lnTo>
                    <a:pt x="295148" y="583946"/>
                  </a:lnTo>
                  <a:lnTo>
                    <a:pt x="295148" y="577596"/>
                  </a:lnTo>
                  <a:lnTo>
                    <a:pt x="295148" y="583946"/>
                  </a:lnTo>
                  <a:lnTo>
                    <a:pt x="295148" y="590296"/>
                  </a:lnTo>
                  <a:cubicBezTo>
                    <a:pt x="132207" y="590296"/>
                    <a:pt x="0" y="458216"/>
                    <a:pt x="0" y="295148"/>
                  </a:cubicBezTo>
                  <a:lnTo>
                    <a:pt x="6350" y="295148"/>
                  </a:lnTo>
                  <a:lnTo>
                    <a:pt x="0" y="295148"/>
                  </a:lnTo>
                  <a:moveTo>
                    <a:pt x="12700" y="295148"/>
                  </a:moveTo>
                  <a:lnTo>
                    <a:pt x="6350" y="295148"/>
                  </a:lnTo>
                  <a:lnTo>
                    <a:pt x="12700" y="295148"/>
                  </a:lnTo>
                  <a:cubicBezTo>
                    <a:pt x="12700" y="451104"/>
                    <a:pt x="139192" y="577596"/>
                    <a:pt x="295148" y="577596"/>
                  </a:cubicBezTo>
                  <a:cubicBezTo>
                    <a:pt x="298704" y="577596"/>
                    <a:pt x="301498" y="580390"/>
                    <a:pt x="301498" y="583946"/>
                  </a:cubicBezTo>
                  <a:cubicBezTo>
                    <a:pt x="301498" y="587502"/>
                    <a:pt x="298704" y="590296"/>
                    <a:pt x="295148" y="590296"/>
                  </a:cubicBezTo>
                  <a:cubicBezTo>
                    <a:pt x="291592" y="590296"/>
                    <a:pt x="288798" y="587502"/>
                    <a:pt x="288798" y="583946"/>
                  </a:cubicBezTo>
                  <a:cubicBezTo>
                    <a:pt x="288798" y="580390"/>
                    <a:pt x="291592" y="577596"/>
                    <a:pt x="295148" y="577596"/>
                  </a:cubicBezTo>
                  <a:cubicBezTo>
                    <a:pt x="451104" y="577596"/>
                    <a:pt x="577596" y="451104"/>
                    <a:pt x="577596" y="295148"/>
                  </a:cubicBezTo>
                  <a:cubicBezTo>
                    <a:pt x="577596" y="292735"/>
                    <a:pt x="578993" y="290576"/>
                    <a:pt x="581152" y="289433"/>
                  </a:cubicBezTo>
                  <a:lnTo>
                    <a:pt x="583946" y="295148"/>
                  </a:lnTo>
                  <a:lnTo>
                    <a:pt x="577596" y="295148"/>
                  </a:lnTo>
                  <a:cubicBezTo>
                    <a:pt x="577596" y="139192"/>
                    <a:pt x="451231" y="12700"/>
                    <a:pt x="295148" y="12700"/>
                  </a:cubicBezTo>
                  <a:cubicBezTo>
                    <a:pt x="293243" y="12700"/>
                    <a:pt x="291338" y="11811"/>
                    <a:pt x="290195" y="10287"/>
                  </a:cubicBezTo>
                  <a:lnTo>
                    <a:pt x="295148" y="6350"/>
                  </a:lnTo>
                  <a:lnTo>
                    <a:pt x="295148" y="12700"/>
                  </a:lnTo>
                  <a:cubicBezTo>
                    <a:pt x="139192" y="12700"/>
                    <a:pt x="12700" y="139192"/>
                    <a:pt x="12700" y="295148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10" id="10" descr="preencoded.png"/>
          <p:cNvSpPr/>
          <p:nvPr/>
        </p:nvSpPr>
        <p:spPr>
          <a:xfrm flipH="false" flipV="false" rot="0">
            <a:off x="750317" y="9671199"/>
            <a:ext cx="414189" cy="414189"/>
          </a:xfrm>
          <a:custGeom>
            <a:avLst/>
            <a:gdLst/>
            <a:ahLst/>
            <a:cxnLst/>
            <a:rect r="r" b="b" t="t" l="l"/>
            <a:pathLst>
              <a:path h="414189" w="414189">
                <a:moveTo>
                  <a:pt x="0" y="0"/>
                </a:moveTo>
                <a:lnTo>
                  <a:pt x="414189" y="0"/>
                </a:lnTo>
                <a:lnTo>
                  <a:pt x="414189" y="414188"/>
                </a:lnTo>
                <a:lnTo>
                  <a:pt x="0" y="4141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992957" y="123648"/>
            <a:ext cx="6706643" cy="3319788"/>
          </a:xfrm>
          <a:custGeom>
            <a:avLst/>
            <a:gdLst/>
            <a:ahLst/>
            <a:cxnLst/>
            <a:rect r="r" b="b" t="t" l="l"/>
            <a:pathLst>
              <a:path h="3319788" w="6706643">
                <a:moveTo>
                  <a:pt x="0" y="0"/>
                </a:moveTo>
                <a:lnTo>
                  <a:pt x="6706643" y="0"/>
                </a:lnTo>
                <a:lnTo>
                  <a:pt x="6706643" y="3319788"/>
                </a:lnTo>
                <a:lnTo>
                  <a:pt x="0" y="331978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947886" y="3414861"/>
            <a:ext cx="9534228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562">
                <a:solidFill>
                  <a:srgbClr val="1F1E1E"/>
                </a:solidFill>
                <a:latin typeface="Pangolin"/>
                <a:ea typeface="Pangolin"/>
                <a:cs typeface="Pangolin"/>
                <a:sym typeface="Pangolin"/>
              </a:rPr>
              <a:t>Смачний півмісяць: все про круасани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47886" y="5526584"/>
            <a:ext cx="9534228" cy="5415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45"/>
              </a:lnSpc>
            </a:pPr>
            <a:r>
              <a:rPr lang="en-US" sz="2924">
                <a:solidFill>
                  <a:srgbClr val="3B3535"/>
                </a:solidFill>
                <a:latin typeface="Pangolin"/>
                <a:ea typeface="Pangolin"/>
                <a:cs typeface="Pangolin"/>
                <a:sym typeface="Pangolin"/>
              </a:rPr>
              <a:t>Дізнаємося більше про історію, форму та начинки круасана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64506" y="9639300"/>
            <a:ext cx="5441305" cy="4460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87"/>
              </a:lnSpc>
            </a:pPr>
            <a:r>
              <a:rPr lang="en-US" sz="2625">
                <a:solidFill>
                  <a:srgbClr val="3B3535"/>
                </a:solidFill>
                <a:latin typeface="TT Lovelies Script"/>
                <a:ea typeface="TT Lovelies Script"/>
                <a:cs typeface="TT Lovelies Script"/>
                <a:sym typeface="TT Lovelies Script"/>
              </a:rPr>
              <a:t> Анна Анатоліївна Тимченко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8E2D6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227422" y="6003145"/>
            <a:ext cx="4283855" cy="4283855"/>
          </a:xfrm>
          <a:custGeom>
            <a:avLst/>
            <a:gdLst/>
            <a:ahLst/>
            <a:cxnLst/>
            <a:rect r="r" b="b" t="t" l="l"/>
            <a:pathLst>
              <a:path h="4283855" w="4283855">
                <a:moveTo>
                  <a:pt x="0" y="0"/>
                </a:moveTo>
                <a:lnTo>
                  <a:pt x="4283855" y="0"/>
                </a:lnTo>
                <a:lnTo>
                  <a:pt x="4283855" y="4283855"/>
                </a:lnTo>
                <a:lnTo>
                  <a:pt x="0" y="42838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509938" y="-205621"/>
            <a:ext cx="5778062" cy="5778062"/>
          </a:xfrm>
          <a:custGeom>
            <a:avLst/>
            <a:gdLst/>
            <a:ahLst/>
            <a:cxnLst/>
            <a:rect r="r" b="b" t="t" l="l"/>
            <a:pathLst>
              <a:path h="5778062" w="5778062">
                <a:moveTo>
                  <a:pt x="0" y="0"/>
                </a:moveTo>
                <a:lnTo>
                  <a:pt x="5778062" y="0"/>
                </a:lnTo>
                <a:lnTo>
                  <a:pt x="5778062" y="5778063"/>
                </a:lnTo>
                <a:lnTo>
                  <a:pt x="0" y="577806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51259" y="482522"/>
            <a:ext cx="7920037" cy="1778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562">
                <a:solidFill>
                  <a:srgbClr val="1F1E1E"/>
                </a:solidFill>
                <a:latin typeface="Anime Ace v3"/>
                <a:ea typeface="Anime Ace v3"/>
                <a:cs typeface="Anime Ace v3"/>
                <a:sym typeface="Anime Ace v3"/>
              </a:rPr>
              <a:t>Звідки родом круасан?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19699" y="2998687"/>
            <a:ext cx="3563391" cy="549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90"/>
              </a:lnSpc>
            </a:pPr>
            <a:r>
              <a:rPr lang="en-US" sz="3449">
                <a:solidFill>
                  <a:srgbClr val="1F1E1E"/>
                </a:solidFill>
                <a:latin typeface="Junegull"/>
                <a:ea typeface="Junegull"/>
                <a:cs typeface="Junegull"/>
                <a:sym typeface="Junegull"/>
              </a:rPr>
              <a:t>Відень, Австрія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19699" y="3803215"/>
            <a:ext cx="7865715" cy="1926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22"/>
              </a:lnSpc>
            </a:pPr>
            <a:r>
              <a:rPr lang="en-US" sz="32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Народився у XVII столітті. Легенда каже, що його форма символізувала перемогу над Османською імперією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393585" y="5768195"/>
            <a:ext cx="3563391" cy="441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750">
                <a:solidFill>
                  <a:srgbClr val="1F1E1E"/>
                </a:solidFill>
                <a:latin typeface="Junegull"/>
                <a:ea typeface="Junegull"/>
                <a:cs typeface="Junegull"/>
                <a:sym typeface="Junegull"/>
              </a:rPr>
              <a:t>Форма півмісяця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393585" y="6628828"/>
            <a:ext cx="7865715" cy="1926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22"/>
              </a:lnSpc>
            </a:pPr>
            <a:r>
              <a:rPr lang="en-US" sz="32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Назва "круасан" походить від французького слова "croissant", що означає "півмісяць"</a:t>
            </a:r>
          </a:p>
        </p:txBody>
      </p:sp>
    </p:spTree>
  </p:cSld>
  <p:clrMapOvr>
    <a:masterClrMapping/>
  </p:clrMapOvr>
  <p:transition spd="fast">
    <p:circl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8E2D6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09873" y="3118486"/>
            <a:ext cx="618828" cy="618828"/>
            <a:chOff x="0" y="0"/>
            <a:chExt cx="825103" cy="82510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6350" y="6350"/>
              <a:ext cx="812419" cy="812419"/>
            </a:xfrm>
            <a:custGeom>
              <a:avLst/>
              <a:gdLst/>
              <a:ahLst/>
              <a:cxnLst/>
              <a:rect r="r" b="b" t="t" l="l"/>
              <a:pathLst>
                <a:path h="812419" w="812419">
                  <a:moveTo>
                    <a:pt x="0" y="151638"/>
                  </a:moveTo>
                  <a:cubicBezTo>
                    <a:pt x="0" y="67945"/>
                    <a:pt x="67945" y="0"/>
                    <a:pt x="151638" y="0"/>
                  </a:cubicBezTo>
                  <a:lnTo>
                    <a:pt x="660781" y="0"/>
                  </a:lnTo>
                  <a:cubicBezTo>
                    <a:pt x="744601" y="0"/>
                    <a:pt x="812419" y="67945"/>
                    <a:pt x="812419" y="151638"/>
                  </a:cubicBezTo>
                  <a:lnTo>
                    <a:pt x="812419" y="660781"/>
                  </a:lnTo>
                  <a:cubicBezTo>
                    <a:pt x="812419" y="744601"/>
                    <a:pt x="744474" y="812419"/>
                    <a:pt x="660781" y="812419"/>
                  </a:cubicBezTo>
                  <a:lnTo>
                    <a:pt x="151638" y="812419"/>
                  </a:lnTo>
                  <a:cubicBezTo>
                    <a:pt x="67945" y="812419"/>
                    <a:pt x="0" y="744474"/>
                    <a:pt x="0" y="660781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25119" cy="825119"/>
            </a:xfrm>
            <a:custGeom>
              <a:avLst/>
              <a:gdLst/>
              <a:ahLst/>
              <a:cxnLst/>
              <a:rect r="r" b="b" t="t" l="l"/>
              <a:pathLst>
                <a:path h="825119" w="825119">
                  <a:moveTo>
                    <a:pt x="0" y="157988"/>
                  </a:moveTo>
                  <a:cubicBezTo>
                    <a:pt x="0" y="70739"/>
                    <a:pt x="70739" y="0"/>
                    <a:pt x="157988" y="0"/>
                  </a:cubicBez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cubicBezTo>
                    <a:pt x="754380" y="0"/>
                    <a:pt x="825119" y="70739"/>
                    <a:pt x="825119" y="157988"/>
                  </a:cubicBezTo>
                  <a:lnTo>
                    <a:pt x="825119" y="667131"/>
                  </a:lnTo>
                  <a:lnTo>
                    <a:pt x="818769" y="667131"/>
                  </a:lnTo>
                  <a:lnTo>
                    <a:pt x="825119" y="667131"/>
                  </a:lnTo>
                  <a:cubicBezTo>
                    <a:pt x="825119" y="754380"/>
                    <a:pt x="754380" y="825119"/>
                    <a:pt x="667131" y="825119"/>
                  </a:cubicBezTo>
                  <a:lnTo>
                    <a:pt x="667131" y="818769"/>
                  </a:lnTo>
                  <a:lnTo>
                    <a:pt x="667131" y="825119"/>
                  </a:lnTo>
                  <a:lnTo>
                    <a:pt x="157988" y="825119"/>
                  </a:lnTo>
                  <a:lnTo>
                    <a:pt x="157988" y="818769"/>
                  </a:lnTo>
                  <a:lnTo>
                    <a:pt x="157988" y="825119"/>
                  </a:lnTo>
                  <a:cubicBezTo>
                    <a:pt x="70739" y="825119"/>
                    <a:pt x="0" y="754380"/>
                    <a:pt x="0" y="667131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667131"/>
                  </a:lnTo>
                  <a:lnTo>
                    <a:pt x="6350" y="667131"/>
                  </a:lnTo>
                  <a:lnTo>
                    <a:pt x="12700" y="667131"/>
                  </a:lnTo>
                  <a:cubicBezTo>
                    <a:pt x="12700" y="747395"/>
                    <a:pt x="77724" y="812419"/>
                    <a:pt x="157988" y="812419"/>
                  </a:cubicBezTo>
                  <a:lnTo>
                    <a:pt x="667131" y="812419"/>
                  </a:lnTo>
                  <a:cubicBezTo>
                    <a:pt x="747395" y="812419"/>
                    <a:pt x="812419" y="747395"/>
                    <a:pt x="812419" y="667131"/>
                  </a:cubicBezTo>
                  <a:lnTo>
                    <a:pt x="812419" y="157988"/>
                  </a:lnTo>
                  <a:lnTo>
                    <a:pt x="818769" y="157988"/>
                  </a:lnTo>
                  <a:lnTo>
                    <a:pt x="812419" y="157988"/>
                  </a:lnTo>
                  <a:cubicBezTo>
                    <a:pt x="812419" y="77724"/>
                    <a:pt x="747395" y="12700"/>
                    <a:pt x="667131" y="12700"/>
                  </a:cubicBezTo>
                  <a:lnTo>
                    <a:pt x="157988" y="12700"/>
                  </a:lnTo>
                  <a:lnTo>
                    <a:pt x="157988" y="6350"/>
                  </a:lnTo>
                  <a:lnTo>
                    <a:pt x="157988" y="12700"/>
                  </a:lnTo>
                  <a:cubicBezTo>
                    <a:pt x="77724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5973216" y="3118486"/>
            <a:ext cx="618827" cy="618828"/>
            <a:chOff x="0" y="0"/>
            <a:chExt cx="825103" cy="82510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6350" y="6350"/>
              <a:ext cx="812419" cy="812419"/>
            </a:xfrm>
            <a:custGeom>
              <a:avLst/>
              <a:gdLst/>
              <a:ahLst/>
              <a:cxnLst/>
              <a:rect r="r" b="b" t="t" l="l"/>
              <a:pathLst>
                <a:path h="812419" w="812419">
                  <a:moveTo>
                    <a:pt x="0" y="151638"/>
                  </a:moveTo>
                  <a:cubicBezTo>
                    <a:pt x="0" y="67945"/>
                    <a:pt x="67945" y="0"/>
                    <a:pt x="151638" y="0"/>
                  </a:cubicBezTo>
                  <a:lnTo>
                    <a:pt x="660781" y="0"/>
                  </a:lnTo>
                  <a:cubicBezTo>
                    <a:pt x="744601" y="0"/>
                    <a:pt x="812419" y="67945"/>
                    <a:pt x="812419" y="151638"/>
                  </a:cubicBezTo>
                  <a:lnTo>
                    <a:pt x="812419" y="660781"/>
                  </a:lnTo>
                  <a:cubicBezTo>
                    <a:pt x="812419" y="744601"/>
                    <a:pt x="744474" y="812419"/>
                    <a:pt x="660781" y="812419"/>
                  </a:cubicBezTo>
                  <a:lnTo>
                    <a:pt x="151638" y="812419"/>
                  </a:lnTo>
                  <a:cubicBezTo>
                    <a:pt x="67945" y="812419"/>
                    <a:pt x="0" y="744474"/>
                    <a:pt x="0" y="660781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25119" cy="825119"/>
            </a:xfrm>
            <a:custGeom>
              <a:avLst/>
              <a:gdLst/>
              <a:ahLst/>
              <a:cxnLst/>
              <a:rect r="r" b="b" t="t" l="l"/>
              <a:pathLst>
                <a:path h="825119" w="825119">
                  <a:moveTo>
                    <a:pt x="0" y="157988"/>
                  </a:moveTo>
                  <a:cubicBezTo>
                    <a:pt x="0" y="70739"/>
                    <a:pt x="70739" y="0"/>
                    <a:pt x="157988" y="0"/>
                  </a:cubicBez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cubicBezTo>
                    <a:pt x="754380" y="0"/>
                    <a:pt x="825119" y="70739"/>
                    <a:pt x="825119" y="157988"/>
                  </a:cubicBezTo>
                  <a:lnTo>
                    <a:pt x="825119" y="667131"/>
                  </a:lnTo>
                  <a:lnTo>
                    <a:pt x="818769" y="667131"/>
                  </a:lnTo>
                  <a:lnTo>
                    <a:pt x="825119" y="667131"/>
                  </a:lnTo>
                  <a:cubicBezTo>
                    <a:pt x="825119" y="754380"/>
                    <a:pt x="754380" y="825119"/>
                    <a:pt x="667131" y="825119"/>
                  </a:cubicBezTo>
                  <a:lnTo>
                    <a:pt x="667131" y="818769"/>
                  </a:lnTo>
                  <a:lnTo>
                    <a:pt x="667131" y="825119"/>
                  </a:lnTo>
                  <a:lnTo>
                    <a:pt x="157988" y="825119"/>
                  </a:lnTo>
                  <a:lnTo>
                    <a:pt x="157988" y="818769"/>
                  </a:lnTo>
                  <a:lnTo>
                    <a:pt x="157988" y="825119"/>
                  </a:lnTo>
                  <a:cubicBezTo>
                    <a:pt x="70739" y="825119"/>
                    <a:pt x="0" y="754380"/>
                    <a:pt x="0" y="667131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667131"/>
                  </a:lnTo>
                  <a:lnTo>
                    <a:pt x="6350" y="667131"/>
                  </a:lnTo>
                  <a:lnTo>
                    <a:pt x="12700" y="667131"/>
                  </a:lnTo>
                  <a:cubicBezTo>
                    <a:pt x="12700" y="747395"/>
                    <a:pt x="77724" y="812419"/>
                    <a:pt x="157988" y="812419"/>
                  </a:cubicBezTo>
                  <a:lnTo>
                    <a:pt x="667131" y="812419"/>
                  </a:lnTo>
                  <a:cubicBezTo>
                    <a:pt x="747395" y="812419"/>
                    <a:pt x="812419" y="747395"/>
                    <a:pt x="812419" y="667131"/>
                  </a:cubicBezTo>
                  <a:lnTo>
                    <a:pt x="812419" y="157988"/>
                  </a:lnTo>
                  <a:lnTo>
                    <a:pt x="818769" y="157988"/>
                  </a:lnTo>
                  <a:lnTo>
                    <a:pt x="812419" y="157988"/>
                  </a:lnTo>
                  <a:cubicBezTo>
                    <a:pt x="812419" y="77724"/>
                    <a:pt x="747395" y="12700"/>
                    <a:pt x="667131" y="12700"/>
                  </a:cubicBezTo>
                  <a:lnTo>
                    <a:pt x="157988" y="12700"/>
                  </a:lnTo>
                  <a:lnTo>
                    <a:pt x="157988" y="6350"/>
                  </a:lnTo>
                  <a:lnTo>
                    <a:pt x="157988" y="12700"/>
                  </a:lnTo>
                  <a:cubicBezTo>
                    <a:pt x="77724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-4114800" y="7015834"/>
            <a:ext cx="8229600" cy="8229600"/>
          </a:xfrm>
          <a:custGeom>
            <a:avLst/>
            <a:gdLst/>
            <a:ahLst/>
            <a:cxnLst/>
            <a:rect r="r" b="b" t="t" l="l"/>
            <a:pathLst>
              <a:path h="8229600" w="8229600">
                <a:moveTo>
                  <a:pt x="0" y="0"/>
                </a:moveTo>
                <a:lnTo>
                  <a:pt x="8229600" y="0"/>
                </a:lnTo>
                <a:lnTo>
                  <a:pt x="8229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31277" y="832997"/>
            <a:ext cx="7126932" cy="1778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562">
                <a:solidFill>
                  <a:srgbClr val="1F1E1E"/>
                </a:solidFill>
                <a:latin typeface="Anime Ace v3"/>
                <a:ea typeface="Anime Ace v3"/>
                <a:cs typeface="Anime Ace v3"/>
                <a:sym typeface="Anime Ace v3"/>
              </a:rPr>
              <a:t>Круасан у Франції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35272" y="3252208"/>
            <a:ext cx="168027" cy="3894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31181" y="3156958"/>
            <a:ext cx="3563391" cy="658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7"/>
              </a:lnSpc>
            </a:pPr>
            <a:r>
              <a:rPr lang="en-US" sz="3949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 1839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331181" y="4131774"/>
            <a:ext cx="3751809" cy="2726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39"/>
              </a:lnSpc>
            </a:pPr>
            <a:r>
              <a:rPr lang="en-US" sz="34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Австрійський офіцер Август Занг відкрив пекарню в Парижі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6155010" y="3252208"/>
            <a:ext cx="255240" cy="3894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730454" y="3244395"/>
            <a:ext cx="3563391" cy="460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75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Популярність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636245" y="4131774"/>
            <a:ext cx="3751809" cy="34125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39"/>
              </a:lnSpc>
            </a:pPr>
            <a:r>
              <a:rPr lang="en-US" sz="34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Французькі пекарі вдосконалили рецепт. Круасан став символом Франції</a:t>
            </a:r>
          </a:p>
        </p:txBody>
      </p:sp>
    </p:spTree>
  </p:cSld>
  <p:clrMapOvr>
    <a:masterClrMapping/>
  </p:clrMapOvr>
  <p:transition spd="fast">
    <p:circl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8E2D6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943124" y="4050357"/>
            <a:ext cx="4641354" cy="1611065"/>
            <a:chOff x="0" y="0"/>
            <a:chExt cx="6188472" cy="214808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6350" y="6350"/>
              <a:ext cx="6175756" cy="2135378"/>
            </a:xfrm>
            <a:custGeom>
              <a:avLst/>
              <a:gdLst/>
              <a:ahLst/>
              <a:cxnLst/>
              <a:rect r="r" b="b" t="t" l="l"/>
              <a:pathLst>
                <a:path h="2135378" w="6175756">
                  <a:moveTo>
                    <a:pt x="0" y="151638"/>
                  </a:moveTo>
                  <a:cubicBezTo>
                    <a:pt x="0" y="67945"/>
                    <a:pt x="68199" y="0"/>
                    <a:pt x="152273" y="0"/>
                  </a:cubicBezTo>
                  <a:lnTo>
                    <a:pt x="6023483" y="0"/>
                  </a:lnTo>
                  <a:cubicBezTo>
                    <a:pt x="6107557" y="0"/>
                    <a:pt x="6175756" y="67945"/>
                    <a:pt x="6175756" y="151638"/>
                  </a:cubicBezTo>
                  <a:lnTo>
                    <a:pt x="6175756" y="1983740"/>
                  </a:lnTo>
                  <a:cubicBezTo>
                    <a:pt x="6175756" y="2067560"/>
                    <a:pt x="6107557" y="2135378"/>
                    <a:pt x="6023483" y="2135378"/>
                  </a:cubicBezTo>
                  <a:lnTo>
                    <a:pt x="152273" y="2135378"/>
                  </a:lnTo>
                  <a:cubicBezTo>
                    <a:pt x="68199" y="2135378"/>
                    <a:pt x="0" y="2067433"/>
                    <a:pt x="0" y="198374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188456" cy="2148078"/>
            </a:xfrm>
            <a:custGeom>
              <a:avLst/>
              <a:gdLst/>
              <a:ahLst/>
              <a:cxnLst/>
              <a:rect r="r" b="b" t="t" l="l"/>
              <a:pathLst>
                <a:path h="2148078" w="6188456">
                  <a:moveTo>
                    <a:pt x="0" y="157988"/>
                  </a:moveTo>
                  <a:cubicBezTo>
                    <a:pt x="0" y="70739"/>
                    <a:pt x="70993" y="0"/>
                    <a:pt x="158623" y="0"/>
                  </a:cubicBezTo>
                  <a:lnTo>
                    <a:pt x="6029833" y="0"/>
                  </a:lnTo>
                  <a:lnTo>
                    <a:pt x="6029833" y="6350"/>
                  </a:lnTo>
                  <a:lnTo>
                    <a:pt x="6029833" y="0"/>
                  </a:lnTo>
                  <a:cubicBezTo>
                    <a:pt x="6117336" y="0"/>
                    <a:pt x="6188456" y="70739"/>
                    <a:pt x="6188456" y="157988"/>
                  </a:cubicBezTo>
                  <a:lnTo>
                    <a:pt x="6182106" y="157988"/>
                  </a:lnTo>
                  <a:lnTo>
                    <a:pt x="6188456" y="157988"/>
                  </a:lnTo>
                  <a:lnTo>
                    <a:pt x="6188456" y="1990090"/>
                  </a:lnTo>
                  <a:lnTo>
                    <a:pt x="6182106" y="1990090"/>
                  </a:lnTo>
                  <a:lnTo>
                    <a:pt x="6188456" y="1990090"/>
                  </a:lnTo>
                  <a:cubicBezTo>
                    <a:pt x="6188456" y="2077339"/>
                    <a:pt x="6117463" y="2148078"/>
                    <a:pt x="6029833" y="2148078"/>
                  </a:cubicBezTo>
                  <a:lnTo>
                    <a:pt x="6029833" y="2141728"/>
                  </a:lnTo>
                  <a:lnTo>
                    <a:pt x="6029833" y="2148078"/>
                  </a:lnTo>
                  <a:lnTo>
                    <a:pt x="158623" y="2148078"/>
                  </a:lnTo>
                  <a:lnTo>
                    <a:pt x="158623" y="2141728"/>
                  </a:lnTo>
                  <a:lnTo>
                    <a:pt x="158623" y="2148078"/>
                  </a:lnTo>
                  <a:cubicBezTo>
                    <a:pt x="70993" y="2148078"/>
                    <a:pt x="0" y="2077339"/>
                    <a:pt x="0" y="1990090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1990090"/>
                  </a:lnTo>
                  <a:lnTo>
                    <a:pt x="6350" y="1990090"/>
                  </a:lnTo>
                  <a:lnTo>
                    <a:pt x="12700" y="1990090"/>
                  </a:lnTo>
                  <a:cubicBezTo>
                    <a:pt x="12700" y="2070354"/>
                    <a:pt x="77978" y="2135378"/>
                    <a:pt x="158623" y="2135378"/>
                  </a:cubicBezTo>
                  <a:lnTo>
                    <a:pt x="6029833" y="2135378"/>
                  </a:lnTo>
                  <a:cubicBezTo>
                    <a:pt x="6110478" y="2135378"/>
                    <a:pt x="6175756" y="2070354"/>
                    <a:pt x="6175756" y="1990090"/>
                  </a:cubicBezTo>
                  <a:lnTo>
                    <a:pt x="6175756" y="157988"/>
                  </a:lnTo>
                  <a:cubicBezTo>
                    <a:pt x="6175756" y="77724"/>
                    <a:pt x="6110478" y="12700"/>
                    <a:pt x="6029833" y="12700"/>
                  </a:cubicBezTo>
                  <a:lnTo>
                    <a:pt x="158623" y="12700"/>
                  </a:lnTo>
                  <a:lnTo>
                    <a:pt x="158623" y="6350"/>
                  </a:lnTo>
                  <a:lnTo>
                    <a:pt x="158623" y="12700"/>
                  </a:lnTo>
                  <a:cubicBezTo>
                    <a:pt x="77978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5845671" y="4050357"/>
            <a:ext cx="4641354" cy="1611065"/>
            <a:chOff x="0" y="0"/>
            <a:chExt cx="6188472" cy="214808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6350" y="6350"/>
              <a:ext cx="6175756" cy="2135378"/>
            </a:xfrm>
            <a:custGeom>
              <a:avLst/>
              <a:gdLst/>
              <a:ahLst/>
              <a:cxnLst/>
              <a:rect r="r" b="b" t="t" l="l"/>
              <a:pathLst>
                <a:path h="2135378" w="6175756">
                  <a:moveTo>
                    <a:pt x="0" y="151638"/>
                  </a:moveTo>
                  <a:cubicBezTo>
                    <a:pt x="0" y="67945"/>
                    <a:pt x="68199" y="0"/>
                    <a:pt x="152273" y="0"/>
                  </a:cubicBezTo>
                  <a:lnTo>
                    <a:pt x="6023483" y="0"/>
                  </a:lnTo>
                  <a:cubicBezTo>
                    <a:pt x="6107557" y="0"/>
                    <a:pt x="6175756" y="67945"/>
                    <a:pt x="6175756" y="151638"/>
                  </a:cubicBezTo>
                  <a:lnTo>
                    <a:pt x="6175756" y="1983740"/>
                  </a:lnTo>
                  <a:cubicBezTo>
                    <a:pt x="6175756" y="2067560"/>
                    <a:pt x="6107557" y="2135378"/>
                    <a:pt x="6023483" y="2135378"/>
                  </a:cubicBezTo>
                  <a:lnTo>
                    <a:pt x="152273" y="2135378"/>
                  </a:lnTo>
                  <a:cubicBezTo>
                    <a:pt x="68199" y="2135378"/>
                    <a:pt x="0" y="2067433"/>
                    <a:pt x="0" y="198374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188456" cy="2148078"/>
            </a:xfrm>
            <a:custGeom>
              <a:avLst/>
              <a:gdLst/>
              <a:ahLst/>
              <a:cxnLst/>
              <a:rect r="r" b="b" t="t" l="l"/>
              <a:pathLst>
                <a:path h="2148078" w="6188456">
                  <a:moveTo>
                    <a:pt x="0" y="157988"/>
                  </a:moveTo>
                  <a:cubicBezTo>
                    <a:pt x="0" y="70739"/>
                    <a:pt x="70993" y="0"/>
                    <a:pt x="158623" y="0"/>
                  </a:cubicBezTo>
                  <a:lnTo>
                    <a:pt x="6029833" y="0"/>
                  </a:lnTo>
                  <a:lnTo>
                    <a:pt x="6029833" y="6350"/>
                  </a:lnTo>
                  <a:lnTo>
                    <a:pt x="6029833" y="0"/>
                  </a:lnTo>
                  <a:cubicBezTo>
                    <a:pt x="6117336" y="0"/>
                    <a:pt x="6188456" y="70739"/>
                    <a:pt x="6188456" y="157988"/>
                  </a:cubicBezTo>
                  <a:lnTo>
                    <a:pt x="6182106" y="157988"/>
                  </a:lnTo>
                  <a:lnTo>
                    <a:pt x="6188456" y="157988"/>
                  </a:lnTo>
                  <a:lnTo>
                    <a:pt x="6188456" y="1990090"/>
                  </a:lnTo>
                  <a:lnTo>
                    <a:pt x="6182106" y="1990090"/>
                  </a:lnTo>
                  <a:lnTo>
                    <a:pt x="6188456" y="1990090"/>
                  </a:lnTo>
                  <a:cubicBezTo>
                    <a:pt x="6188456" y="2077339"/>
                    <a:pt x="6117463" y="2148078"/>
                    <a:pt x="6029833" y="2148078"/>
                  </a:cubicBezTo>
                  <a:lnTo>
                    <a:pt x="6029833" y="2141728"/>
                  </a:lnTo>
                  <a:lnTo>
                    <a:pt x="6029833" y="2148078"/>
                  </a:lnTo>
                  <a:lnTo>
                    <a:pt x="158623" y="2148078"/>
                  </a:lnTo>
                  <a:lnTo>
                    <a:pt x="158623" y="2141728"/>
                  </a:lnTo>
                  <a:lnTo>
                    <a:pt x="158623" y="2148078"/>
                  </a:lnTo>
                  <a:cubicBezTo>
                    <a:pt x="70993" y="2148078"/>
                    <a:pt x="0" y="2077339"/>
                    <a:pt x="0" y="1990090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1990090"/>
                  </a:lnTo>
                  <a:lnTo>
                    <a:pt x="6350" y="1990090"/>
                  </a:lnTo>
                  <a:lnTo>
                    <a:pt x="12700" y="1990090"/>
                  </a:lnTo>
                  <a:cubicBezTo>
                    <a:pt x="12700" y="2070354"/>
                    <a:pt x="77978" y="2135378"/>
                    <a:pt x="158623" y="2135378"/>
                  </a:cubicBezTo>
                  <a:lnTo>
                    <a:pt x="6029833" y="2135378"/>
                  </a:lnTo>
                  <a:cubicBezTo>
                    <a:pt x="6110478" y="2135378"/>
                    <a:pt x="6175756" y="2070354"/>
                    <a:pt x="6175756" y="1990090"/>
                  </a:cubicBezTo>
                  <a:lnTo>
                    <a:pt x="6175756" y="157988"/>
                  </a:lnTo>
                  <a:cubicBezTo>
                    <a:pt x="6175756" y="77724"/>
                    <a:pt x="6110478" y="12700"/>
                    <a:pt x="6029833" y="12700"/>
                  </a:cubicBezTo>
                  <a:lnTo>
                    <a:pt x="158623" y="12700"/>
                  </a:lnTo>
                  <a:lnTo>
                    <a:pt x="158623" y="6350"/>
                  </a:lnTo>
                  <a:lnTo>
                    <a:pt x="158623" y="12700"/>
                  </a:lnTo>
                  <a:cubicBezTo>
                    <a:pt x="77978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43124" y="5922615"/>
            <a:ext cx="4641354" cy="1611065"/>
            <a:chOff x="0" y="0"/>
            <a:chExt cx="6188472" cy="214808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6350" y="6350"/>
              <a:ext cx="6175756" cy="2135378"/>
            </a:xfrm>
            <a:custGeom>
              <a:avLst/>
              <a:gdLst/>
              <a:ahLst/>
              <a:cxnLst/>
              <a:rect r="r" b="b" t="t" l="l"/>
              <a:pathLst>
                <a:path h="2135378" w="6175756">
                  <a:moveTo>
                    <a:pt x="0" y="151638"/>
                  </a:moveTo>
                  <a:cubicBezTo>
                    <a:pt x="0" y="67945"/>
                    <a:pt x="68199" y="0"/>
                    <a:pt x="152273" y="0"/>
                  </a:cubicBezTo>
                  <a:lnTo>
                    <a:pt x="6023483" y="0"/>
                  </a:lnTo>
                  <a:cubicBezTo>
                    <a:pt x="6107557" y="0"/>
                    <a:pt x="6175756" y="67945"/>
                    <a:pt x="6175756" y="151638"/>
                  </a:cubicBezTo>
                  <a:lnTo>
                    <a:pt x="6175756" y="1983740"/>
                  </a:lnTo>
                  <a:cubicBezTo>
                    <a:pt x="6175756" y="2067560"/>
                    <a:pt x="6107557" y="2135378"/>
                    <a:pt x="6023483" y="2135378"/>
                  </a:cubicBezTo>
                  <a:lnTo>
                    <a:pt x="152273" y="2135378"/>
                  </a:lnTo>
                  <a:cubicBezTo>
                    <a:pt x="68199" y="2135378"/>
                    <a:pt x="0" y="2067433"/>
                    <a:pt x="0" y="198374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188456" cy="2148078"/>
            </a:xfrm>
            <a:custGeom>
              <a:avLst/>
              <a:gdLst/>
              <a:ahLst/>
              <a:cxnLst/>
              <a:rect r="r" b="b" t="t" l="l"/>
              <a:pathLst>
                <a:path h="2148078" w="6188456">
                  <a:moveTo>
                    <a:pt x="0" y="157988"/>
                  </a:moveTo>
                  <a:cubicBezTo>
                    <a:pt x="0" y="70739"/>
                    <a:pt x="70993" y="0"/>
                    <a:pt x="158623" y="0"/>
                  </a:cubicBezTo>
                  <a:lnTo>
                    <a:pt x="6029833" y="0"/>
                  </a:lnTo>
                  <a:lnTo>
                    <a:pt x="6029833" y="6350"/>
                  </a:lnTo>
                  <a:lnTo>
                    <a:pt x="6029833" y="0"/>
                  </a:lnTo>
                  <a:cubicBezTo>
                    <a:pt x="6117336" y="0"/>
                    <a:pt x="6188456" y="70739"/>
                    <a:pt x="6188456" y="157988"/>
                  </a:cubicBezTo>
                  <a:lnTo>
                    <a:pt x="6182106" y="157988"/>
                  </a:lnTo>
                  <a:lnTo>
                    <a:pt x="6188456" y="157988"/>
                  </a:lnTo>
                  <a:lnTo>
                    <a:pt x="6188456" y="1990090"/>
                  </a:lnTo>
                  <a:lnTo>
                    <a:pt x="6182106" y="1990090"/>
                  </a:lnTo>
                  <a:lnTo>
                    <a:pt x="6188456" y="1990090"/>
                  </a:lnTo>
                  <a:cubicBezTo>
                    <a:pt x="6188456" y="2077339"/>
                    <a:pt x="6117463" y="2148078"/>
                    <a:pt x="6029833" y="2148078"/>
                  </a:cubicBezTo>
                  <a:lnTo>
                    <a:pt x="6029833" y="2141728"/>
                  </a:lnTo>
                  <a:lnTo>
                    <a:pt x="6029833" y="2148078"/>
                  </a:lnTo>
                  <a:lnTo>
                    <a:pt x="158623" y="2148078"/>
                  </a:lnTo>
                  <a:lnTo>
                    <a:pt x="158623" y="2141728"/>
                  </a:lnTo>
                  <a:lnTo>
                    <a:pt x="158623" y="2148078"/>
                  </a:lnTo>
                  <a:cubicBezTo>
                    <a:pt x="70993" y="2148078"/>
                    <a:pt x="0" y="2077339"/>
                    <a:pt x="0" y="1990090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1990090"/>
                  </a:lnTo>
                  <a:lnTo>
                    <a:pt x="6350" y="1990090"/>
                  </a:lnTo>
                  <a:lnTo>
                    <a:pt x="12700" y="1990090"/>
                  </a:lnTo>
                  <a:cubicBezTo>
                    <a:pt x="12700" y="2070354"/>
                    <a:pt x="77978" y="2135378"/>
                    <a:pt x="158623" y="2135378"/>
                  </a:cubicBezTo>
                  <a:lnTo>
                    <a:pt x="6029833" y="2135378"/>
                  </a:lnTo>
                  <a:cubicBezTo>
                    <a:pt x="6110478" y="2135378"/>
                    <a:pt x="6175756" y="2070354"/>
                    <a:pt x="6175756" y="1990090"/>
                  </a:cubicBezTo>
                  <a:lnTo>
                    <a:pt x="6175756" y="157988"/>
                  </a:lnTo>
                  <a:cubicBezTo>
                    <a:pt x="6175756" y="77724"/>
                    <a:pt x="6110478" y="12700"/>
                    <a:pt x="6029833" y="12700"/>
                  </a:cubicBezTo>
                  <a:lnTo>
                    <a:pt x="158623" y="12700"/>
                  </a:lnTo>
                  <a:lnTo>
                    <a:pt x="158623" y="6350"/>
                  </a:lnTo>
                  <a:lnTo>
                    <a:pt x="158623" y="12700"/>
                  </a:lnTo>
                  <a:cubicBezTo>
                    <a:pt x="77978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5845671" y="5922615"/>
            <a:ext cx="4641354" cy="1611065"/>
            <a:chOff x="0" y="0"/>
            <a:chExt cx="6188472" cy="2148087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6350" y="6350"/>
              <a:ext cx="6175756" cy="2135378"/>
            </a:xfrm>
            <a:custGeom>
              <a:avLst/>
              <a:gdLst/>
              <a:ahLst/>
              <a:cxnLst/>
              <a:rect r="r" b="b" t="t" l="l"/>
              <a:pathLst>
                <a:path h="2135378" w="6175756">
                  <a:moveTo>
                    <a:pt x="0" y="151638"/>
                  </a:moveTo>
                  <a:cubicBezTo>
                    <a:pt x="0" y="67945"/>
                    <a:pt x="68199" y="0"/>
                    <a:pt x="152273" y="0"/>
                  </a:cubicBezTo>
                  <a:lnTo>
                    <a:pt x="6023483" y="0"/>
                  </a:lnTo>
                  <a:cubicBezTo>
                    <a:pt x="6107557" y="0"/>
                    <a:pt x="6175756" y="67945"/>
                    <a:pt x="6175756" y="151638"/>
                  </a:cubicBezTo>
                  <a:lnTo>
                    <a:pt x="6175756" y="1983740"/>
                  </a:lnTo>
                  <a:cubicBezTo>
                    <a:pt x="6175756" y="2067560"/>
                    <a:pt x="6107557" y="2135378"/>
                    <a:pt x="6023483" y="2135378"/>
                  </a:cubicBezTo>
                  <a:lnTo>
                    <a:pt x="152273" y="2135378"/>
                  </a:lnTo>
                  <a:cubicBezTo>
                    <a:pt x="68199" y="2135378"/>
                    <a:pt x="0" y="2067433"/>
                    <a:pt x="0" y="198374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188456" cy="2148078"/>
            </a:xfrm>
            <a:custGeom>
              <a:avLst/>
              <a:gdLst/>
              <a:ahLst/>
              <a:cxnLst/>
              <a:rect r="r" b="b" t="t" l="l"/>
              <a:pathLst>
                <a:path h="2148078" w="6188456">
                  <a:moveTo>
                    <a:pt x="0" y="157988"/>
                  </a:moveTo>
                  <a:cubicBezTo>
                    <a:pt x="0" y="70739"/>
                    <a:pt x="70993" y="0"/>
                    <a:pt x="158623" y="0"/>
                  </a:cubicBezTo>
                  <a:lnTo>
                    <a:pt x="6029833" y="0"/>
                  </a:lnTo>
                  <a:lnTo>
                    <a:pt x="6029833" y="6350"/>
                  </a:lnTo>
                  <a:lnTo>
                    <a:pt x="6029833" y="0"/>
                  </a:lnTo>
                  <a:cubicBezTo>
                    <a:pt x="6117336" y="0"/>
                    <a:pt x="6188456" y="70739"/>
                    <a:pt x="6188456" y="157988"/>
                  </a:cubicBezTo>
                  <a:lnTo>
                    <a:pt x="6182106" y="157988"/>
                  </a:lnTo>
                  <a:lnTo>
                    <a:pt x="6188456" y="157988"/>
                  </a:lnTo>
                  <a:lnTo>
                    <a:pt x="6188456" y="1990090"/>
                  </a:lnTo>
                  <a:lnTo>
                    <a:pt x="6182106" y="1990090"/>
                  </a:lnTo>
                  <a:lnTo>
                    <a:pt x="6188456" y="1990090"/>
                  </a:lnTo>
                  <a:cubicBezTo>
                    <a:pt x="6188456" y="2077339"/>
                    <a:pt x="6117463" y="2148078"/>
                    <a:pt x="6029833" y="2148078"/>
                  </a:cubicBezTo>
                  <a:lnTo>
                    <a:pt x="6029833" y="2141728"/>
                  </a:lnTo>
                  <a:lnTo>
                    <a:pt x="6029833" y="2148078"/>
                  </a:lnTo>
                  <a:lnTo>
                    <a:pt x="158623" y="2148078"/>
                  </a:lnTo>
                  <a:lnTo>
                    <a:pt x="158623" y="2141728"/>
                  </a:lnTo>
                  <a:lnTo>
                    <a:pt x="158623" y="2148078"/>
                  </a:lnTo>
                  <a:cubicBezTo>
                    <a:pt x="70993" y="2148078"/>
                    <a:pt x="0" y="2077339"/>
                    <a:pt x="0" y="1990090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1990090"/>
                  </a:lnTo>
                  <a:lnTo>
                    <a:pt x="6350" y="1990090"/>
                  </a:lnTo>
                  <a:lnTo>
                    <a:pt x="12700" y="1990090"/>
                  </a:lnTo>
                  <a:cubicBezTo>
                    <a:pt x="12700" y="2070354"/>
                    <a:pt x="77978" y="2135378"/>
                    <a:pt x="158623" y="2135378"/>
                  </a:cubicBezTo>
                  <a:lnTo>
                    <a:pt x="6029833" y="2135378"/>
                  </a:lnTo>
                  <a:cubicBezTo>
                    <a:pt x="6110478" y="2135378"/>
                    <a:pt x="6175756" y="2070354"/>
                    <a:pt x="6175756" y="1990090"/>
                  </a:cubicBezTo>
                  <a:lnTo>
                    <a:pt x="6175756" y="157988"/>
                  </a:lnTo>
                  <a:cubicBezTo>
                    <a:pt x="6175756" y="77724"/>
                    <a:pt x="6110478" y="12700"/>
                    <a:pt x="6029833" y="12700"/>
                  </a:cubicBezTo>
                  <a:lnTo>
                    <a:pt x="158623" y="12700"/>
                  </a:lnTo>
                  <a:lnTo>
                    <a:pt x="158623" y="6350"/>
                  </a:lnTo>
                  <a:lnTo>
                    <a:pt x="158623" y="12700"/>
                  </a:lnTo>
                  <a:cubicBezTo>
                    <a:pt x="77978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sp>
        <p:nvSpPr>
          <p:cNvPr name="Freeform 20" id="20"/>
          <p:cNvSpPr/>
          <p:nvPr/>
        </p:nvSpPr>
        <p:spPr>
          <a:xfrm flipH="false" flipV="false" rot="0">
            <a:off x="3200789" y="18663"/>
            <a:ext cx="4197367" cy="2040970"/>
          </a:xfrm>
          <a:custGeom>
            <a:avLst/>
            <a:gdLst/>
            <a:ahLst/>
            <a:cxnLst/>
            <a:rect r="r" b="b" t="t" l="l"/>
            <a:pathLst>
              <a:path h="2040970" w="4197367">
                <a:moveTo>
                  <a:pt x="0" y="0"/>
                </a:moveTo>
                <a:lnTo>
                  <a:pt x="4197367" y="0"/>
                </a:lnTo>
                <a:lnTo>
                  <a:pt x="4197367" y="2040969"/>
                </a:lnTo>
                <a:lnTo>
                  <a:pt x="0" y="20409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3075088" y="2005657"/>
            <a:ext cx="7126932" cy="892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562">
                <a:solidFill>
                  <a:srgbClr val="1F1E1E"/>
                </a:solidFill>
                <a:latin typeface="Anime Ace v3"/>
                <a:ea typeface="Anime Ace v3"/>
                <a:cs typeface="Anime Ace v3"/>
                <a:sym typeface="Anime Ace v3"/>
              </a:rPr>
              <a:t>Різні смаки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28130" y="4287739"/>
            <a:ext cx="3563391" cy="541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36"/>
              </a:lnSpc>
            </a:pPr>
            <a:r>
              <a:rPr lang="en-US" sz="3249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Шоколад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28130" y="4838254"/>
            <a:ext cx="4071343" cy="4709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1"/>
              </a:lnSpc>
            </a:pPr>
            <a:r>
              <a:rPr lang="en-US" sz="24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Класичний, завжди смачний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6130678" y="4287739"/>
            <a:ext cx="3563391" cy="541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36"/>
              </a:lnSpc>
            </a:pPr>
            <a:r>
              <a:rPr lang="en-US" sz="3249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Мигдаль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6130678" y="4838254"/>
            <a:ext cx="4071343" cy="4709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1"/>
              </a:lnSpc>
            </a:pPr>
            <a:r>
              <a:rPr lang="en-US" sz="24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Ніжний та солодкий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28130" y="6159996"/>
            <a:ext cx="3563391" cy="541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36"/>
              </a:lnSpc>
            </a:pPr>
            <a:r>
              <a:rPr lang="en-US" sz="3249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Сир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228130" y="6710511"/>
            <a:ext cx="4071343" cy="4709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1"/>
              </a:lnSpc>
            </a:pPr>
            <a:r>
              <a:rPr lang="en-US" sz="24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Для тих, хто любить солоне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6130678" y="6089005"/>
            <a:ext cx="3563391" cy="468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27"/>
              </a:lnSpc>
            </a:pPr>
            <a:r>
              <a:rPr lang="en-US" sz="285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Шинка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6130678" y="6467624"/>
            <a:ext cx="4071343" cy="9567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1"/>
              </a:lnSpc>
            </a:pPr>
            <a:r>
              <a:rPr lang="en-US" sz="24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Смачний варіант для сніданку</a:t>
            </a:r>
          </a:p>
        </p:txBody>
      </p:sp>
    </p:spTree>
  </p:cSld>
  <p:clrMapOvr>
    <a:masterClrMapping/>
  </p:clrMapOvr>
  <p:transition spd="fast">
    <p:circl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8E2D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18288000" cy="3385245"/>
          </a:xfrm>
          <a:custGeom>
            <a:avLst/>
            <a:gdLst/>
            <a:ahLst/>
            <a:cxnLst/>
            <a:rect r="r" b="b" t="t" l="l"/>
            <a:pathLst>
              <a:path h="3385245" w="18288000">
                <a:moveTo>
                  <a:pt x="0" y="0"/>
                </a:moveTo>
                <a:lnTo>
                  <a:pt x="18288000" y="0"/>
                </a:lnTo>
                <a:lnTo>
                  <a:pt x="18288000" y="3385245"/>
                </a:lnTo>
                <a:lnTo>
                  <a:pt x="0" y="33852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7" t="0" r="-57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947886" y="5857320"/>
            <a:ext cx="1309945" cy="1309945"/>
          </a:xfrm>
          <a:custGeom>
            <a:avLst/>
            <a:gdLst/>
            <a:ahLst/>
            <a:cxnLst/>
            <a:rect r="r" b="b" t="t" l="l"/>
            <a:pathLst>
              <a:path h="1309945" w="1309945">
                <a:moveTo>
                  <a:pt x="0" y="0"/>
                </a:moveTo>
                <a:lnTo>
                  <a:pt x="1309945" y="0"/>
                </a:lnTo>
                <a:lnTo>
                  <a:pt x="1309945" y="1309945"/>
                </a:lnTo>
                <a:lnTo>
                  <a:pt x="0" y="13099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 descr="preencoded.png"/>
          <p:cNvSpPr/>
          <p:nvPr/>
        </p:nvSpPr>
        <p:spPr>
          <a:xfrm flipH="false" flipV="false" rot="0">
            <a:off x="9347001" y="5969485"/>
            <a:ext cx="1085616" cy="1085616"/>
          </a:xfrm>
          <a:custGeom>
            <a:avLst/>
            <a:gdLst/>
            <a:ahLst/>
            <a:cxnLst/>
            <a:rect r="r" b="b" t="t" l="l"/>
            <a:pathLst>
              <a:path h="1085616" w="1085616">
                <a:moveTo>
                  <a:pt x="0" y="0"/>
                </a:moveTo>
                <a:lnTo>
                  <a:pt x="1085617" y="0"/>
                </a:lnTo>
                <a:lnTo>
                  <a:pt x="1085617" y="1085616"/>
                </a:lnTo>
                <a:lnTo>
                  <a:pt x="0" y="10856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910392" y="2775634"/>
            <a:ext cx="5058083" cy="3736659"/>
          </a:xfrm>
          <a:custGeom>
            <a:avLst/>
            <a:gdLst/>
            <a:ahLst/>
            <a:cxnLst/>
            <a:rect r="r" b="b" t="t" l="l"/>
            <a:pathLst>
              <a:path h="3736659" w="5058083">
                <a:moveTo>
                  <a:pt x="0" y="0"/>
                </a:moveTo>
                <a:lnTo>
                  <a:pt x="5058084" y="0"/>
                </a:lnTo>
                <a:lnTo>
                  <a:pt x="5058084" y="3736659"/>
                </a:lnTo>
                <a:lnTo>
                  <a:pt x="0" y="373665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647467" y="7711640"/>
            <a:ext cx="2563345" cy="2556937"/>
          </a:xfrm>
          <a:custGeom>
            <a:avLst/>
            <a:gdLst/>
            <a:ahLst/>
            <a:cxnLst/>
            <a:rect r="r" b="b" t="t" l="l"/>
            <a:pathLst>
              <a:path h="2556937" w="2563345">
                <a:moveTo>
                  <a:pt x="0" y="0"/>
                </a:moveTo>
                <a:lnTo>
                  <a:pt x="2563345" y="0"/>
                </a:lnTo>
                <a:lnTo>
                  <a:pt x="2563345" y="2556937"/>
                </a:lnTo>
                <a:lnTo>
                  <a:pt x="0" y="255693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082015" y="7534970"/>
            <a:ext cx="2128797" cy="2733607"/>
          </a:xfrm>
          <a:custGeom>
            <a:avLst/>
            <a:gdLst/>
            <a:ahLst/>
            <a:cxnLst/>
            <a:rect r="r" b="b" t="t" l="l"/>
            <a:pathLst>
              <a:path h="2733607" w="2128797">
                <a:moveTo>
                  <a:pt x="0" y="0"/>
                </a:moveTo>
                <a:lnTo>
                  <a:pt x="2128797" y="0"/>
                </a:lnTo>
                <a:lnTo>
                  <a:pt x="2128797" y="2733607"/>
                </a:lnTo>
                <a:lnTo>
                  <a:pt x="0" y="273360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771628" y="4328388"/>
            <a:ext cx="7126932" cy="892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562">
                <a:solidFill>
                  <a:srgbClr val="1F1E1E"/>
                </a:solidFill>
                <a:latin typeface="Anime Ace v3"/>
                <a:ea typeface="Anime Ace v3"/>
                <a:cs typeface="Anime Ace v3"/>
                <a:sym typeface="Anime Ace v3"/>
              </a:rPr>
              <a:t>Секрет хрусткості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47886" y="7390359"/>
            <a:ext cx="3563391" cy="5949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45"/>
              </a:lnSpc>
            </a:pPr>
            <a:r>
              <a:rPr lang="en-US" sz="3649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Листкове тісто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47886" y="7912299"/>
            <a:ext cx="7992964" cy="636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80"/>
              </a:lnSpc>
            </a:pPr>
            <a:r>
              <a:rPr lang="en-US" sz="33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Тонкі шари тіста і масла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347001" y="7390359"/>
            <a:ext cx="3563391" cy="5949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45"/>
              </a:lnSpc>
            </a:pPr>
            <a:r>
              <a:rPr lang="en-US" sz="3649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Випікання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347001" y="7912299"/>
            <a:ext cx="7993112" cy="636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80"/>
              </a:lnSpc>
            </a:pPr>
            <a:r>
              <a:rPr lang="en-US" sz="33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Спеціальний процес приготування</a:t>
            </a:r>
          </a:p>
        </p:txBody>
      </p:sp>
    </p:spTree>
  </p:cSld>
  <p:clrMapOvr>
    <a:masterClrMapping/>
  </p:clrMapOvr>
  <p:transition spd="fast">
    <p:circl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8E2D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9129712" y="1979116"/>
            <a:ext cx="28575" cy="7632055"/>
            <a:chOff x="0" y="0"/>
            <a:chExt cx="38100" cy="1017607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8100" cy="10176129"/>
            </a:xfrm>
            <a:custGeom>
              <a:avLst/>
              <a:gdLst/>
              <a:ahLst/>
              <a:cxnLst/>
              <a:rect r="r" b="b" t="t" l="l"/>
              <a:pathLst>
                <a:path h="10176129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0157079"/>
                  </a:lnTo>
                  <a:cubicBezTo>
                    <a:pt x="38100" y="10167620"/>
                    <a:pt x="29591" y="10176129"/>
                    <a:pt x="19050" y="10176129"/>
                  </a:cubicBezTo>
                  <a:cubicBezTo>
                    <a:pt x="8509" y="10176129"/>
                    <a:pt x="0" y="10167620"/>
                    <a:pt x="0" y="10157079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8033891" y="2518768"/>
            <a:ext cx="861715" cy="28575"/>
            <a:chOff x="0" y="0"/>
            <a:chExt cx="1148953" cy="381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48969" cy="38100"/>
            </a:xfrm>
            <a:custGeom>
              <a:avLst/>
              <a:gdLst/>
              <a:ahLst/>
              <a:cxnLst/>
              <a:rect r="r" b="b" t="t" l="l"/>
              <a:pathLst>
                <a:path h="38100" w="1148969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29919" y="0"/>
                  </a:lnTo>
                  <a:cubicBezTo>
                    <a:pt x="1140460" y="0"/>
                    <a:pt x="1148969" y="8509"/>
                    <a:pt x="1148969" y="19050"/>
                  </a:cubicBezTo>
                  <a:cubicBezTo>
                    <a:pt x="1148969" y="29591"/>
                    <a:pt x="1140460" y="38100"/>
                    <a:pt x="112991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8862269" y="2251322"/>
            <a:ext cx="563464" cy="563464"/>
            <a:chOff x="0" y="0"/>
            <a:chExt cx="751285" cy="75128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6350" y="6350"/>
              <a:ext cx="738632" cy="738632"/>
            </a:xfrm>
            <a:custGeom>
              <a:avLst/>
              <a:gdLst/>
              <a:ahLst/>
              <a:cxnLst/>
              <a:rect r="r" b="b" t="t" l="l"/>
              <a:pathLst>
                <a:path h="738632" w="738632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600710" y="0"/>
                  </a:lnTo>
                  <a:cubicBezTo>
                    <a:pt x="676910" y="0"/>
                    <a:pt x="738632" y="61722"/>
                    <a:pt x="738632" y="137922"/>
                  </a:cubicBezTo>
                  <a:lnTo>
                    <a:pt x="738632" y="600710"/>
                  </a:lnTo>
                  <a:cubicBezTo>
                    <a:pt x="738632" y="676910"/>
                    <a:pt x="676910" y="738632"/>
                    <a:pt x="600710" y="738632"/>
                  </a:cubicBezTo>
                  <a:lnTo>
                    <a:pt x="137922" y="738632"/>
                  </a:lnTo>
                  <a:cubicBezTo>
                    <a:pt x="61722" y="738632"/>
                    <a:pt x="0" y="676910"/>
                    <a:pt x="0" y="60071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51332" cy="751332"/>
            </a:xfrm>
            <a:custGeom>
              <a:avLst/>
              <a:gdLst/>
              <a:ahLst/>
              <a:cxnLst/>
              <a:rect r="r" b="b" t="t" l="l"/>
              <a:pathLst>
                <a:path h="751332" w="751332">
                  <a:moveTo>
                    <a:pt x="0" y="144272"/>
                  </a:moveTo>
                  <a:cubicBezTo>
                    <a:pt x="0" y="64516"/>
                    <a:pt x="64516" y="0"/>
                    <a:pt x="144272" y="0"/>
                  </a:cubicBezTo>
                  <a:lnTo>
                    <a:pt x="607060" y="0"/>
                  </a:lnTo>
                  <a:lnTo>
                    <a:pt x="607060" y="6350"/>
                  </a:lnTo>
                  <a:lnTo>
                    <a:pt x="607060" y="0"/>
                  </a:lnTo>
                  <a:cubicBezTo>
                    <a:pt x="686689" y="0"/>
                    <a:pt x="751332" y="64516"/>
                    <a:pt x="751332" y="144272"/>
                  </a:cubicBezTo>
                  <a:lnTo>
                    <a:pt x="744982" y="144272"/>
                  </a:lnTo>
                  <a:lnTo>
                    <a:pt x="751332" y="144272"/>
                  </a:lnTo>
                  <a:lnTo>
                    <a:pt x="751332" y="607060"/>
                  </a:lnTo>
                  <a:lnTo>
                    <a:pt x="744982" y="607060"/>
                  </a:lnTo>
                  <a:lnTo>
                    <a:pt x="751332" y="607060"/>
                  </a:lnTo>
                  <a:cubicBezTo>
                    <a:pt x="751332" y="686689"/>
                    <a:pt x="686816" y="751332"/>
                    <a:pt x="607060" y="751332"/>
                  </a:cubicBezTo>
                  <a:lnTo>
                    <a:pt x="607060" y="744982"/>
                  </a:lnTo>
                  <a:lnTo>
                    <a:pt x="607060" y="751332"/>
                  </a:lnTo>
                  <a:lnTo>
                    <a:pt x="144272" y="751332"/>
                  </a:lnTo>
                  <a:lnTo>
                    <a:pt x="144272" y="744982"/>
                  </a:lnTo>
                  <a:lnTo>
                    <a:pt x="144272" y="751332"/>
                  </a:lnTo>
                  <a:cubicBezTo>
                    <a:pt x="64516" y="751332"/>
                    <a:pt x="0" y="686689"/>
                    <a:pt x="0" y="607060"/>
                  </a:cubicBezTo>
                  <a:lnTo>
                    <a:pt x="0" y="144272"/>
                  </a:lnTo>
                  <a:lnTo>
                    <a:pt x="6350" y="144272"/>
                  </a:lnTo>
                  <a:lnTo>
                    <a:pt x="0" y="144272"/>
                  </a:lnTo>
                  <a:moveTo>
                    <a:pt x="12700" y="144272"/>
                  </a:moveTo>
                  <a:lnTo>
                    <a:pt x="12700" y="607060"/>
                  </a:lnTo>
                  <a:lnTo>
                    <a:pt x="6350" y="607060"/>
                  </a:lnTo>
                  <a:lnTo>
                    <a:pt x="12700" y="607060"/>
                  </a:lnTo>
                  <a:cubicBezTo>
                    <a:pt x="12700" y="679704"/>
                    <a:pt x="71628" y="738632"/>
                    <a:pt x="144272" y="738632"/>
                  </a:cubicBezTo>
                  <a:lnTo>
                    <a:pt x="607060" y="738632"/>
                  </a:lnTo>
                  <a:cubicBezTo>
                    <a:pt x="679704" y="738632"/>
                    <a:pt x="738632" y="679704"/>
                    <a:pt x="738632" y="607060"/>
                  </a:cubicBezTo>
                  <a:lnTo>
                    <a:pt x="738632" y="144272"/>
                  </a:lnTo>
                  <a:cubicBezTo>
                    <a:pt x="738632" y="71628"/>
                    <a:pt x="679704" y="12700"/>
                    <a:pt x="607060" y="12700"/>
                  </a:cubicBezTo>
                  <a:lnTo>
                    <a:pt x="144272" y="12700"/>
                  </a:lnTo>
                  <a:lnTo>
                    <a:pt x="144272" y="6350"/>
                  </a:lnTo>
                  <a:lnTo>
                    <a:pt x="144272" y="12700"/>
                  </a:lnTo>
                  <a:cubicBezTo>
                    <a:pt x="71628" y="12700"/>
                    <a:pt x="12700" y="71628"/>
                    <a:pt x="12700" y="144272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9392394" y="3749725"/>
            <a:ext cx="861715" cy="28575"/>
            <a:chOff x="0" y="0"/>
            <a:chExt cx="1148953" cy="381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148969" cy="38100"/>
            </a:xfrm>
            <a:custGeom>
              <a:avLst/>
              <a:gdLst/>
              <a:ahLst/>
              <a:cxnLst/>
              <a:rect r="r" b="b" t="t" l="l"/>
              <a:pathLst>
                <a:path h="38100" w="1148969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29919" y="0"/>
                  </a:lnTo>
                  <a:cubicBezTo>
                    <a:pt x="1140460" y="0"/>
                    <a:pt x="1148969" y="8509"/>
                    <a:pt x="1148969" y="19050"/>
                  </a:cubicBezTo>
                  <a:cubicBezTo>
                    <a:pt x="1148969" y="29591"/>
                    <a:pt x="1140460" y="38100"/>
                    <a:pt x="112991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8862269" y="3482280"/>
            <a:ext cx="563464" cy="563464"/>
            <a:chOff x="0" y="0"/>
            <a:chExt cx="751285" cy="75128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6350" y="6350"/>
              <a:ext cx="738632" cy="738632"/>
            </a:xfrm>
            <a:custGeom>
              <a:avLst/>
              <a:gdLst/>
              <a:ahLst/>
              <a:cxnLst/>
              <a:rect r="r" b="b" t="t" l="l"/>
              <a:pathLst>
                <a:path h="738632" w="738632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600710" y="0"/>
                  </a:lnTo>
                  <a:cubicBezTo>
                    <a:pt x="676910" y="0"/>
                    <a:pt x="738632" y="61722"/>
                    <a:pt x="738632" y="137922"/>
                  </a:cubicBezTo>
                  <a:lnTo>
                    <a:pt x="738632" y="600710"/>
                  </a:lnTo>
                  <a:cubicBezTo>
                    <a:pt x="738632" y="676910"/>
                    <a:pt x="676910" y="738632"/>
                    <a:pt x="600710" y="738632"/>
                  </a:cubicBezTo>
                  <a:lnTo>
                    <a:pt x="137922" y="738632"/>
                  </a:lnTo>
                  <a:cubicBezTo>
                    <a:pt x="61722" y="738632"/>
                    <a:pt x="0" y="676910"/>
                    <a:pt x="0" y="60071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751332" cy="751332"/>
            </a:xfrm>
            <a:custGeom>
              <a:avLst/>
              <a:gdLst/>
              <a:ahLst/>
              <a:cxnLst/>
              <a:rect r="r" b="b" t="t" l="l"/>
              <a:pathLst>
                <a:path h="751332" w="751332">
                  <a:moveTo>
                    <a:pt x="0" y="144272"/>
                  </a:moveTo>
                  <a:cubicBezTo>
                    <a:pt x="0" y="64516"/>
                    <a:pt x="64516" y="0"/>
                    <a:pt x="144272" y="0"/>
                  </a:cubicBezTo>
                  <a:lnTo>
                    <a:pt x="607060" y="0"/>
                  </a:lnTo>
                  <a:lnTo>
                    <a:pt x="607060" y="6350"/>
                  </a:lnTo>
                  <a:lnTo>
                    <a:pt x="607060" y="0"/>
                  </a:lnTo>
                  <a:cubicBezTo>
                    <a:pt x="686689" y="0"/>
                    <a:pt x="751332" y="64516"/>
                    <a:pt x="751332" y="144272"/>
                  </a:cubicBezTo>
                  <a:lnTo>
                    <a:pt x="744982" y="144272"/>
                  </a:lnTo>
                  <a:lnTo>
                    <a:pt x="751332" y="144272"/>
                  </a:lnTo>
                  <a:lnTo>
                    <a:pt x="751332" y="607060"/>
                  </a:lnTo>
                  <a:lnTo>
                    <a:pt x="744982" y="607060"/>
                  </a:lnTo>
                  <a:lnTo>
                    <a:pt x="751332" y="607060"/>
                  </a:lnTo>
                  <a:cubicBezTo>
                    <a:pt x="751332" y="686689"/>
                    <a:pt x="686816" y="751332"/>
                    <a:pt x="607060" y="751332"/>
                  </a:cubicBezTo>
                  <a:lnTo>
                    <a:pt x="607060" y="744982"/>
                  </a:lnTo>
                  <a:lnTo>
                    <a:pt x="607060" y="751332"/>
                  </a:lnTo>
                  <a:lnTo>
                    <a:pt x="144272" y="751332"/>
                  </a:lnTo>
                  <a:lnTo>
                    <a:pt x="144272" y="744982"/>
                  </a:lnTo>
                  <a:lnTo>
                    <a:pt x="144272" y="751332"/>
                  </a:lnTo>
                  <a:cubicBezTo>
                    <a:pt x="64516" y="751332"/>
                    <a:pt x="0" y="686689"/>
                    <a:pt x="0" y="607060"/>
                  </a:cubicBezTo>
                  <a:lnTo>
                    <a:pt x="0" y="144272"/>
                  </a:lnTo>
                  <a:lnTo>
                    <a:pt x="6350" y="144272"/>
                  </a:lnTo>
                  <a:lnTo>
                    <a:pt x="0" y="144272"/>
                  </a:lnTo>
                  <a:moveTo>
                    <a:pt x="12700" y="144272"/>
                  </a:moveTo>
                  <a:lnTo>
                    <a:pt x="12700" y="607060"/>
                  </a:lnTo>
                  <a:lnTo>
                    <a:pt x="6350" y="607060"/>
                  </a:lnTo>
                  <a:lnTo>
                    <a:pt x="12700" y="607060"/>
                  </a:lnTo>
                  <a:cubicBezTo>
                    <a:pt x="12700" y="679704"/>
                    <a:pt x="71628" y="738632"/>
                    <a:pt x="144272" y="738632"/>
                  </a:cubicBezTo>
                  <a:lnTo>
                    <a:pt x="607060" y="738632"/>
                  </a:lnTo>
                  <a:cubicBezTo>
                    <a:pt x="679704" y="738632"/>
                    <a:pt x="738632" y="679704"/>
                    <a:pt x="738632" y="607060"/>
                  </a:cubicBezTo>
                  <a:lnTo>
                    <a:pt x="738632" y="144272"/>
                  </a:lnTo>
                  <a:cubicBezTo>
                    <a:pt x="738632" y="71628"/>
                    <a:pt x="679704" y="12700"/>
                    <a:pt x="607060" y="12700"/>
                  </a:cubicBezTo>
                  <a:lnTo>
                    <a:pt x="144272" y="12700"/>
                  </a:lnTo>
                  <a:lnTo>
                    <a:pt x="144272" y="6350"/>
                  </a:lnTo>
                  <a:lnTo>
                    <a:pt x="144272" y="12700"/>
                  </a:lnTo>
                  <a:cubicBezTo>
                    <a:pt x="71628" y="12700"/>
                    <a:pt x="12700" y="71628"/>
                    <a:pt x="12700" y="144272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8033891" y="4857601"/>
            <a:ext cx="861715" cy="28575"/>
            <a:chOff x="0" y="0"/>
            <a:chExt cx="1148953" cy="381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148969" cy="38100"/>
            </a:xfrm>
            <a:custGeom>
              <a:avLst/>
              <a:gdLst/>
              <a:ahLst/>
              <a:cxnLst/>
              <a:rect r="r" b="b" t="t" l="l"/>
              <a:pathLst>
                <a:path h="38100" w="1148969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29919" y="0"/>
                  </a:lnTo>
                  <a:cubicBezTo>
                    <a:pt x="1140460" y="0"/>
                    <a:pt x="1148969" y="8509"/>
                    <a:pt x="1148969" y="19050"/>
                  </a:cubicBezTo>
                  <a:cubicBezTo>
                    <a:pt x="1148969" y="29591"/>
                    <a:pt x="1140460" y="38100"/>
                    <a:pt x="112991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8862269" y="4590158"/>
            <a:ext cx="563464" cy="563464"/>
            <a:chOff x="0" y="0"/>
            <a:chExt cx="751285" cy="751285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6350" y="6350"/>
              <a:ext cx="738632" cy="738632"/>
            </a:xfrm>
            <a:custGeom>
              <a:avLst/>
              <a:gdLst/>
              <a:ahLst/>
              <a:cxnLst/>
              <a:rect r="r" b="b" t="t" l="l"/>
              <a:pathLst>
                <a:path h="738632" w="738632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600710" y="0"/>
                  </a:lnTo>
                  <a:cubicBezTo>
                    <a:pt x="676910" y="0"/>
                    <a:pt x="738632" y="61722"/>
                    <a:pt x="738632" y="137922"/>
                  </a:cubicBezTo>
                  <a:lnTo>
                    <a:pt x="738632" y="600710"/>
                  </a:lnTo>
                  <a:cubicBezTo>
                    <a:pt x="738632" y="676910"/>
                    <a:pt x="676910" y="738632"/>
                    <a:pt x="600710" y="738632"/>
                  </a:cubicBezTo>
                  <a:lnTo>
                    <a:pt x="137922" y="738632"/>
                  </a:lnTo>
                  <a:cubicBezTo>
                    <a:pt x="61722" y="738632"/>
                    <a:pt x="0" y="676910"/>
                    <a:pt x="0" y="60071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751332" cy="751332"/>
            </a:xfrm>
            <a:custGeom>
              <a:avLst/>
              <a:gdLst/>
              <a:ahLst/>
              <a:cxnLst/>
              <a:rect r="r" b="b" t="t" l="l"/>
              <a:pathLst>
                <a:path h="751332" w="751332">
                  <a:moveTo>
                    <a:pt x="0" y="144272"/>
                  </a:moveTo>
                  <a:cubicBezTo>
                    <a:pt x="0" y="64516"/>
                    <a:pt x="64516" y="0"/>
                    <a:pt x="144272" y="0"/>
                  </a:cubicBezTo>
                  <a:lnTo>
                    <a:pt x="607060" y="0"/>
                  </a:lnTo>
                  <a:lnTo>
                    <a:pt x="607060" y="6350"/>
                  </a:lnTo>
                  <a:lnTo>
                    <a:pt x="607060" y="0"/>
                  </a:lnTo>
                  <a:cubicBezTo>
                    <a:pt x="686689" y="0"/>
                    <a:pt x="751332" y="64516"/>
                    <a:pt x="751332" y="144272"/>
                  </a:cubicBezTo>
                  <a:lnTo>
                    <a:pt x="744982" y="144272"/>
                  </a:lnTo>
                  <a:lnTo>
                    <a:pt x="751332" y="144272"/>
                  </a:lnTo>
                  <a:lnTo>
                    <a:pt x="751332" y="607060"/>
                  </a:lnTo>
                  <a:lnTo>
                    <a:pt x="744982" y="607060"/>
                  </a:lnTo>
                  <a:lnTo>
                    <a:pt x="751332" y="607060"/>
                  </a:lnTo>
                  <a:cubicBezTo>
                    <a:pt x="751332" y="686689"/>
                    <a:pt x="686816" y="751332"/>
                    <a:pt x="607060" y="751332"/>
                  </a:cubicBezTo>
                  <a:lnTo>
                    <a:pt x="607060" y="744982"/>
                  </a:lnTo>
                  <a:lnTo>
                    <a:pt x="607060" y="751332"/>
                  </a:lnTo>
                  <a:lnTo>
                    <a:pt x="144272" y="751332"/>
                  </a:lnTo>
                  <a:lnTo>
                    <a:pt x="144272" y="744982"/>
                  </a:lnTo>
                  <a:lnTo>
                    <a:pt x="144272" y="751332"/>
                  </a:lnTo>
                  <a:cubicBezTo>
                    <a:pt x="64516" y="751332"/>
                    <a:pt x="0" y="686689"/>
                    <a:pt x="0" y="607060"/>
                  </a:cubicBezTo>
                  <a:lnTo>
                    <a:pt x="0" y="144272"/>
                  </a:lnTo>
                  <a:lnTo>
                    <a:pt x="6350" y="144272"/>
                  </a:lnTo>
                  <a:lnTo>
                    <a:pt x="0" y="144272"/>
                  </a:lnTo>
                  <a:moveTo>
                    <a:pt x="12700" y="144272"/>
                  </a:moveTo>
                  <a:lnTo>
                    <a:pt x="12700" y="607060"/>
                  </a:lnTo>
                  <a:lnTo>
                    <a:pt x="6350" y="607060"/>
                  </a:lnTo>
                  <a:lnTo>
                    <a:pt x="12700" y="607060"/>
                  </a:lnTo>
                  <a:cubicBezTo>
                    <a:pt x="12700" y="679704"/>
                    <a:pt x="71628" y="738632"/>
                    <a:pt x="144272" y="738632"/>
                  </a:cubicBezTo>
                  <a:lnTo>
                    <a:pt x="607060" y="738632"/>
                  </a:lnTo>
                  <a:cubicBezTo>
                    <a:pt x="679704" y="738632"/>
                    <a:pt x="738632" y="679704"/>
                    <a:pt x="738632" y="607060"/>
                  </a:cubicBezTo>
                  <a:lnTo>
                    <a:pt x="738632" y="144272"/>
                  </a:lnTo>
                  <a:cubicBezTo>
                    <a:pt x="738632" y="71628"/>
                    <a:pt x="679704" y="12700"/>
                    <a:pt x="607060" y="12700"/>
                  </a:cubicBezTo>
                  <a:lnTo>
                    <a:pt x="144272" y="12700"/>
                  </a:lnTo>
                  <a:lnTo>
                    <a:pt x="144272" y="6350"/>
                  </a:lnTo>
                  <a:lnTo>
                    <a:pt x="144272" y="12700"/>
                  </a:lnTo>
                  <a:cubicBezTo>
                    <a:pt x="71628" y="12700"/>
                    <a:pt x="12700" y="71628"/>
                    <a:pt x="12700" y="144272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9392394" y="5965477"/>
            <a:ext cx="861715" cy="28575"/>
            <a:chOff x="0" y="0"/>
            <a:chExt cx="1148953" cy="381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148969" cy="38100"/>
            </a:xfrm>
            <a:custGeom>
              <a:avLst/>
              <a:gdLst/>
              <a:ahLst/>
              <a:cxnLst/>
              <a:rect r="r" b="b" t="t" l="l"/>
              <a:pathLst>
                <a:path h="38100" w="1148969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29919" y="0"/>
                  </a:lnTo>
                  <a:cubicBezTo>
                    <a:pt x="1140460" y="0"/>
                    <a:pt x="1148969" y="8509"/>
                    <a:pt x="1148969" y="19050"/>
                  </a:cubicBezTo>
                  <a:cubicBezTo>
                    <a:pt x="1148969" y="29591"/>
                    <a:pt x="1140460" y="38100"/>
                    <a:pt x="112991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8862269" y="5698034"/>
            <a:ext cx="563464" cy="563464"/>
            <a:chOff x="0" y="0"/>
            <a:chExt cx="751285" cy="751285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6350" y="6350"/>
              <a:ext cx="738632" cy="738632"/>
            </a:xfrm>
            <a:custGeom>
              <a:avLst/>
              <a:gdLst/>
              <a:ahLst/>
              <a:cxnLst/>
              <a:rect r="r" b="b" t="t" l="l"/>
              <a:pathLst>
                <a:path h="738632" w="738632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600710" y="0"/>
                  </a:lnTo>
                  <a:cubicBezTo>
                    <a:pt x="676910" y="0"/>
                    <a:pt x="738632" y="61722"/>
                    <a:pt x="738632" y="137922"/>
                  </a:cubicBezTo>
                  <a:lnTo>
                    <a:pt x="738632" y="600710"/>
                  </a:lnTo>
                  <a:cubicBezTo>
                    <a:pt x="738632" y="676910"/>
                    <a:pt x="676910" y="738632"/>
                    <a:pt x="600710" y="738632"/>
                  </a:cubicBezTo>
                  <a:lnTo>
                    <a:pt x="137922" y="738632"/>
                  </a:lnTo>
                  <a:cubicBezTo>
                    <a:pt x="61722" y="738632"/>
                    <a:pt x="0" y="676910"/>
                    <a:pt x="0" y="60071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751332" cy="751332"/>
            </a:xfrm>
            <a:custGeom>
              <a:avLst/>
              <a:gdLst/>
              <a:ahLst/>
              <a:cxnLst/>
              <a:rect r="r" b="b" t="t" l="l"/>
              <a:pathLst>
                <a:path h="751332" w="751332">
                  <a:moveTo>
                    <a:pt x="0" y="144272"/>
                  </a:moveTo>
                  <a:cubicBezTo>
                    <a:pt x="0" y="64516"/>
                    <a:pt x="64516" y="0"/>
                    <a:pt x="144272" y="0"/>
                  </a:cubicBezTo>
                  <a:lnTo>
                    <a:pt x="607060" y="0"/>
                  </a:lnTo>
                  <a:lnTo>
                    <a:pt x="607060" y="6350"/>
                  </a:lnTo>
                  <a:lnTo>
                    <a:pt x="607060" y="0"/>
                  </a:lnTo>
                  <a:cubicBezTo>
                    <a:pt x="686689" y="0"/>
                    <a:pt x="751332" y="64516"/>
                    <a:pt x="751332" y="144272"/>
                  </a:cubicBezTo>
                  <a:lnTo>
                    <a:pt x="744982" y="144272"/>
                  </a:lnTo>
                  <a:lnTo>
                    <a:pt x="751332" y="144272"/>
                  </a:lnTo>
                  <a:lnTo>
                    <a:pt x="751332" y="607060"/>
                  </a:lnTo>
                  <a:lnTo>
                    <a:pt x="744982" y="607060"/>
                  </a:lnTo>
                  <a:lnTo>
                    <a:pt x="751332" y="607060"/>
                  </a:lnTo>
                  <a:cubicBezTo>
                    <a:pt x="751332" y="686689"/>
                    <a:pt x="686816" y="751332"/>
                    <a:pt x="607060" y="751332"/>
                  </a:cubicBezTo>
                  <a:lnTo>
                    <a:pt x="607060" y="744982"/>
                  </a:lnTo>
                  <a:lnTo>
                    <a:pt x="607060" y="751332"/>
                  </a:lnTo>
                  <a:lnTo>
                    <a:pt x="144272" y="751332"/>
                  </a:lnTo>
                  <a:lnTo>
                    <a:pt x="144272" y="744982"/>
                  </a:lnTo>
                  <a:lnTo>
                    <a:pt x="144272" y="751332"/>
                  </a:lnTo>
                  <a:cubicBezTo>
                    <a:pt x="64516" y="751332"/>
                    <a:pt x="0" y="686689"/>
                    <a:pt x="0" y="607060"/>
                  </a:cubicBezTo>
                  <a:lnTo>
                    <a:pt x="0" y="144272"/>
                  </a:lnTo>
                  <a:lnTo>
                    <a:pt x="6350" y="144272"/>
                  </a:lnTo>
                  <a:lnTo>
                    <a:pt x="0" y="144272"/>
                  </a:lnTo>
                  <a:moveTo>
                    <a:pt x="12700" y="144272"/>
                  </a:moveTo>
                  <a:lnTo>
                    <a:pt x="12700" y="607060"/>
                  </a:lnTo>
                  <a:lnTo>
                    <a:pt x="6350" y="607060"/>
                  </a:lnTo>
                  <a:lnTo>
                    <a:pt x="12700" y="607060"/>
                  </a:lnTo>
                  <a:cubicBezTo>
                    <a:pt x="12700" y="679704"/>
                    <a:pt x="71628" y="738632"/>
                    <a:pt x="144272" y="738632"/>
                  </a:cubicBezTo>
                  <a:lnTo>
                    <a:pt x="607060" y="738632"/>
                  </a:lnTo>
                  <a:cubicBezTo>
                    <a:pt x="679704" y="738632"/>
                    <a:pt x="738632" y="679704"/>
                    <a:pt x="738632" y="607060"/>
                  </a:cubicBezTo>
                  <a:lnTo>
                    <a:pt x="738632" y="144272"/>
                  </a:lnTo>
                  <a:cubicBezTo>
                    <a:pt x="738632" y="71628"/>
                    <a:pt x="679704" y="12700"/>
                    <a:pt x="607060" y="12700"/>
                  </a:cubicBezTo>
                  <a:lnTo>
                    <a:pt x="144272" y="12700"/>
                  </a:lnTo>
                  <a:lnTo>
                    <a:pt x="144272" y="6350"/>
                  </a:lnTo>
                  <a:lnTo>
                    <a:pt x="144272" y="12700"/>
                  </a:lnTo>
                  <a:cubicBezTo>
                    <a:pt x="71628" y="12700"/>
                    <a:pt x="12700" y="71628"/>
                    <a:pt x="12700" y="144272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8033891" y="7073354"/>
            <a:ext cx="861715" cy="28575"/>
            <a:chOff x="0" y="0"/>
            <a:chExt cx="1148953" cy="381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148969" cy="38100"/>
            </a:xfrm>
            <a:custGeom>
              <a:avLst/>
              <a:gdLst/>
              <a:ahLst/>
              <a:cxnLst/>
              <a:rect r="r" b="b" t="t" l="l"/>
              <a:pathLst>
                <a:path h="38100" w="1148969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29919" y="0"/>
                  </a:lnTo>
                  <a:cubicBezTo>
                    <a:pt x="1140460" y="0"/>
                    <a:pt x="1148969" y="8509"/>
                    <a:pt x="1148969" y="19050"/>
                  </a:cubicBezTo>
                  <a:cubicBezTo>
                    <a:pt x="1148969" y="29591"/>
                    <a:pt x="1140460" y="38100"/>
                    <a:pt x="112991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8862269" y="6805910"/>
            <a:ext cx="563464" cy="563464"/>
            <a:chOff x="0" y="0"/>
            <a:chExt cx="751285" cy="751285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6350" y="6350"/>
              <a:ext cx="738632" cy="738632"/>
            </a:xfrm>
            <a:custGeom>
              <a:avLst/>
              <a:gdLst/>
              <a:ahLst/>
              <a:cxnLst/>
              <a:rect r="r" b="b" t="t" l="l"/>
              <a:pathLst>
                <a:path h="738632" w="738632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600710" y="0"/>
                  </a:lnTo>
                  <a:cubicBezTo>
                    <a:pt x="676910" y="0"/>
                    <a:pt x="738632" y="61722"/>
                    <a:pt x="738632" y="137922"/>
                  </a:cubicBezTo>
                  <a:lnTo>
                    <a:pt x="738632" y="600710"/>
                  </a:lnTo>
                  <a:cubicBezTo>
                    <a:pt x="738632" y="676910"/>
                    <a:pt x="676910" y="738632"/>
                    <a:pt x="600710" y="738632"/>
                  </a:cubicBezTo>
                  <a:lnTo>
                    <a:pt x="137922" y="738632"/>
                  </a:lnTo>
                  <a:cubicBezTo>
                    <a:pt x="61722" y="738632"/>
                    <a:pt x="0" y="676910"/>
                    <a:pt x="0" y="60071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751332" cy="751332"/>
            </a:xfrm>
            <a:custGeom>
              <a:avLst/>
              <a:gdLst/>
              <a:ahLst/>
              <a:cxnLst/>
              <a:rect r="r" b="b" t="t" l="l"/>
              <a:pathLst>
                <a:path h="751332" w="751332">
                  <a:moveTo>
                    <a:pt x="0" y="144272"/>
                  </a:moveTo>
                  <a:cubicBezTo>
                    <a:pt x="0" y="64516"/>
                    <a:pt x="64516" y="0"/>
                    <a:pt x="144272" y="0"/>
                  </a:cubicBezTo>
                  <a:lnTo>
                    <a:pt x="607060" y="0"/>
                  </a:lnTo>
                  <a:lnTo>
                    <a:pt x="607060" y="6350"/>
                  </a:lnTo>
                  <a:lnTo>
                    <a:pt x="607060" y="0"/>
                  </a:lnTo>
                  <a:cubicBezTo>
                    <a:pt x="686689" y="0"/>
                    <a:pt x="751332" y="64516"/>
                    <a:pt x="751332" y="144272"/>
                  </a:cubicBezTo>
                  <a:lnTo>
                    <a:pt x="744982" y="144272"/>
                  </a:lnTo>
                  <a:lnTo>
                    <a:pt x="751332" y="144272"/>
                  </a:lnTo>
                  <a:lnTo>
                    <a:pt x="751332" y="607060"/>
                  </a:lnTo>
                  <a:lnTo>
                    <a:pt x="744982" y="607060"/>
                  </a:lnTo>
                  <a:lnTo>
                    <a:pt x="751332" y="607060"/>
                  </a:lnTo>
                  <a:cubicBezTo>
                    <a:pt x="751332" y="686689"/>
                    <a:pt x="686816" y="751332"/>
                    <a:pt x="607060" y="751332"/>
                  </a:cubicBezTo>
                  <a:lnTo>
                    <a:pt x="607060" y="744982"/>
                  </a:lnTo>
                  <a:lnTo>
                    <a:pt x="607060" y="751332"/>
                  </a:lnTo>
                  <a:lnTo>
                    <a:pt x="144272" y="751332"/>
                  </a:lnTo>
                  <a:lnTo>
                    <a:pt x="144272" y="744982"/>
                  </a:lnTo>
                  <a:lnTo>
                    <a:pt x="144272" y="751332"/>
                  </a:lnTo>
                  <a:cubicBezTo>
                    <a:pt x="64516" y="751332"/>
                    <a:pt x="0" y="686689"/>
                    <a:pt x="0" y="607060"/>
                  </a:cubicBezTo>
                  <a:lnTo>
                    <a:pt x="0" y="144272"/>
                  </a:lnTo>
                  <a:lnTo>
                    <a:pt x="6350" y="144272"/>
                  </a:lnTo>
                  <a:lnTo>
                    <a:pt x="0" y="144272"/>
                  </a:lnTo>
                  <a:moveTo>
                    <a:pt x="12700" y="144272"/>
                  </a:moveTo>
                  <a:lnTo>
                    <a:pt x="12700" y="607060"/>
                  </a:lnTo>
                  <a:lnTo>
                    <a:pt x="6350" y="607060"/>
                  </a:lnTo>
                  <a:lnTo>
                    <a:pt x="12700" y="607060"/>
                  </a:lnTo>
                  <a:cubicBezTo>
                    <a:pt x="12700" y="679704"/>
                    <a:pt x="71628" y="738632"/>
                    <a:pt x="144272" y="738632"/>
                  </a:cubicBezTo>
                  <a:lnTo>
                    <a:pt x="607060" y="738632"/>
                  </a:lnTo>
                  <a:cubicBezTo>
                    <a:pt x="679704" y="738632"/>
                    <a:pt x="738632" y="679704"/>
                    <a:pt x="738632" y="607060"/>
                  </a:cubicBezTo>
                  <a:lnTo>
                    <a:pt x="738632" y="144272"/>
                  </a:lnTo>
                  <a:cubicBezTo>
                    <a:pt x="738632" y="71628"/>
                    <a:pt x="679704" y="12700"/>
                    <a:pt x="607060" y="12700"/>
                  </a:cubicBezTo>
                  <a:lnTo>
                    <a:pt x="144272" y="12700"/>
                  </a:lnTo>
                  <a:lnTo>
                    <a:pt x="144272" y="6350"/>
                  </a:lnTo>
                  <a:lnTo>
                    <a:pt x="144272" y="12700"/>
                  </a:lnTo>
                  <a:cubicBezTo>
                    <a:pt x="71628" y="12700"/>
                    <a:pt x="12700" y="71628"/>
                    <a:pt x="12700" y="144272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9392394" y="8181231"/>
            <a:ext cx="861715" cy="28575"/>
            <a:chOff x="0" y="0"/>
            <a:chExt cx="1148953" cy="381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148969" cy="38100"/>
            </a:xfrm>
            <a:custGeom>
              <a:avLst/>
              <a:gdLst/>
              <a:ahLst/>
              <a:cxnLst/>
              <a:rect r="r" b="b" t="t" l="l"/>
              <a:pathLst>
                <a:path h="38100" w="1148969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29919" y="0"/>
                  </a:lnTo>
                  <a:cubicBezTo>
                    <a:pt x="1140460" y="0"/>
                    <a:pt x="1148969" y="8509"/>
                    <a:pt x="1148969" y="19050"/>
                  </a:cubicBezTo>
                  <a:cubicBezTo>
                    <a:pt x="1148969" y="29591"/>
                    <a:pt x="1140460" y="38100"/>
                    <a:pt x="112991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name="Group 35" id="35"/>
          <p:cNvGrpSpPr/>
          <p:nvPr/>
        </p:nvGrpSpPr>
        <p:grpSpPr>
          <a:xfrm rot="0">
            <a:off x="8862269" y="7913786"/>
            <a:ext cx="563464" cy="563464"/>
            <a:chOff x="0" y="0"/>
            <a:chExt cx="751285" cy="751285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6350" y="6350"/>
              <a:ext cx="738632" cy="738632"/>
            </a:xfrm>
            <a:custGeom>
              <a:avLst/>
              <a:gdLst/>
              <a:ahLst/>
              <a:cxnLst/>
              <a:rect r="r" b="b" t="t" l="l"/>
              <a:pathLst>
                <a:path h="738632" w="738632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600710" y="0"/>
                  </a:lnTo>
                  <a:cubicBezTo>
                    <a:pt x="676910" y="0"/>
                    <a:pt x="738632" y="61722"/>
                    <a:pt x="738632" y="137922"/>
                  </a:cubicBezTo>
                  <a:lnTo>
                    <a:pt x="738632" y="600710"/>
                  </a:lnTo>
                  <a:cubicBezTo>
                    <a:pt x="738632" y="676910"/>
                    <a:pt x="676910" y="738632"/>
                    <a:pt x="600710" y="738632"/>
                  </a:cubicBezTo>
                  <a:lnTo>
                    <a:pt x="137922" y="738632"/>
                  </a:lnTo>
                  <a:cubicBezTo>
                    <a:pt x="61722" y="738632"/>
                    <a:pt x="0" y="676910"/>
                    <a:pt x="0" y="60071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751332" cy="751332"/>
            </a:xfrm>
            <a:custGeom>
              <a:avLst/>
              <a:gdLst/>
              <a:ahLst/>
              <a:cxnLst/>
              <a:rect r="r" b="b" t="t" l="l"/>
              <a:pathLst>
                <a:path h="751332" w="751332">
                  <a:moveTo>
                    <a:pt x="0" y="144272"/>
                  </a:moveTo>
                  <a:cubicBezTo>
                    <a:pt x="0" y="64516"/>
                    <a:pt x="64516" y="0"/>
                    <a:pt x="144272" y="0"/>
                  </a:cubicBezTo>
                  <a:lnTo>
                    <a:pt x="607060" y="0"/>
                  </a:lnTo>
                  <a:lnTo>
                    <a:pt x="607060" y="6350"/>
                  </a:lnTo>
                  <a:lnTo>
                    <a:pt x="607060" y="0"/>
                  </a:lnTo>
                  <a:cubicBezTo>
                    <a:pt x="686689" y="0"/>
                    <a:pt x="751332" y="64516"/>
                    <a:pt x="751332" y="144272"/>
                  </a:cubicBezTo>
                  <a:lnTo>
                    <a:pt x="744982" y="144272"/>
                  </a:lnTo>
                  <a:lnTo>
                    <a:pt x="751332" y="144272"/>
                  </a:lnTo>
                  <a:lnTo>
                    <a:pt x="751332" y="607060"/>
                  </a:lnTo>
                  <a:lnTo>
                    <a:pt x="744982" y="607060"/>
                  </a:lnTo>
                  <a:lnTo>
                    <a:pt x="751332" y="607060"/>
                  </a:lnTo>
                  <a:cubicBezTo>
                    <a:pt x="751332" y="686689"/>
                    <a:pt x="686816" y="751332"/>
                    <a:pt x="607060" y="751332"/>
                  </a:cubicBezTo>
                  <a:lnTo>
                    <a:pt x="607060" y="744982"/>
                  </a:lnTo>
                  <a:lnTo>
                    <a:pt x="607060" y="751332"/>
                  </a:lnTo>
                  <a:lnTo>
                    <a:pt x="144272" y="751332"/>
                  </a:lnTo>
                  <a:lnTo>
                    <a:pt x="144272" y="744982"/>
                  </a:lnTo>
                  <a:lnTo>
                    <a:pt x="144272" y="751332"/>
                  </a:lnTo>
                  <a:cubicBezTo>
                    <a:pt x="64516" y="751332"/>
                    <a:pt x="0" y="686689"/>
                    <a:pt x="0" y="607060"/>
                  </a:cubicBezTo>
                  <a:lnTo>
                    <a:pt x="0" y="144272"/>
                  </a:lnTo>
                  <a:lnTo>
                    <a:pt x="6350" y="144272"/>
                  </a:lnTo>
                  <a:lnTo>
                    <a:pt x="0" y="144272"/>
                  </a:lnTo>
                  <a:moveTo>
                    <a:pt x="12700" y="144272"/>
                  </a:moveTo>
                  <a:lnTo>
                    <a:pt x="12700" y="607060"/>
                  </a:lnTo>
                  <a:lnTo>
                    <a:pt x="6350" y="607060"/>
                  </a:lnTo>
                  <a:lnTo>
                    <a:pt x="12700" y="607060"/>
                  </a:lnTo>
                  <a:cubicBezTo>
                    <a:pt x="12700" y="679704"/>
                    <a:pt x="71628" y="738632"/>
                    <a:pt x="144272" y="738632"/>
                  </a:cubicBezTo>
                  <a:lnTo>
                    <a:pt x="607060" y="738632"/>
                  </a:lnTo>
                  <a:cubicBezTo>
                    <a:pt x="679704" y="738632"/>
                    <a:pt x="738632" y="679704"/>
                    <a:pt x="738632" y="607060"/>
                  </a:cubicBezTo>
                  <a:lnTo>
                    <a:pt x="738632" y="144272"/>
                  </a:lnTo>
                  <a:cubicBezTo>
                    <a:pt x="738632" y="71628"/>
                    <a:pt x="679704" y="12700"/>
                    <a:pt x="607060" y="12700"/>
                  </a:cubicBezTo>
                  <a:lnTo>
                    <a:pt x="144272" y="12700"/>
                  </a:lnTo>
                  <a:lnTo>
                    <a:pt x="144272" y="6350"/>
                  </a:lnTo>
                  <a:lnTo>
                    <a:pt x="144272" y="12700"/>
                  </a:lnTo>
                  <a:cubicBezTo>
                    <a:pt x="71628" y="12700"/>
                    <a:pt x="12700" y="71628"/>
                    <a:pt x="12700" y="144272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sp>
        <p:nvSpPr>
          <p:cNvPr name="Freeform 38" id="38"/>
          <p:cNvSpPr/>
          <p:nvPr/>
        </p:nvSpPr>
        <p:spPr>
          <a:xfrm flipH="false" flipV="false" rot="0">
            <a:off x="6503911" y="2911949"/>
            <a:ext cx="2120232" cy="1425856"/>
          </a:xfrm>
          <a:custGeom>
            <a:avLst/>
            <a:gdLst/>
            <a:ahLst/>
            <a:cxnLst/>
            <a:rect r="r" b="b" t="t" l="l"/>
            <a:pathLst>
              <a:path h="1425856" w="2120232">
                <a:moveTo>
                  <a:pt x="0" y="0"/>
                </a:moveTo>
                <a:lnTo>
                  <a:pt x="2120233" y="0"/>
                </a:lnTo>
                <a:lnTo>
                  <a:pt x="2120233" y="1425856"/>
                </a:lnTo>
                <a:lnTo>
                  <a:pt x="0" y="14258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9724695" y="1632413"/>
            <a:ext cx="1546688" cy="1772708"/>
          </a:xfrm>
          <a:custGeom>
            <a:avLst/>
            <a:gdLst/>
            <a:ahLst/>
            <a:cxnLst/>
            <a:rect r="r" b="b" t="t" l="l"/>
            <a:pathLst>
              <a:path h="1772708" w="1546688">
                <a:moveTo>
                  <a:pt x="0" y="0"/>
                </a:moveTo>
                <a:lnTo>
                  <a:pt x="1546688" y="0"/>
                </a:lnTo>
                <a:lnTo>
                  <a:pt x="1546688" y="1772709"/>
                </a:lnTo>
                <a:lnTo>
                  <a:pt x="0" y="1772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864265">
            <a:off x="9709280" y="4026058"/>
            <a:ext cx="970517" cy="1338644"/>
          </a:xfrm>
          <a:custGeom>
            <a:avLst/>
            <a:gdLst/>
            <a:ahLst/>
            <a:cxnLst/>
            <a:rect r="r" b="b" t="t" l="l"/>
            <a:pathLst>
              <a:path h="1338644" w="970517">
                <a:moveTo>
                  <a:pt x="0" y="0"/>
                </a:moveTo>
                <a:lnTo>
                  <a:pt x="970517" y="0"/>
                </a:lnTo>
                <a:lnTo>
                  <a:pt x="970517" y="1338644"/>
                </a:lnTo>
                <a:lnTo>
                  <a:pt x="0" y="133864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5788593" y="5187703"/>
            <a:ext cx="2673626" cy="1584123"/>
          </a:xfrm>
          <a:custGeom>
            <a:avLst/>
            <a:gdLst/>
            <a:ahLst/>
            <a:cxnLst/>
            <a:rect r="r" b="b" t="t" l="l"/>
            <a:pathLst>
              <a:path h="1584123" w="2673626">
                <a:moveTo>
                  <a:pt x="0" y="0"/>
                </a:moveTo>
                <a:lnTo>
                  <a:pt x="2673626" y="0"/>
                </a:lnTo>
                <a:lnTo>
                  <a:pt x="2673626" y="1584124"/>
                </a:lnTo>
                <a:lnTo>
                  <a:pt x="0" y="15841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9823251" y="6211351"/>
            <a:ext cx="1203917" cy="1586711"/>
          </a:xfrm>
          <a:custGeom>
            <a:avLst/>
            <a:gdLst/>
            <a:ahLst/>
            <a:cxnLst/>
            <a:rect r="r" b="b" t="t" l="l"/>
            <a:pathLst>
              <a:path h="1586711" w="1203917">
                <a:moveTo>
                  <a:pt x="0" y="0"/>
                </a:moveTo>
                <a:lnTo>
                  <a:pt x="1203917" y="0"/>
                </a:lnTo>
                <a:lnTo>
                  <a:pt x="1203917" y="1586711"/>
                </a:lnTo>
                <a:lnTo>
                  <a:pt x="0" y="158671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5970511" y="7614502"/>
            <a:ext cx="2225007" cy="1293286"/>
          </a:xfrm>
          <a:custGeom>
            <a:avLst/>
            <a:gdLst/>
            <a:ahLst/>
            <a:cxnLst/>
            <a:rect r="r" b="b" t="t" l="l"/>
            <a:pathLst>
              <a:path h="1293286" w="2225007">
                <a:moveTo>
                  <a:pt x="0" y="0"/>
                </a:moveTo>
                <a:lnTo>
                  <a:pt x="2225008" y="0"/>
                </a:lnTo>
                <a:lnTo>
                  <a:pt x="2225008" y="1293286"/>
                </a:lnTo>
                <a:lnTo>
                  <a:pt x="0" y="129328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4" id="44"/>
          <p:cNvSpPr/>
          <p:nvPr/>
        </p:nvSpPr>
        <p:spPr>
          <a:xfrm flipH="true" flipV="false" rot="-4197417">
            <a:off x="-808937" y="6139467"/>
            <a:ext cx="5293938" cy="3348416"/>
          </a:xfrm>
          <a:custGeom>
            <a:avLst/>
            <a:gdLst/>
            <a:ahLst/>
            <a:cxnLst/>
            <a:rect r="r" b="b" t="t" l="l"/>
            <a:pathLst>
              <a:path h="3348416" w="5293938">
                <a:moveTo>
                  <a:pt x="5293938" y="0"/>
                </a:moveTo>
                <a:lnTo>
                  <a:pt x="0" y="0"/>
                </a:lnTo>
                <a:lnTo>
                  <a:pt x="0" y="3348416"/>
                </a:lnTo>
                <a:lnTo>
                  <a:pt x="5293938" y="3348416"/>
                </a:lnTo>
                <a:lnTo>
                  <a:pt x="5293938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5" id="45"/>
          <p:cNvSpPr txBox="true"/>
          <p:nvPr/>
        </p:nvSpPr>
        <p:spPr>
          <a:xfrm rot="0">
            <a:off x="861715" y="369391"/>
            <a:ext cx="7737574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74"/>
              </a:lnSpc>
            </a:pPr>
            <a:r>
              <a:rPr lang="en-US" sz="5062">
                <a:solidFill>
                  <a:srgbClr val="1F1E1E"/>
                </a:solidFill>
                <a:latin typeface="Anime Ace v3"/>
                <a:ea typeface="Anime Ace v3"/>
                <a:cs typeface="Anime Ace v3"/>
                <a:sym typeface="Anime Ace v3"/>
              </a:rPr>
              <a:t>З чого роблять круасан?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9067502" y="2376785"/>
            <a:ext cx="152846" cy="3506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861715" y="2101453"/>
            <a:ext cx="6928248" cy="562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643"/>
              </a:lnSpc>
            </a:pPr>
            <a:r>
              <a:rPr lang="en-US" sz="2937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Борошно: основа круасана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9027914" y="3607742"/>
            <a:ext cx="232022" cy="3506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name="TextBox 49" id="49"/>
          <p:cNvSpPr txBox="true"/>
          <p:nvPr/>
        </p:nvSpPr>
        <p:spPr>
          <a:xfrm rot="0">
            <a:off x="10498039" y="3332410"/>
            <a:ext cx="6928248" cy="562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43"/>
              </a:lnSpc>
            </a:pPr>
            <a:r>
              <a:rPr lang="en-US" sz="2937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Масло: надає хрусткості та аромату</a:t>
            </a:r>
          </a:p>
        </p:txBody>
      </p:sp>
      <p:sp>
        <p:nvSpPr>
          <p:cNvPr name="TextBox 50" id="50"/>
          <p:cNvSpPr txBox="true"/>
          <p:nvPr/>
        </p:nvSpPr>
        <p:spPr>
          <a:xfrm rot="0">
            <a:off x="9027765" y="4715619"/>
            <a:ext cx="232470" cy="3506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name="TextBox 51" id="51"/>
          <p:cNvSpPr txBox="true"/>
          <p:nvPr/>
        </p:nvSpPr>
        <p:spPr>
          <a:xfrm rot="0">
            <a:off x="861715" y="4440287"/>
            <a:ext cx="6928248" cy="562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643"/>
              </a:lnSpc>
            </a:pPr>
            <a:r>
              <a:rPr lang="en-US" sz="2937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Дріжджі: допомагають тісту піднятися</a:t>
            </a:r>
          </a:p>
        </p:txBody>
      </p:sp>
      <p:sp>
        <p:nvSpPr>
          <p:cNvPr name="TextBox 52" id="52"/>
          <p:cNvSpPr txBox="true"/>
          <p:nvPr/>
        </p:nvSpPr>
        <p:spPr>
          <a:xfrm rot="0">
            <a:off x="9026724" y="5823496"/>
            <a:ext cx="234404" cy="3506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4</a:t>
            </a:r>
          </a:p>
        </p:txBody>
      </p:sp>
      <p:sp>
        <p:nvSpPr>
          <p:cNvPr name="TextBox 53" id="53"/>
          <p:cNvSpPr txBox="true"/>
          <p:nvPr/>
        </p:nvSpPr>
        <p:spPr>
          <a:xfrm rot="0">
            <a:off x="10498039" y="5548164"/>
            <a:ext cx="6928248" cy="562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43"/>
              </a:lnSpc>
            </a:pPr>
            <a:r>
              <a:rPr lang="en-US" sz="2937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Цукор: додає солодкість</a:t>
            </a:r>
          </a:p>
        </p:txBody>
      </p:sp>
      <p:sp>
        <p:nvSpPr>
          <p:cNvPr name="TextBox 54" id="54"/>
          <p:cNvSpPr txBox="true"/>
          <p:nvPr/>
        </p:nvSpPr>
        <p:spPr>
          <a:xfrm rot="0">
            <a:off x="9022854" y="6931372"/>
            <a:ext cx="242144" cy="3506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5</a:t>
            </a:r>
          </a:p>
        </p:txBody>
      </p:sp>
      <p:sp>
        <p:nvSpPr>
          <p:cNvPr name="TextBox 55" id="55"/>
          <p:cNvSpPr txBox="true"/>
          <p:nvPr/>
        </p:nvSpPr>
        <p:spPr>
          <a:xfrm rot="0">
            <a:off x="861715" y="6656040"/>
            <a:ext cx="6928248" cy="562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643"/>
              </a:lnSpc>
            </a:pPr>
            <a:r>
              <a:rPr lang="en-US" sz="2937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Молоко: зволожує тісто</a:t>
            </a:r>
          </a:p>
        </p:txBody>
      </p:sp>
      <p:sp>
        <p:nvSpPr>
          <p:cNvPr name="TextBox 56" id="56"/>
          <p:cNvSpPr txBox="true"/>
          <p:nvPr/>
        </p:nvSpPr>
        <p:spPr>
          <a:xfrm rot="0">
            <a:off x="9021067" y="8039249"/>
            <a:ext cx="245715" cy="3506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6</a:t>
            </a:r>
          </a:p>
        </p:txBody>
      </p:sp>
      <p:sp>
        <p:nvSpPr>
          <p:cNvPr name="TextBox 57" id="57"/>
          <p:cNvSpPr txBox="true"/>
          <p:nvPr/>
        </p:nvSpPr>
        <p:spPr>
          <a:xfrm rot="0">
            <a:off x="10498039" y="7763916"/>
            <a:ext cx="6928248" cy="11438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43"/>
              </a:lnSpc>
            </a:pPr>
            <a:r>
              <a:rPr lang="en-US" sz="2937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Яйця: додають колір і поживні речовини</a:t>
            </a:r>
          </a:p>
        </p:txBody>
      </p:sp>
    </p:spTree>
  </p:cSld>
  <p:clrMapOvr>
    <a:masterClrMapping/>
  </p:clrMapOvr>
  <p:transition spd="fast">
    <p:circl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8E2D6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093508" y="0"/>
            <a:ext cx="7194492" cy="10287000"/>
          </a:xfrm>
          <a:custGeom>
            <a:avLst/>
            <a:gdLst/>
            <a:ahLst/>
            <a:cxnLst/>
            <a:rect r="r" b="b" t="t" l="l"/>
            <a:pathLst>
              <a:path h="10287000" w="7194492">
                <a:moveTo>
                  <a:pt x="0" y="0"/>
                </a:moveTo>
                <a:lnTo>
                  <a:pt x="7194492" y="0"/>
                </a:lnTo>
                <a:lnTo>
                  <a:pt x="719449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2453" r="0" b="-2453"/>
            </a:stretch>
          </a:blipFill>
        </p:spPr>
      </p:sp>
      <p:sp>
        <p:nvSpPr>
          <p:cNvPr name="Freeform 8" id="8" descr="preencoded.png"/>
          <p:cNvSpPr/>
          <p:nvPr/>
        </p:nvSpPr>
        <p:spPr>
          <a:xfrm flipH="false" flipV="false" rot="0">
            <a:off x="947886" y="2542282"/>
            <a:ext cx="1354039" cy="2166491"/>
          </a:xfrm>
          <a:custGeom>
            <a:avLst/>
            <a:gdLst/>
            <a:ahLst/>
            <a:cxnLst/>
            <a:rect r="r" b="b" t="t" l="l"/>
            <a:pathLst>
              <a:path h="2166491" w="1354039">
                <a:moveTo>
                  <a:pt x="0" y="0"/>
                </a:moveTo>
                <a:lnTo>
                  <a:pt x="1354039" y="0"/>
                </a:lnTo>
                <a:lnTo>
                  <a:pt x="1354039" y="2166492"/>
                </a:lnTo>
                <a:lnTo>
                  <a:pt x="0" y="21664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4" t="0" r="-44" b="0"/>
            </a:stretch>
          </a:blipFill>
        </p:spPr>
      </p:sp>
      <p:sp>
        <p:nvSpPr>
          <p:cNvPr name="Freeform 9" id="9" descr="preencoded.png"/>
          <p:cNvSpPr/>
          <p:nvPr/>
        </p:nvSpPr>
        <p:spPr>
          <a:xfrm flipH="false" flipV="false" rot="0">
            <a:off x="947886" y="4708772"/>
            <a:ext cx="1354039" cy="2166491"/>
          </a:xfrm>
          <a:custGeom>
            <a:avLst/>
            <a:gdLst/>
            <a:ahLst/>
            <a:cxnLst/>
            <a:rect r="r" b="b" t="t" l="l"/>
            <a:pathLst>
              <a:path h="2166491" w="1354039">
                <a:moveTo>
                  <a:pt x="0" y="0"/>
                </a:moveTo>
                <a:lnTo>
                  <a:pt x="1354039" y="0"/>
                </a:lnTo>
                <a:lnTo>
                  <a:pt x="1354039" y="2166492"/>
                </a:lnTo>
                <a:lnTo>
                  <a:pt x="0" y="216649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4" t="0" r="-44" b="0"/>
            </a:stretch>
          </a:blipFill>
        </p:spPr>
      </p:sp>
      <p:sp>
        <p:nvSpPr>
          <p:cNvPr name="Freeform 10" id="10" descr="preencoded.png"/>
          <p:cNvSpPr/>
          <p:nvPr/>
        </p:nvSpPr>
        <p:spPr>
          <a:xfrm flipH="false" flipV="false" rot="0">
            <a:off x="947886" y="6875264"/>
            <a:ext cx="1354039" cy="2166491"/>
          </a:xfrm>
          <a:custGeom>
            <a:avLst/>
            <a:gdLst/>
            <a:ahLst/>
            <a:cxnLst/>
            <a:rect r="r" b="b" t="t" l="l"/>
            <a:pathLst>
              <a:path h="2166491" w="1354039">
                <a:moveTo>
                  <a:pt x="0" y="0"/>
                </a:moveTo>
                <a:lnTo>
                  <a:pt x="1354039" y="0"/>
                </a:lnTo>
                <a:lnTo>
                  <a:pt x="1354039" y="2166491"/>
                </a:lnTo>
                <a:lnTo>
                  <a:pt x="0" y="216649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44" t="0" r="-44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144000" y="6172200"/>
            <a:ext cx="1997548" cy="4114800"/>
          </a:xfrm>
          <a:custGeom>
            <a:avLst/>
            <a:gdLst/>
            <a:ahLst/>
            <a:cxnLst/>
            <a:rect r="r" b="b" t="t" l="l"/>
            <a:pathLst>
              <a:path h="4114800" w="1997548">
                <a:moveTo>
                  <a:pt x="0" y="0"/>
                </a:moveTo>
                <a:lnTo>
                  <a:pt x="1997548" y="0"/>
                </a:lnTo>
                <a:lnTo>
                  <a:pt x="199754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787652" y="364401"/>
            <a:ext cx="8630841" cy="1778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562">
                <a:solidFill>
                  <a:srgbClr val="1F1E1E"/>
                </a:solidFill>
                <a:latin typeface="Anime Ace v3"/>
                <a:ea typeface="Anime Ace v3"/>
                <a:cs typeface="Anime Ace v3"/>
                <a:sym typeface="Anime Ace v3"/>
              </a:rPr>
              <a:t>Як приготувати круасан?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708076" y="2765375"/>
            <a:ext cx="3563391" cy="492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75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1. Змішуємо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708076" y="3524260"/>
            <a:ext cx="7774038" cy="546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6"/>
              </a:lnSpc>
            </a:pPr>
            <a:r>
              <a:rPr lang="en-US" sz="28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Інгредієнти змішують для отримання тіста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2708076" y="4931866"/>
            <a:ext cx="3563391" cy="492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75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2. Складаємо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708076" y="5463331"/>
            <a:ext cx="7774038" cy="546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6"/>
              </a:lnSpc>
            </a:pPr>
            <a:r>
              <a:rPr lang="en-US" sz="28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Тісто розкатують і складають багато разів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708076" y="7098357"/>
            <a:ext cx="3563391" cy="492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750" b="true">
                <a:solidFill>
                  <a:srgbClr val="3B3535"/>
                </a:solidFill>
                <a:latin typeface="Arimo Bold"/>
                <a:ea typeface="Arimo Bold"/>
                <a:cs typeface="Arimo Bold"/>
                <a:sym typeface="Arimo Bold"/>
              </a:rPr>
              <a:t>3. Випікаємо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708076" y="7629822"/>
            <a:ext cx="7774038" cy="546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6"/>
              </a:lnSpc>
            </a:pPr>
            <a:r>
              <a:rPr lang="en-US" sz="28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Випікають у духовці до золотистого кольору</a:t>
            </a:r>
          </a:p>
        </p:txBody>
      </p:sp>
    </p:spTree>
  </p:cSld>
  <p:clrMapOvr>
    <a:masterClrMapping/>
  </p:clrMapOvr>
  <p:transition spd="fast">
    <p:circl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>
            <a:videoFile r:link="rId3"/>
          </p:nvPr>
        </p:nvPicPr>
        <p:blipFill>
          <a:blip r:embed="rId2"/>
          <a:stretch>
            <a:fillRect/>
          </a:stretch>
        </p:blipFill>
        <p:spPr>
          <a:xfrm rot="0">
            <a:off x="0" y="0"/>
            <a:ext cx="18288000" cy="10278970"/>
          </a:xfrm>
          <a:prstGeom prst="rect">
            <a:avLst/>
          </a:prstGeom>
        </p:spPr>
      </p:pic>
    </p:spTree>
  </p:cSld>
  <p:clrMapOvr>
    <a:masterClrMapping/>
  </p:clrMapOvr>
  <p:transition spd="fast">
    <p:circl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8E2D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858000" y="4457988"/>
            <a:ext cx="11430000" cy="7229475"/>
          </a:xfrm>
          <a:custGeom>
            <a:avLst/>
            <a:gdLst/>
            <a:ahLst/>
            <a:cxnLst/>
            <a:rect r="r" b="b" t="t" l="l"/>
            <a:pathLst>
              <a:path h="7229475" w="11430000">
                <a:moveTo>
                  <a:pt x="0" y="0"/>
                </a:moveTo>
                <a:lnTo>
                  <a:pt x="11430000" y="0"/>
                </a:lnTo>
                <a:lnTo>
                  <a:pt x="11430000" y="7229475"/>
                </a:lnTo>
                <a:lnTo>
                  <a:pt x="0" y="72294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009534" y="657362"/>
            <a:ext cx="7126933" cy="11191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887"/>
              </a:lnSpc>
            </a:pPr>
            <a:r>
              <a:rPr lang="en-US" sz="7062">
                <a:solidFill>
                  <a:srgbClr val="1F1E1E"/>
                </a:solidFill>
                <a:latin typeface="Anime Ace v3"/>
                <a:ea typeface="Anime Ace v3"/>
                <a:cs typeface="Anime Ace v3"/>
                <a:sym typeface="Anime Ace v3"/>
              </a:rPr>
              <a:t>Смачного!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05886" y="2186116"/>
            <a:ext cx="9534228" cy="1388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3524">
                <a:solidFill>
                  <a:srgbClr val="3B3535"/>
                </a:solidFill>
                <a:latin typeface="Arimo"/>
                <a:ea typeface="Arimo"/>
                <a:cs typeface="Arimo"/>
                <a:sym typeface="Arimo"/>
              </a:rPr>
              <a:t>Тепер ви знаєте все про круасани! Спробуйте їх і насолоджуйтесь!</a:t>
            </a:r>
          </a:p>
        </p:txBody>
      </p:sp>
    </p:spTree>
  </p:cSld>
  <p:clrMapOvr>
    <a:masterClrMapping/>
  </p:clrMapOvr>
  <p:transition spd="fast">
    <p:circl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DAGdk4wJfw0</dc:identifier>
  <dcterms:modified xsi:type="dcterms:W3CDTF">2011-08-01T06:04:30Z</dcterms:modified>
  <cp:revision>1</cp:revision>
  <dc:title>Міжнародний день круасану</dc:title>
</cp:coreProperties>
</file>