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1" r:id="rId2"/>
    <p:sldId id="258" r:id="rId3"/>
    <p:sldId id="257" r:id="rId4"/>
    <p:sldId id="259" r:id="rId5"/>
    <p:sldId id="256" r:id="rId6"/>
    <p:sldId id="262" r:id="rId7"/>
    <p:sldId id="276" r:id="rId8"/>
    <p:sldId id="261" r:id="rId9"/>
    <p:sldId id="264" r:id="rId10"/>
    <p:sldId id="263" r:id="rId11"/>
    <p:sldId id="265" r:id="rId12"/>
    <p:sldId id="277" r:id="rId13"/>
    <p:sldId id="266" r:id="rId14"/>
    <p:sldId id="282" r:id="rId15"/>
    <p:sldId id="283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1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2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EED94-9893-4C2E-B8D4-F0A6F5B8970E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4C002E7-76A5-4A7E-87B0-4B4ACD9836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EED94-9893-4C2E-B8D4-F0A6F5B8970E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4C002E7-76A5-4A7E-87B0-4B4ACD9836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EED94-9893-4C2E-B8D4-F0A6F5B8970E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002E7-76A5-4A7E-87B0-4B4ACD98365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EED94-9893-4C2E-B8D4-F0A6F5B8970E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002E7-76A5-4A7E-87B0-4B4ACD9836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EED94-9893-4C2E-B8D4-F0A6F5B8970E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4C002E7-76A5-4A7E-87B0-4B4ACD98365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EED94-9893-4C2E-B8D4-F0A6F5B8970E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002E7-76A5-4A7E-87B0-4B4ACD9836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EED94-9893-4C2E-B8D4-F0A6F5B8970E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002E7-76A5-4A7E-87B0-4B4ACD9836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EED94-9893-4C2E-B8D4-F0A6F5B8970E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002E7-76A5-4A7E-87B0-4B4ACD9836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EED94-9893-4C2E-B8D4-F0A6F5B8970E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002E7-76A5-4A7E-87B0-4B4ACD98365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EED94-9893-4C2E-B8D4-F0A6F5B8970E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002E7-76A5-4A7E-87B0-4B4ACD9836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EED94-9893-4C2E-B8D4-F0A6F5B8970E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002E7-76A5-4A7E-87B0-4B4ACD9836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1BEED94-9893-4C2E-B8D4-F0A6F5B8970E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4C002E7-76A5-4A7E-87B0-4B4ACD98365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2379" y="141306"/>
            <a:ext cx="8640960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Історична доля Криму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7650" name="Picture 2" descr="http://prportal.com.ua/sites/default/files/styles/default/public/field/image/150320151120_russian_army_crimea_624x351_reuters.jpg?itok=M1LHIYb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2984"/>
            <a:ext cx="4857752" cy="2730646"/>
          </a:xfrm>
          <a:prstGeom prst="rect">
            <a:avLst/>
          </a:prstGeom>
          <a:noFill/>
        </p:spPr>
      </p:pic>
      <p:pic>
        <p:nvPicPr>
          <p:cNvPr id="27652" name="Picture 4" descr="http://m.day.kyiv.ua/sites/default/files/news/27012015/img_014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3786190"/>
            <a:ext cx="4358174" cy="3071810"/>
          </a:xfrm>
          <a:prstGeom prst="rect">
            <a:avLst/>
          </a:prstGeom>
          <a:noFill/>
        </p:spPr>
      </p:pic>
      <p:pic>
        <p:nvPicPr>
          <p:cNvPr id="27654" name="Picture 6" descr="https://ar.volyn.ua/wp-content/uploads/2016/04/11628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45610" y="928670"/>
            <a:ext cx="4098390" cy="2714644"/>
          </a:xfrm>
          <a:prstGeom prst="rect">
            <a:avLst/>
          </a:prstGeom>
          <a:noFill/>
        </p:spPr>
      </p:pic>
      <p:pic>
        <p:nvPicPr>
          <p:cNvPr id="27656" name="Picture 8" descr="http://nowyny.eu/_nw/123/4304988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3914680"/>
            <a:ext cx="4298910" cy="29433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59339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2379" y="141306"/>
            <a:ext cx="8640960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Історична доля Криму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9458" name="Picture 2" descr="http://ho4uvpohod.com/uploads/days/54/3d81df5cc20f480042c4c03b6e1a44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908720"/>
            <a:ext cx="3816424" cy="2862318"/>
          </a:xfrm>
          <a:prstGeom prst="rect">
            <a:avLst/>
          </a:prstGeom>
          <a:noFill/>
        </p:spPr>
      </p:pic>
      <p:pic>
        <p:nvPicPr>
          <p:cNvPr id="19460" name="Picture 4" descr="https://im0-tub-ua.yandex.net/i?id=e5187ff539f8590967c34b4a2347d449&amp;n=33&amp;h=215&amp;w=28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908720"/>
            <a:ext cx="3844891" cy="2880320"/>
          </a:xfrm>
          <a:prstGeom prst="rect">
            <a:avLst/>
          </a:prstGeom>
          <a:noFill/>
        </p:spPr>
      </p:pic>
      <p:pic>
        <p:nvPicPr>
          <p:cNvPr id="19462" name="Picture 6" descr="https://cdn.excursiopedia.com/uploads/product_photos/file/000/071/717/426205/big_93fc9020f9.jpg?1454096133"/>
          <p:cNvPicPr>
            <a:picLocks noChangeAspect="1" noChangeArrowheads="1"/>
          </p:cNvPicPr>
          <p:nvPr/>
        </p:nvPicPr>
        <p:blipFill>
          <a:blip r:embed="rId4" cstate="print"/>
          <a:srcRect r="21309"/>
          <a:stretch>
            <a:fillRect/>
          </a:stretch>
        </p:blipFill>
        <p:spPr bwMode="auto">
          <a:xfrm>
            <a:off x="0" y="3933056"/>
            <a:ext cx="3059832" cy="2592288"/>
          </a:xfrm>
          <a:prstGeom prst="rect">
            <a:avLst/>
          </a:prstGeom>
          <a:noFill/>
        </p:spPr>
      </p:pic>
      <p:pic>
        <p:nvPicPr>
          <p:cNvPr id="19464" name="Picture 8" descr="http://buildperson.ru/images/pic-232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3933056"/>
            <a:ext cx="2857500" cy="2609851"/>
          </a:xfrm>
          <a:prstGeom prst="rect">
            <a:avLst/>
          </a:prstGeom>
          <a:noFill/>
        </p:spPr>
      </p:pic>
      <p:pic>
        <p:nvPicPr>
          <p:cNvPr id="19466" name="Picture 10" descr="http://dok.opredelim.com/pars_docs/refs/30/29163/img6.jpg"/>
          <p:cNvPicPr>
            <a:picLocks noChangeAspect="1" noChangeArrowheads="1"/>
          </p:cNvPicPr>
          <p:nvPr/>
        </p:nvPicPr>
        <p:blipFill>
          <a:blip r:embed="rId6" cstate="print"/>
          <a:srcRect t="18072" r="10104" b="4478"/>
          <a:stretch>
            <a:fillRect/>
          </a:stretch>
        </p:blipFill>
        <p:spPr bwMode="auto">
          <a:xfrm>
            <a:off x="6084168" y="3933056"/>
            <a:ext cx="2808312" cy="247792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59339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23528" y="1368643"/>
            <a:ext cx="856895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/>
            </a:r>
            <a:br>
              <a:rPr kumimoji="0" lang="ru-RU" altLang="ru-RU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</a:br>
            <a:r>
              <a:rPr kumimoji="0" lang="ru-RU" altLang="ru-RU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      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404664"/>
            <a:ext cx="8424936" cy="624786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3200" b="1" i="1" dirty="0" err="1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Кімерійці</a:t>
            </a:r>
            <a:r>
              <a:rPr lang="uk-UA" sz="3200" b="1" i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Скіфи</a:t>
            </a:r>
          </a:p>
          <a:p>
            <a:pPr algn="ctr"/>
            <a:endParaRPr lang="uk-UA" sz="3200" b="1" i="1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uk-UA" sz="3200" b="1" i="1" dirty="0" smtClean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uk-UA" sz="3200" b="1" i="1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uk-UA" sz="3200" b="1" i="1" dirty="0" smtClean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uk-UA" sz="3200" b="1" i="1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uk-UA" sz="3200" b="1" i="1" dirty="0" smtClean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uk-UA" sz="3200" b="1" i="1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uk-UA" sz="3200" b="1" i="1" dirty="0" smtClean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uk-UA" sz="3200" b="1" i="1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uk-UA" sz="3200" b="1" i="1" dirty="0" smtClean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uk-UA" sz="2400" dirty="0">
                <a:solidFill>
                  <a:schemeClr val="accent6">
                    <a:lumMod val="50000"/>
                  </a:schemeClr>
                </a:solidFill>
              </a:rPr>
              <a:t>Різні народи на Кримському півострові змінювали один одного: кіммерійці, скіфи, сармати, греки,  та інші. </a:t>
            </a:r>
            <a:endParaRPr lang="uk-UA" sz="2400" b="1" i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6386" name="Picture 2" descr="https://im3-tub-ua.yandex.net/i?id=21349d100d06c298c6d0e7c7a75e18d5&amp;n=33&amp;h=215&amp;w=28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04864"/>
            <a:ext cx="4499992" cy="3371076"/>
          </a:xfrm>
          <a:prstGeom prst="rect">
            <a:avLst/>
          </a:prstGeom>
          <a:noFill/>
        </p:spPr>
      </p:pic>
      <p:pic>
        <p:nvPicPr>
          <p:cNvPr id="16388" name="Picture 4" descr="https://im0-tub-ua.yandex.net/i?id=4fe2d2da8503426644f1c487890e08b8&amp;n=33&amp;h=215&amp;w=16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33525" cy="2047876"/>
          </a:xfrm>
          <a:prstGeom prst="rect">
            <a:avLst/>
          </a:prstGeom>
          <a:noFill/>
        </p:spPr>
      </p:pic>
      <p:pic>
        <p:nvPicPr>
          <p:cNvPr id="16390" name="Picture 6" descr="http://svitppt.com.ua/images/54/53175/960/img4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52528" y="2276872"/>
            <a:ext cx="4391472" cy="3257601"/>
          </a:xfrm>
          <a:prstGeom prst="rect">
            <a:avLst/>
          </a:prstGeom>
          <a:noFill/>
        </p:spPr>
      </p:pic>
      <p:pic>
        <p:nvPicPr>
          <p:cNvPr id="16392" name="Picture 8" descr="http://svitppt.com.ua/images/28/27121/960/img25.jpg"/>
          <p:cNvPicPr>
            <a:picLocks noChangeAspect="1" noChangeArrowheads="1"/>
          </p:cNvPicPr>
          <p:nvPr/>
        </p:nvPicPr>
        <p:blipFill>
          <a:blip r:embed="rId5" cstate="print"/>
          <a:srcRect l="29353" t="21200" r="11939"/>
          <a:stretch>
            <a:fillRect/>
          </a:stretch>
        </p:blipFill>
        <p:spPr bwMode="auto">
          <a:xfrm>
            <a:off x="7092280" y="0"/>
            <a:ext cx="1617966" cy="19614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35252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7096" y="188640"/>
            <a:ext cx="8136904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/>
            <a:r>
              <a:rPr lang="uk-UA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Сармати                   Греки </a:t>
            </a:r>
            <a:endParaRPr lang="vi-VN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4338" name="Picture 2" descr="http://colovrat.at.ua/_pu/0/s997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609344" cy="2286000"/>
          </a:xfrm>
          <a:prstGeom prst="rect">
            <a:avLst/>
          </a:prstGeom>
          <a:noFill/>
        </p:spPr>
      </p:pic>
      <p:pic>
        <p:nvPicPr>
          <p:cNvPr id="14340" name="Picture 4" descr="http://svitppt.com.ua/images/54/53175/960/img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08920"/>
            <a:ext cx="4752528" cy="3744416"/>
          </a:xfrm>
          <a:prstGeom prst="rect">
            <a:avLst/>
          </a:prstGeom>
          <a:noFill/>
        </p:spPr>
      </p:pic>
      <p:pic>
        <p:nvPicPr>
          <p:cNvPr id="14342" name="Picture 6" descr="https://im3-tub-ua.yandex.net/i?id=d68f155b5c0be10539b0ee82352cd77d&amp;n=33&amp;h=215&amp;w=2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2708920"/>
            <a:ext cx="4559998" cy="3888432"/>
          </a:xfrm>
          <a:prstGeom prst="rect">
            <a:avLst/>
          </a:prstGeom>
          <a:noFill/>
        </p:spPr>
      </p:pic>
      <p:pic>
        <p:nvPicPr>
          <p:cNvPr id="14346" name="Picture 10" descr="https://im0-tub-ua.yandex.net/i?id=4a4e2773ac680e197aad3887ffe46738&amp;n=33&amp;h=215&amp;w=323"/>
          <p:cNvPicPr>
            <a:picLocks noChangeAspect="1" noChangeArrowheads="1"/>
          </p:cNvPicPr>
          <p:nvPr/>
        </p:nvPicPr>
        <p:blipFill>
          <a:blip r:embed="rId5" cstate="print"/>
          <a:srcRect r="29784"/>
          <a:stretch>
            <a:fillRect/>
          </a:stretch>
        </p:blipFill>
        <p:spPr bwMode="auto">
          <a:xfrm>
            <a:off x="6732240" y="476672"/>
            <a:ext cx="2160240" cy="20478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00291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404664"/>
            <a:ext cx="7416824" cy="10772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dirty="0" smtClean="0"/>
              <a:t>«</a:t>
            </a:r>
            <a:r>
              <a:rPr lang="uk-UA" sz="3200" dirty="0" smtClean="0"/>
              <a:t>Історична доля </a:t>
            </a:r>
            <a:r>
              <a:rPr lang="ru-RU" sz="3200" dirty="0" err="1" smtClean="0"/>
              <a:t>Крим</a:t>
            </a:r>
            <a:r>
              <a:rPr lang="uk-UA" sz="3200" dirty="0" smtClean="0"/>
              <a:t>у.</a:t>
            </a:r>
          </a:p>
          <a:p>
            <a:pPr algn="ctr"/>
            <a:r>
              <a:rPr lang="uk-UA" sz="3200" dirty="0" smtClean="0"/>
              <a:t> Крим </a:t>
            </a:r>
            <a:r>
              <a:rPr lang="ru-RU" sz="3200" dirty="0" smtClean="0"/>
              <a:t> </a:t>
            </a:r>
            <a:r>
              <a:rPr lang="ru-RU" sz="3200" dirty="0" err="1" smtClean="0"/>
              <a:t>багатонаціональний</a:t>
            </a:r>
            <a:r>
              <a:rPr lang="ru-RU" sz="3200" dirty="0" smtClean="0"/>
              <a:t>».</a:t>
            </a:r>
            <a:endParaRPr lang="ru-RU" sz="3200" dirty="0"/>
          </a:p>
        </p:txBody>
      </p:sp>
      <p:pic>
        <p:nvPicPr>
          <p:cNvPr id="21510" name="Picture 6" descr="http://image.zn.ua/media/images/original/May2012/434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84784"/>
            <a:ext cx="2959419" cy="2232248"/>
          </a:xfrm>
          <a:prstGeom prst="rect">
            <a:avLst/>
          </a:prstGeom>
          <a:noFill/>
        </p:spPr>
      </p:pic>
      <p:pic>
        <p:nvPicPr>
          <p:cNvPr id="21512" name="Picture 8" descr="http://img0.liveinternet.ru/images/attach/c/4/122/769/122769226_IMG_4211.jpg"/>
          <p:cNvPicPr>
            <a:picLocks noChangeAspect="1" noChangeArrowheads="1"/>
          </p:cNvPicPr>
          <p:nvPr/>
        </p:nvPicPr>
        <p:blipFill>
          <a:blip r:embed="rId3" cstate="print"/>
          <a:srcRect l="12600" t="6688" r="9281" b="29023"/>
          <a:stretch>
            <a:fillRect/>
          </a:stretch>
        </p:blipFill>
        <p:spPr bwMode="auto">
          <a:xfrm>
            <a:off x="3491880" y="1556792"/>
            <a:ext cx="2728303" cy="2376264"/>
          </a:xfrm>
          <a:prstGeom prst="rect">
            <a:avLst/>
          </a:prstGeom>
          <a:noFill/>
        </p:spPr>
      </p:pic>
      <p:pic>
        <p:nvPicPr>
          <p:cNvPr id="21514" name="Picture 10" descr="https://im0-tub-ua.yandex.net/i?id=c8d2f547b5bf6c379ac59f31d7c26715&amp;n=33&amp;h=215&amp;w=32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149080"/>
            <a:ext cx="3076575" cy="2047876"/>
          </a:xfrm>
          <a:prstGeom prst="rect">
            <a:avLst/>
          </a:prstGeom>
          <a:noFill/>
        </p:spPr>
      </p:pic>
      <p:pic>
        <p:nvPicPr>
          <p:cNvPr id="21518" name="Picture 14" descr="https://im0-tub-ua.yandex.net/i?id=535b1ae19f296cd17461e3c5cbe9d3a3&amp;n=33&amp;h=215&amp;w=11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144326"/>
            <a:ext cx="2088232" cy="3572706"/>
          </a:xfrm>
          <a:prstGeom prst="rect">
            <a:avLst/>
          </a:prstGeom>
          <a:noFill/>
        </p:spPr>
      </p:pic>
      <p:pic>
        <p:nvPicPr>
          <p:cNvPr id="21520" name="Picture 16" descr="https://im3-tub-ua.yandex.net/i?id=d77a910d5d2ba803eb0bf9fa8fdb0591&amp;n=33&amp;h=215&amp;w=323"/>
          <p:cNvPicPr>
            <a:picLocks noChangeAspect="1" noChangeArrowheads="1"/>
          </p:cNvPicPr>
          <p:nvPr/>
        </p:nvPicPr>
        <p:blipFill>
          <a:blip r:embed="rId6" cstate="print"/>
          <a:srcRect r="11060"/>
          <a:stretch>
            <a:fillRect/>
          </a:stretch>
        </p:blipFill>
        <p:spPr bwMode="auto">
          <a:xfrm>
            <a:off x="3635896" y="4149080"/>
            <a:ext cx="2736304" cy="2047876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6606480" y="4172502"/>
            <a:ext cx="243001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accent6">
                    <a:lumMod val="50000"/>
                  </a:schemeClr>
                </a:solidFill>
              </a:rPr>
              <a:t>Зараз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на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Кримському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півострові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проживає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125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різних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народів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і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національностей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. </a:t>
            </a:r>
            <a:endParaRPr lang="uk-UA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5044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51520" y="194738"/>
            <a:ext cx="8208912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8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 </a:t>
            </a:r>
            <a:r>
              <a:rPr lang="uk-UA" alt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Архітектурні та історичні </a:t>
            </a:r>
            <a:r>
              <a:rPr lang="uk-UA" altLang="ru-RU" sz="32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п</a:t>
            </a:r>
            <a:r>
              <a:rPr kumimoji="0" lang="uk-UA" altLang="ru-RU" sz="3200" b="1" i="0" u="none" strike="noStrike" normalizeH="0" baseline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ам</a:t>
            </a:r>
            <a:r>
              <a:rPr kumimoji="0" lang="en-US" altLang="ru-RU" sz="32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’</a:t>
            </a:r>
            <a:r>
              <a:rPr kumimoji="0" lang="uk-UA" altLang="ru-RU" sz="32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ятки</a:t>
            </a:r>
            <a:endParaRPr kumimoji="0" lang="en-US" altLang="ru-RU" sz="32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(</a:t>
            </a:r>
            <a:r>
              <a:rPr lang="uk-UA" altLang="ru-RU" sz="32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Лівадійський</a:t>
            </a:r>
            <a:r>
              <a:rPr lang="uk-UA" alt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 палац</a:t>
            </a:r>
            <a:r>
              <a:rPr lang="en-US" alt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)</a:t>
            </a:r>
            <a:r>
              <a:rPr kumimoji="0" lang="uk-UA" altLang="ru-RU" sz="3200" b="1" i="0" u="none" strike="noStrike" normalizeH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 </a:t>
            </a:r>
            <a:endParaRPr kumimoji="0" lang="ru-RU" altLang="ru-RU" sz="32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10242" name="Picture 2" descr="https://im3-tub-ua.yandex.net/i?id=26398b5fcb7ea7b616bd53a6d351aed7&amp;n=33&amp;h=215&amp;w=3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2776"/>
            <a:ext cx="3076575" cy="2047876"/>
          </a:xfrm>
          <a:prstGeom prst="rect">
            <a:avLst/>
          </a:prstGeom>
          <a:noFill/>
        </p:spPr>
      </p:pic>
      <p:pic>
        <p:nvPicPr>
          <p:cNvPr id="10244" name="Picture 4" descr="http://www.voyage-voyage.ru/Krym/ph/k%20(30).jpg"/>
          <p:cNvPicPr>
            <a:picLocks noChangeAspect="1" noChangeArrowheads="1"/>
          </p:cNvPicPr>
          <p:nvPr/>
        </p:nvPicPr>
        <p:blipFill>
          <a:blip r:embed="rId3" cstate="print"/>
          <a:srcRect l="17344"/>
          <a:stretch>
            <a:fillRect/>
          </a:stretch>
        </p:blipFill>
        <p:spPr bwMode="auto">
          <a:xfrm>
            <a:off x="539552" y="3676650"/>
            <a:ext cx="8061920" cy="3181350"/>
          </a:xfrm>
          <a:prstGeom prst="rect">
            <a:avLst/>
          </a:prstGeom>
          <a:noFill/>
        </p:spPr>
      </p:pic>
      <p:pic>
        <p:nvPicPr>
          <p:cNvPr id="10246" name="Picture 6" descr="https://im3-tub-ua.yandex.net/i?id=1d186f8a3fbfe36626d610e55fb41a2f&amp;n=33&amp;h=215&amp;w=3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76975" y="1412776"/>
            <a:ext cx="2867025" cy="2047876"/>
          </a:xfrm>
          <a:prstGeom prst="rect">
            <a:avLst/>
          </a:prstGeom>
          <a:noFill/>
        </p:spPr>
      </p:pic>
      <p:pic>
        <p:nvPicPr>
          <p:cNvPr id="10248" name="Picture 8" descr="https://im3-tub-ua.yandex.net/i?id=cbb5c9846bed744ff448fb5675706098&amp;n=33&amp;h=215&amp;w=34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1412776"/>
            <a:ext cx="3276600" cy="20478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11962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260648"/>
            <a:ext cx="8856984" cy="95410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sz="11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 </a:t>
            </a:r>
            <a:r>
              <a:rPr lang="uk-UA" alt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Архітектурні та історичні </a:t>
            </a:r>
            <a:r>
              <a:rPr lang="uk-UA" altLang="ru-RU" sz="28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пам</a:t>
            </a:r>
            <a:r>
              <a:rPr lang="en-US" alt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’</a:t>
            </a:r>
            <a:r>
              <a:rPr lang="uk-UA" alt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ятки</a:t>
            </a:r>
            <a:endParaRPr lang="en-US" altLang="ru-RU" sz="28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(</a:t>
            </a:r>
            <a:r>
              <a:rPr lang="uk-UA" altLang="ru-RU" sz="28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Воронцовський</a:t>
            </a:r>
            <a:r>
              <a:rPr lang="uk-UA" alt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  палац</a:t>
            </a:r>
            <a:r>
              <a:rPr lang="en-US" alt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)</a:t>
            </a:r>
            <a:r>
              <a:rPr lang="uk-UA" alt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 </a:t>
            </a: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172" name="Picture 4" descr="https://im0-tub-ua.yandex.net/i?id=a1032f555af61b7da8e54d548dee2ab0&amp;n=33&amp;h=215&amp;w=3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340768"/>
            <a:ext cx="3816424" cy="2520280"/>
          </a:xfrm>
          <a:prstGeom prst="rect">
            <a:avLst/>
          </a:prstGeom>
          <a:noFill/>
        </p:spPr>
      </p:pic>
      <p:pic>
        <p:nvPicPr>
          <p:cNvPr id="7174" name="Picture 6" descr="https://im3-tub-ua.yandex.net/i?id=36f61f197c3936a49d98f459501c5dc4&amp;n=33&amp;h=215&amp;w=3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196752"/>
            <a:ext cx="3533749" cy="2664296"/>
          </a:xfrm>
          <a:prstGeom prst="rect">
            <a:avLst/>
          </a:prstGeom>
          <a:noFill/>
        </p:spPr>
      </p:pic>
      <p:pic>
        <p:nvPicPr>
          <p:cNvPr id="7176" name="Picture 8" descr="https://im0-tub-ua.yandex.net/i?id=7cc957cfb5106432fb4f2166eda3a24f&amp;n=33&amp;h=215&amp;w=32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933056"/>
            <a:ext cx="3707904" cy="2664296"/>
          </a:xfrm>
          <a:prstGeom prst="rect">
            <a:avLst/>
          </a:prstGeom>
          <a:noFill/>
        </p:spPr>
      </p:pic>
      <p:pic>
        <p:nvPicPr>
          <p:cNvPr id="7178" name="Picture 10" descr="https://im2-tub-ua.yandex.net/i?id=c5a0bef125a87a2392ad52bab6296f52&amp;n=33&amp;h=215&amp;w=32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4005064"/>
            <a:ext cx="3744416" cy="24799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Червоні печери    та   Мармурові печери</a:t>
            </a: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128" name="Picture 8" descr="https://im2-tub-ua.yandex.net/i?id=129e683976b0d96f81ec438f767a8752&amp;n=33&amp;h=215&amp;w=28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836712"/>
            <a:ext cx="2733675" cy="2047876"/>
          </a:xfrm>
          <a:prstGeom prst="rect">
            <a:avLst/>
          </a:prstGeom>
          <a:noFill/>
        </p:spPr>
      </p:pic>
      <p:pic>
        <p:nvPicPr>
          <p:cNvPr id="5130" name="Picture 10" descr="http://alushta-elling.com/images/peshchery/kizil_koba/cropped-Zagolovo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068960"/>
            <a:ext cx="7773888" cy="3324226"/>
          </a:xfrm>
          <a:prstGeom prst="rect">
            <a:avLst/>
          </a:prstGeom>
          <a:noFill/>
        </p:spPr>
      </p:pic>
      <p:pic>
        <p:nvPicPr>
          <p:cNvPr id="5134" name="Picture 14" descr="http://3.bp.blogspot.com/-PM-GgbCg9Vg/TzWagE4WFJI/AAAAAAAABL4/cj3L-RNx7Qs/s640/5ea82ac2a62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836712"/>
            <a:ext cx="2984847" cy="1991546"/>
          </a:xfrm>
          <a:prstGeom prst="rect">
            <a:avLst/>
          </a:prstGeom>
          <a:noFill/>
        </p:spPr>
      </p:pic>
      <p:pic>
        <p:nvPicPr>
          <p:cNvPr id="5136" name="Picture 16" descr="http://www.esosedi.ru/fiber/83173/fit/1400x1000/mramornaya_pescher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3802" y="692696"/>
            <a:ext cx="3140198" cy="20882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32516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568952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32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Гори Криму</a:t>
            </a: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836712"/>
            <a:ext cx="3982065" cy="187743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14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</a:t>
            </a:r>
            <a:r>
              <a:rPr lang="uk-UA" sz="24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Ведмідь-гора;</a:t>
            </a:r>
          </a:p>
          <a:p>
            <a:pPr>
              <a:buFontTx/>
              <a:buChar char="-"/>
            </a:pPr>
            <a:r>
              <a:rPr lang="uk-UA" sz="24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Гора Кішка;</a:t>
            </a:r>
          </a:p>
          <a:p>
            <a:pPr>
              <a:buFontTx/>
              <a:buChar char="-"/>
            </a:pPr>
            <a:r>
              <a:rPr lang="uk-UA" sz="24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Гора </a:t>
            </a:r>
            <a:r>
              <a:rPr lang="ru-RU" sz="2400" dirty="0" err="1" smtClean="0"/>
              <a:t>Демерджи</a:t>
            </a:r>
            <a:r>
              <a:rPr lang="ru-RU" sz="2400" dirty="0" smtClean="0"/>
              <a:t>;</a:t>
            </a:r>
          </a:p>
          <a:p>
            <a:pPr>
              <a:buFontTx/>
              <a:buChar char="-"/>
            </a:pPr>
            <a:r>
              <a:rPr lang="uk-UA" sz="24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Гора </a:t>
            </a:r>
            <a:r>
              <a:rPr lang="uk-UA" sz="2400" b="1" dirty="0" err="1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Кара-Даг</a:t>
            </a:r>
            <a:endParaRPr lang="uk-UA" sz="2400" b="1" dirty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>
              <a:buFontTx/>
              <a:buChar char="-"/>
            </a:pPr>
            <a:endParaRPr lang="ru-RU" sz="2000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098" name="Picture 2" descr="https://im2-tub-ua.yandex.net/i?id=119254b276fe6be1ef7f9013c392769c&amp;n=33&amp;h=215&amp;w=323"/>
          <p:cNvPicPr>
            <a:picLocks noChangeAspect="1" noChangeArrowheads="1"/>
          </p:cNvPicPr>
          <p:nvPr/>
        </p:nvPicPr>
        <p:blipFill>
          <a:blip r:embed="rId2" cstate="print"/>
          <a:srcRect t="10549"/>
          <a:stretch>
            <a:fillRect/>
          </a:stretch>
        </p:blipFill>
        <p:spPr bwMode="auto">
          <a:xfrm>
            <a:off x="2411760" y="1124744"/>
            <a:ext cx="3436615" cy="2448272"/>
          </a:xfrm>
          <a:prstGeom prst="rect">
            <a:avLst/>
          </a:prstGeom>
          <a:noFill/>
        </p:spPr>
      </p:pic>
      <p:pic>
        <p:nvPicPr>
          <p:cNvPr id="4100" name="Picture 4" descr="https://im1-tub-ua.yandex.net/i?id=d0ed44eb8f30991076ef5e6833b40e00&amp;n=33&amp;h=215&amp;w=287"/>
          <p:cNvPicPr>
            <a:picLocks noChangeAspect="1" noChangeArrowheads="1"/>
          </p:cNvPicPr>
          <p:nvPr/>
        </p:nvPicPr>
        <p:blipFill>
          <a:blip r:embed="rId3" cstate="print"/>
          <a:srcRect b="12094"/>
          <a:stretch>
            <a:fillRect/>
          </a:stretch>
        </p:blipFill>
        <p:spPr bwMode="auto">
          <a:xfrm>
            <a:off x="5868144" y="1052736"/>
            <a:ext cx="3024336" cy="2376264"/>
          </a:xfrm>
          <a:prstGeom prst="rect">
            <a:avLst/>
          </a:prstGeom>
          <a:noFill/>
        </p:spPr>
      </p:pic>
      <p:pic>
        <p:nvPicPr>
          <p:cNvPr id="4102" name="Picture 6" descr="http://www.stihi.ru/pics/2014/07/09/38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67544" y="3645024"/>
            <a:ext cx="3888432" cy="2592288"/>
          </a:xfrm>
          <a:prstGeom prst="rect">
            <a:avLst/>
          </a:prstGeom>
          <a:noFill/>
        </p:spPr>
      </p:pic>
      <p:pic>
        <p:nvPicPr>
          <p:cNvPr id="4104" name="Picture 8" descr="http://vkrym.su/Images/Get/45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3645024"/>
            <a:ext cx="4018248" cy="28803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3420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322203"/>
            <a:ext cx="889248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28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Відомі кримчани</a:t>
            </a:r>
            <a:endParaRPr kumimoji="0" lang="ru-RU" altLang="ru-RU" sz="28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268760"/>
            <a:ext cx="8964488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800" b="1" i="1" dirty="0" err="1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Іван</a:t>
            </a:r>
            <a:r>
              <a:rPr lang="ru-RU" sz="2800" b="1" i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ru-RU" sz="2800" b="1" i="1" dirty="0" err="1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Айвазовсський</a:t>
            </a:r>
            <a:r>
              <a:rPr lang="ru-RU" sz="2800" b="1" i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</a:t>
            </a:r>
            <a:r>
              <a:rPr lang="ru-RU" sz="2800" b="1" i="1" dirty="0" err="1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Агатангел</a:t>
            </a:r>
            <a:r>
              <a:rPr lang="ru-RU" sz="2800" b="1" i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800" b="1" i="1" dirty="0" err="1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Кримський</a:t>
            </a:r>
            <a:endParaRPr lang="ru-RU" sz="2800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074" name="Picture 2" descr="http://cemeterys.ru/new_foto/334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2428868"/>
            <a:ext cx="2557872" cy="3714752"/>
          </a:xfrm>
          <a:prstGeom prst="rect">
            <a:avLst/>
          </a:prstGeom>
          <a:noFill/>
        </p:spPr>
      </p:pic>
      <p:pic>
        <p:nvPicPr>
          <p:cNvPr id="3076" name="Picture 4" descr="http://heroes.profi-forex.org/uploads/_pages/447/krymskyi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2285992"/>
            <a:ext cx="2786082" cy="37147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40668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0374" y="285728"/>
            <a:ext cx="8322289" cy="215443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3200" b="1" dirty="0" smtClean="0"/>
              <a:t>Картини  Айвазовського </a:t>
            </a:r>
          </a:p>
          <a:p>
            <a:pPr algn="ctr"/>
            <a:r>
              <a:rPr lang="uk-UA" sz="2800" dirty="0" smtClean="0"/>
              <a:t>(Зберігаються в музеї-картинній галереї – </a:t>
            </a:r>
          </a:p>
          <a:p>
            <a:pPr algn="ctr"/>
            <a:r>
              <a:rPr lang="uk-UA" sz="2800" dirty="0" smtClean="0"/>
              <a:t>м. Феодосія)</a:t>
            </a:r>
          </a:p>
          <a:p>
            <a:r>
              <a:rPr lang="uk-UA" sz="2800" dirty="0" smtClean="0"/>
              <a:t>«</a:t>
            </a:r>
            <a:r>
              <a:rPr lang="uk-UA" sz="2800" dirty="0" err="1" smtClean="0"/>
              <a:t>Дев</a:t>
            </a:r>
            <a:r>
              <a:rPr lang="en-US" sz="2800" dirty="0" smtClean="0"/>
              <a:t>’</a:t>
            </a:r>
            <a:r>
              <a:rPr lang="uk-UA" sz="2800" dirty="0" err="1" smtClean="0"/>
              <a:t>ятий</a:t>
            </a:r>
            <a:r>
              <a:rPr lang="en-US" sz="2800" dirty="0" smtClean="0"/>
              <a:t> </a:t>
            </a:r>
            <a:r>
              <a:rPr lang="uk-UA" sz="2800" dirty="0" smtClean="0"/>
              <a:t>вал»                   «Ніч на Чорному морі»</a:t>
            </a:r>
            <a:endParaRPr lang="ru-RU" sz="2800" dirty="0" smtClean="0"/>
          </a:p>
          <a:p>
            <a:endParaRPr lang="vi-VN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AutoShape 2" descr="data:image/jpeg;base64,/9j/4AAQSkZJRgABAQAAAQABAAD/2wCEAAkGBwgHBgkIBwgKCgkLDRYPDQwMDRsUFRAWIB0iIiAdHx8kKDQsJCYxJx8fLT0tMTU3Ojo6Iys/RD84QzQ5OjcBCgoKDQwNGg8PGjclHyU3Nzc3Nzc3Nzc3Nzc3Nzc3Nzc3Nzc3Nzc3Nzc3Nzc3Nzc3Nzc3Nzc3Nzc3Nzc3Nzc3N//AABEIAHgAeAMBIgACEQEDEQH/xAAbAAACAwEBAQAAAAAAAAAAAAAEBQACAwYBB//EADUQAAICAQIEBAQDCAMBAAAAAAECAAMRBCEFEjFBE1FhgSJxkaEUMrEGFTNCUmLR4SSCwRb/xAAYAQADAQEAAAAAAAAAAAAAAAABAgMABP/EAB4RAAMBAAMAAwEAAAAAAAAAAAABAhEDEjETQVEh/9oADAMBAAIRAxEAPwAEKOk1UbiehN5oqyTZ3HqiaBMyKs2RYrpBKhZqtYPUSypCUr2kavBsMEpHdZp4Ix0hKViaeHtIPkDgvNQxKGoDtDzXKvXtKTYMFr17zM1CHMm8zKSk0BoDaoSjVjELZJm67SqYAbkGOkk1IMkYBUJNUrmq0nG4mq17TmfIOpM0rm61y6LNQsm7DhRU3hCL5TwLC9KQuQwGD3kbsJnXXv0lisMOn5sMuN5ZdKx/MMTn7G0AKSjqIXZUVJBg9gxKzZgV03mRWEkEmeFJWbBgGyTGyvaHmuZWV7SysXBeUkhLJJKdwYbIAdj0hCUKRBkYQquzE42Wwo9ZQ/pLKISvK43kWr4uX7ydU0AoqQqmsMD0Bx3nngOBnBwO82qrJH+pCqbB/C+n+FuXcjyjAV7bjEEq07dR1jCt7Vr5WVW8ie0EisDuQ53AIgV9OdwIxa9l+CysH1ECucb9RDv4ZaAGsg9J5yzYysaaYxiVxMnGe0JImbrtLzYANkEk1KySyoGAKtibo484qo14arD/ABHuZuNVWceGcg9Ia4mUVJjamwkgCFVWBXw3aKtPZ74jPTmtxjp6yFSZjfSOrYBwQRCvw6KRydPKJqbTW/LnOO4jWm4Ng9JByTpBlVWO0INIIlKrFI7QjnXEpxwiTbAbaFO5G8Bv06eZEbWEH1irXOASO0nU4x5bFttZVsfeVKHlJHaeXsT0mKajkUqRmFcb9K4VZiD1leaRnVzkTF3xtLdQlyZIO1uO88jdWDDkqC4HMnQnoRGOiCOW5iEZeoI6xZpGS7Y2cuIypVKMl2V89x3+c7VTZzy2NC4rtGNsjO/eF125wc/SKPxwC8ngKyKNtjt7ylPGNLW4W3xE/wCucSVSW7o6FbsN1htOoO2D95zp11GRi9MHocH/ABNatYzH4GDD0Mm+E3ZHYafVDbmO0NXV19GYY88zj6773GOb2zDEssFQ5im2/wCbJkvjaA5R0bahVXc9Yl4prFRvhbofrFl3FSm3X7xVqtebWLFse8pHC2/6BLBo2rRz+bHpKGwCJDqSWz2mTawg45j9Zb4Pwbvg/W8DOdx6TK+1TvEy8R2w2/vKvqzYMB4PiaYe6GJvXOJIp8bEkp0B2Rxuj4jYr4DKo6ktHVHFqGrIZ/inMV0D+nc98Zmq6Lm35iPWW654cSbOtq4u9Y+C3CHzmf73rsXe5M4PRuk5saFAhZ9TaVA6Ame28N0SVnlFjN5sxH2mwPZje3jFNVxTxAWHXEL03GlwCjb4nGtpOWwhNh26ma1q1Zxz5MVyhezPoVHGqXTFuUY/zL09xHNFI1Ok56tYjK3TlXO8+Y0O2cMwHrmdXwriHC9Jof8Akau+yxTla6wQo+sk0VXIxjqa70Zq2diR/KP8RfYmoXJKHbzEprOPUMDXpUFVZ3PdifU9x6RV+PZMtzOz5yBzkA/MR5rPoZ2G232g/FkQdtX6zDU8Xv1DfDTVWv8ASiZ+53lqmS1cXUkE912+0tNz9iOt8LPq8CZ/jGG4bEIOgrZeZLCPRhBbtEw/K6H3lF1rwRukbfvBwPzyRe+mvzgDPykjdEDvQ60vCuHaqhybvDs/lcNsD6iAWcNuViqNWwHdGzkRV+8zpj/Cs5ABzENvnvsZe/UjWaOyzR61aawubUZiHI8sY39jJaxtNdfp9TSirWrCx2AUkYGN+/tM/FspuNV/htW+Cb1bPYf7GPWBVa+4aZq9Q9hrFZFXL1Ujpt5dopvtLEYd8YGMmHroHWHZaTSValBZXTZahGeZd57Zw+moFsqhzjLWK2PYHOZyGm1uopHIl7henLk4+k6D9ndStmqVbkoFY6MawMH5CKk0bZY7r4XTdZVXyZzsXIKD74E6P/4WttMT4ubP7WBmek4zpqmUahDzgn+ACC3mcRmeP8FbR8nD9RS97DIqZCGY+WVwPrIclVvgyw5LXfs1dRbyl16f1BQJnouBWuwBsGScHboIRq/2o1FDsoOnssyQWUeJg+WTt+sATiOvuJ+LbGfiPX6bYgyzK5Z0R4Nw7RU5tvFrDqE6D37xXqdZw7T55Au3rOd4nxWzxmqe5GxsfDOfYYwIj1OpByKvEGO7Hcx+PhftMFcv4jqtTxep1IqYewia/XnmO6xKbW6knPzlfFyO865SnwjVOh2uvfYKfvJEof1MkfsLjCNWthcl/FYn+3YylC21Bh4DsW2xynpPZJHzwoeCqzm3rsYkY9pQVPsAh37spkkm02GtenflJ5Tnpsv/ALC6dQ1S8ofoc8nJ+k8kjfgjGdHEKwa+TS6lHGxau74mPocfDHnD+JU/gL69LorqnK5fUXVC5vkpyoHvJJJ3KYZOU1OpuZ8W325RthuQPbM8s12puqNL6pjScZVnwp+c9khSRgF3IY8ioR0yN5g6t+Zu8kkdAKE+QA+UriSSEJ6AZJJID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" name="AutoShape 4" descr="data:image/jpeg;base64,/9j/4AAQSkZJRgABAQAAAQABAAD/2wCEAAkGBwgHBgkIBwgKCgkLDRYPDQwMDRsUFRAWIB0iIiAdHx8kKDQsJCYxJx8fLT0tMTU3Ojo6Iys/RD84QzQ5OjcBCgoKDQwNGg8PGjclHyU3Nzc3Nzc3Nzc3Nzc3Nzc3Nzc3Nzc3Nzc3Nzc3Nzc3Nzc3Nzc3Nzc3Nzc3Nzc3Nzc3N//AABEIAHgAeAMBIgACEQEDEQH/xAAbAAACAwEBAQAAAAAAAAAAAAAEBQACAwYBB//EADUQAAICAQIEBAQDCAMBAAAAAAECAAMRBCEFEjFBE1FhgSJxkaEUMrEGFTNCUmLR4SSCwRb/xAAYAQADAQEAAAAAAAAAAAAAAAABAgMABP/EAB4RAAMBAAMAAwEAAAAAAAAAAAABAhEDEjETQVEh/9oADAMBAAIRAxEAPwAEKOk1UbiehN5oqyTZ3HqiaBMyKs2RYrpBKhZqtYPUSypCUr2kavBsMEpHdZp4Ix0hKViaeHtIPkDgvNQxKGoDtDzXKvXtKTYMFr17zM1CHMm8zKSk0BoDaoSjVjELZJm67SqYAbkGOkk1IMkYBUJNUrmq0nG4mq17TmfIOpM0rm61y6LNQsm7DhRU3hCL5TwLC9KQuQwGD3kbsJnXXv0lisMOn5sMuN5ZdKx/MMTn7G0AKSjqIXZUVJBg9gxKzZgV03mRWEkEmeFJWbBgGyTGyvaHmuZWV7SysXBeUkhLJJKdwYbIAdj0hCUKRBkYQquzE42Wwo9ZQ/pLKISvK43kWr4uX7ydU0AoqQqmsMD0Bx3nngOBnBwO82qrJH+pCqbB/C+n+FuXcjyjAV7bjEEq07dR1jCt7Vr5WVW8ie0EisDuQ53AIgV9OdwIxa9l+CysH1ECucb9RDv4ZaAGsg9J5yzYysaaYxiVxMnGe0JImbrtLzYANkEk1KySyoGAKtibo484qo14arD/ABHuZuNVWceGcg9Ia4mUVJjamwkgCFVWBXw3aKtPZ74jPTmtxjp6yFSZjfSOrYBwQRCvw6KRydPKJqbTW/LnOO4jWm4Ng9JByTpBlVWO0INIIlKrFI7QjnXEpxwiTbAbaFO5G8Bv06eZEbWEH1irXOASO0nU4x5bFttZVsfeVKHlJHaeXsT0mKajkUqRmFcb9K4VZiD1leaRnVzkTF3xtLdQlyZIO1uO88jdWDDkqC4HMnQnoRGOiCOW5iEZeoI6xZpGS7Y2cuIypVKMl2V89x3+c7VTZzy2NC4rtGNsjO/eF125wc/SKPxwC8ngKyKNtjt7ylPGNLW4W3xE/wCucSVSW7o6FbsN1htOoO2D95zp11GRi9MHocH/ABNatYzH4GDD0Mm+E3ZHYafVDbmO0NXV19GYY88zj6773GOb2zDEssFQ5im2/wCbJkvjaA5R0bahVXc9Yl4prFRvhbofrFl3FSm3X7xVqtebWLFse8pHC2/6BLBo2rRz+bHpKGwCJDqSWz2mTawg45j9Zb4Pwbvg/W8DOdx6TK+1TvEy8R2w2/vKvqzYMB4PiaYe6GJvXOJIp8bEkp0B2Rxuj4jYr4DKo6ktHVHFqGrIZ/inMV0D+nc98Zmq6Lm35iPWW654cSbOtq4u9Y+C3CHzmf73rsXe5M4PRuk5saFAhZ9TaVA6Ame28N0SVnlFjN5sxH2mwPZje3jFNVxTxAWHXEL03GlwCjb4nGtpOWwhNh26ma1q1Zxz5MVyhezPoVHGqXTFuUY/zL09xHNFI1Ok56tYjK3TlXO8+Y0O2cMwHrmdXwriHC9Jof8Akau+yxTla6wQo+sk0VXIxjqa70Zq2diR/KP8RfYmoXJKHbzEprOPUMDXpUFVZ3PdifU9x6RV+PZMtzOz5yBzkA/MR5rPoZ2G232g/FkQdtX6zDU8Xv1DfDTVWv8ASiZ+53lqmS1cXUkE912+0tNz9iOt8LPq8CZ/jGG4bEIOgrZeZLCPRhBbtEw/K6H3lF1rwRukbfvBwPzyRe+mvzgDPykjdEDvQ60vCuHaqhybvDs/lcNsD6iAWcNuViqNWwHdGzkRV+8zpj/Cs5ABzENvnvsZe/UjWaOyzR61aawubUZiHI8sY39jJaxtNdfp9TSirWrCx2AUkYGN+/tM/FspuNV/htW+Cb1bPYf7GPWBVa+4aZq9Q9hrFZFXL1Ujpt5dopvtLEYd8YGMmHroHWHZaTSValBZXTZahGeZd57Zw+moFsqhzjLWK2PYHOZyGm1uopHIl7henLk4+k6D9ndStmqVbkoFY6MawMH5CKk0bZY7r4XTdZVXyZzsXIKD74E6P/4WttMT4ubP7WBmek4zpqmUahDzgn+ACC3mcRmeP8FbR8nD9RS97DIqZCGY+WVwPrIclVvgyw5LXfs1dRbyl16f1BQJnouBWuwBsGScHboIRq/2o1FDsoOnssyQWUeJg+WTt+sATiOvuJ+LbGfiPX6bYgyzK5Z0R4Nw7RU5tvFrDqE6D37xXqdZw7T55Au3rOd4nxWzxmqe5GxsfDOfYYwIj1OpByKvEGO7Hcx+PhftMFcv4jqtTxep1IqYewia/XnmO6xKbW6knPzlfFyO865SnwjVOh2uvfYKfvJEof1MkfsLjCNWthcl/FYn+3YylC21Bh4DsW2xynpPZJHzwoeCqzm3rsYkY9pQVPsAh37spkkm02GtenflJ5Tnpsv/ALC6dQ1S8ofoc8nJ+k8kjfgjGdHEKwa+TS6lHGxau74mPocfDHnD+JU/gL69LorqnK5fUXVC5vkpyoHvJJJ3KYZOU1OpuZ8W325RthuQPbM8s12puqNL6pjScZVnwp+c9khSRgF3IY8ioR0yN5g6t+Zu8kkdAKE+QA+UriSSEJ6AZJJIDH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" name="AutoShape 6" descr="data:image/jpeg;base64,/9j/4AAQSkZJRgABAQAAAQABAAD/2wCEAAkGBwgHBgkIBwgKCgkLDRYPDQwMDRsUFRAWIB0iIiAdHx8kKDQsJCYxJx8fLT0tMTU3Ojo6Iys/RD84QzQ5OjcBCgoKDQwNGg8PGjclHyU3Nzc3Nzc3Nzc3Nzc3Nzc3Nzc3Nzc3Nzc3Nzc3Nzc3Nzc3Nzc3Nzc3Nzc3Nzc3Nzc3N//AABEIAHgAeAMBIgACEQEDEQH/xAAbAAACAwEBAQAAAAAAAAAAAAAEBQACAwYBB//EADUQAAICAQIEBAQDCAMBAAAAAAECAAMRBCEFEjFBE1FhgSJxkaEUMrEGFTNCUmLR4SSCwRb/xAAYAQADAQEAAAAAAAAAAAAAAAABAgMABP/EAB4RAAMBAAMAAwEAAAAAAAAAAAABAhEDEjETQVEh/9oADAMBAAIRAxEAPwAEKOk1UbiehN5oqyTZ3HqiaBMyKs2RYrpBKhZqtYPUSypCUr2kavBsMEpHdZp4Ix0hKViaeHtIPkDgvNQxKGoDtDzXKvXtKTYMFr17zM1CHMm8zKSk0BoDaoSjVjELZJm67SqYAbkGOkk1IMkYBUJNUrmq0nG4mq17TmfIOpM0rm61y6LNQsm7DhRU3hCL5TwLC9KQuQwGD3kbsJnXXv0lisMOn5sMuN5ZdKx/MMTn7G0AKSjqIXZUVJBg9gxKzZgV03mRWEkEmeFJWbBgGyTGyvaHmuZWV7SysXBeUkhLJJKdwYbIAdj0hCUKRBkYQquzE42Wwo9ZQ/pLKISvK43kWr4uX7ydU0AoqQqmsMD0Bx3nngOBnBwO82qrJH+pCqbB/C+n+FuXcjyjAV7bjEEq07dR1jCt7Vr5WVW8ie0EisDuQ53AIgV9OdwIxa9l+CysH1ECucb9RDv4ZaAGsg9J5yzYysaaYxiVxMnGe0JImbrtLzYANkEk1KySyoGAKtibo484qo14arD/ABHuZuNVWceGcg9Ia4mUVJjamwkgCFVWBXw3aKtPZ74jPTmtxjp6yFSZjfSOrYBwQRCvw6KRydPKJqbTW/LnOO4jWm4Ng9JByTpBlVWO0INIIlKrFI7QjnXEpxwiTbAbaFO5G8Bv06eZEbWEH1irXOASO0nU4x5bFttZVsfeVKHlJHaeXsT0mKajkUqRmFcb9K4VZiD1leaRnVzkTF3xtLdQlyZIO1uO88jdWDDkqC4HMnQnoRGOiCOW5iEZeoI6xZpGS7Y2cuIypVKMl2V89x3+c7VTZzy2NC4rtGNsjO/eF125wc/SKPxwC8ngKyKNtjt7ylPGNLW4W3xE/wCucSVSW7o6FbsN1htOoO2D95zp11GRi9MHocH/ABNatYzH4GDD0Mm+E3ZHYafVDbmO0NXV19GYY88zj6773GOb2zDEssFQ5im2/wCbJkvjaA5R0bahVXc9Yl4prFRvhbofrFl3FSm3X7xVqtebWLFse8pHC2/6BLBo2rRz+bHpKGwCJDqSWz2mTawg45j9Zb4Pwbvg/W8DOdx6TK+1TvEy8R2w2/vKvqzYMB4PiaYe6GJvXOJIp8bEkp0B2Rxuj4jYr4DKo6ktHVHFqGrIZ/inMV0D+nc98Zmq6Lm35iPWW654cSbOtq4u9Y+C3CHzmf73rsXe5M4PRuk5saFAhZ9TaVA6Ame28N0SVnlFjN5sxH2mwPZje3jFNVxTxAWHXEL03GlwCjb4nGtpOWwhNh26ma1q1Zxz5MVyhezPoVHGqXTFuUY/zL09xHNFI1Ok56tYjK3TlXO8+Y0O2cMwHrmdXwriHC9Jof8Akau+yxTla6wQo+sk0VXIxjqa70Zq2diR/KP8RfYmoXJKHbzEprOPUMDXpUFVZ3PdifU9x6RV+PZMtzOz5yBzkA/MR5rPoZ2G232g/FkQdtX6zDU8Xv1DfDTVWv8ASiZ+53lqmS1cXUkE912+0tNz9iOt8LPq8CZ/jGG4bEIOgrZeZLCPRhBbtEw/K6H3lF1rwRukbfvBwPzyRe+mvzgDPykjdEDvQ60vCuHaqhybvDs/lcNsD6iAWcNuViqNWwHdGzkRV+8zpj/Cs5ABzENvnvsZe/UjWaOyzR61aawubUZiHI8sY39jJaxtNdfp9TSirWrCx2AUkYGN+/tM/FspuNV/htW+Cb1bPYf7GPWBVa+4aZq9Q9hrFZFXL1Ujpt5dopvtLEYd8YGMmHroHWHZaTSValBZXTZahGeZd57Zw+moFsqhzjLWK2PYHOZyGm1uopHIl7henLk4+k6D9ndStmqVbkoFY6MawMH5CKk0bZY7r4XTdZVXyZzsXIKD74E6P/4WttMT4ubP7WBmek4zpqmUahDzgn+ACC3mcRmeP8FbR8nD9RS97DIqZCGY+WVwPrIclVvgyw5LXfs1dRbyl16f1BQJnouBWuwBsGScHboIRq/2o1FDsoOnssyQWUeJg+WTt+sATiOvuJ+LbGfiPX6bYgyzK5Z0R4Nw7RU5tvFrDqE6D37xXqdZw7T55Au3rOd4nxWzxmqe5GxsfDOfYYwIj1OpByKvEGO7Hcx+PhftMFcv4jqtTxep1IqYewia/XnmO6xKbW6knPzlfFyO865SnwjVOh2uvfYKfvJEof1MkfsLjCNWthcl/FYn+3YylC21Bh4DsW2xynpPZJHzwoeCqzm3rsYkY9pQVPsAh37spkkm02GtenflJ5Tnpsv/ALC6dQ1S8ofoc8nJ+k8kjfgjGdHEKwa+TS6lHGxau74mPocfDHnD+JU/gL69LorqnK5fUXVC5vkpyoHvJJJ3KYZOU1OpuZ8W325RthuQPbM8s12puqNL6pjScZVnwp+c9khSRgF3IY8ioR0yN5g6t+Zu8kkdAKE+QA+UriSSEJ6AZJJIDH//2Q=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906" y="2636912"/>
            <a:ext cx="3888432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AutoShape 9" descr="data:image/jpeg;base64,/9j/4AAQSkZJRgABAQAAAQABAAD/2wCEAAkGBwgHBgkIBwgKCgkLDRYPDQwMDRsUFRAWIB0iIiAdHx8kKDQsJCYxJx8fLT0tMTU3Ojo6Iys/RD84QzQ5OjcBCgoKDQwNGg8PGjclHyU3Nzc3Nzc3Nzc3Nzc3Nzc3Nzc3Nzc3Nzc3Nzc3Nzc3Nzc3Nzc3Nzc3Nzc3Nzc3Nzc3N//AABEIAHgAeAMBIgACEQEDEQH/xAAaAAACAwEBAAAAAAAAAAAAAAADBAACBQEG/8QAMBAAAgIBAwMCBAUEAwAAAAAAAQIAAxEEEiEFMUFRYRMicYEGFBUyoUKRsdEjJOH/xAAYAQADAQEAAAAAAAAAAAAAAAABAgMABP/EACERAAICAQQCAwAAAAAAAAAAAAABAhEhAxIxQTJREyJh/9oADAMBAAIRAxEAPwD2is2ApwMcYEMjkShX5swtagc4zmJ2crKlzJuIGT2EuVgrORiMuRStjK2GU5lFxmFWkle3HpJsAHHeWuhaO7OARLBcjgTo/bCVA57ScpWFI4K534XmMEcdpzkSfA9C/wAOW2gQvecK8TYNQJwMQJUA9oY+YJvpBgwJlBBklyDg49JJsGCisbsw6qJ0J2hFAAhvJqF3HMAynfHCBmCdPmzDZqKp+3mW2hvEvWgMIE29ozeAUCCDHIl0A8QipulggWIFIpjmdIzL4nBEch0gRU5nGOAYRhBkRXINFCAVAgysIxlRzDYrKFeO0kMwwp+kkVzYyii44xL95Tuo4hFHAlFyKcKTor4hMSwHEdLIAKoAZYgYkPediuXQUglKfMCe0l6DaT2PtCVg7eRK2DPHiRc2VUMChYg4xJ8UYPtCuoAOYjZz2zDF2I8BUvV844lhzElBDAAw9ljVKcAceY1WwWCuuw2F5E4uoH0il2oD5wAD7RffYzBVhoFmx8QFT54kiKvtzubxJNSNZtKmV4lghCzhtCJkyralAmSwH1h6CEJAEB+Z/wCTZgxW3WAggGLG8kgjwZrdGrJsKOTuPJ8GFCjE84+us/Mbu+DNGjqIc4ICnEkxlSNU2bR24gTcPJmff1BVGC0TfXKed4g2ZM5mpfqUC4ByYiLw7kdveIW61dp+aDo1dWPnIltuCdtmxSC1mEGQP6oS1PiBkPp5lNFqKnpyhE7ZeFOcwWw0hO3Spp6zgFvcxJr0B2iNavUgjBMyNS+4griFWYZe8eskz2f3kj4AbluvwvOcZi762q2li5O32M8cNbY3ytY2PSF09xRySTs9IWimw9TVqFx/jMDZqwr4zwZlV6gP2zJZaEVnPgRWjJGolqknB5hLdUtNW8jO0Ty460G+VQR7wT6x7FIa3I9MybhnI1D+o6nYz8n7CCHUjt5YHx3mK1jckn3htEm4brOPPMeg1g1BrGPdsfeG05LsMkhZnk1DwOPMMmtUVkZxGq8C0b1HUk0w+Gvidu6ru/aZ5SzVfNxzINU59/pHUAbUb9uvLeYB9XlQBMc2v6ToZzjAMDiGkaLaobsZkiGMN+7PAMkSg0jIr1bbgdv3jVNuW3WN8oHkxC5DpUBOfYxK3UlyRY59gJdxaNaN23rFlb7aWAX0xF7tTrNQis9jqhORniZWnsG/JXcfQ9oU62xgqBzsXso7CLIKG71bTOArhucZBz4lE1Pz4Y4OIjqdW5asBu7Yg03NqDk9l7xGE2UNmpuq09Kk2Wn+w8z02obR9EFVeop/NWvXuIzgKScD/B/iZH4ToDdQa5/lSoZYnsMcnn6Yl+qXfn+oW6kj5WwEz4XxOZSctXb0h3H6imo1Bu1Nj11/DRmJVR4HiULNsJIjC6Zge2PtLLUpS1mOBXnOPHGZ2KkTEgzEcAxrSo28ZH946mnQftTIhqEq38FSRxj0jJgZEUmphgZxjt3gAhIJ29o7Y9aIShBPqDFUtVNzM6jjlSeT9vtNqOMfI0U3wL7hvPB4kies1lgsZ0RlyD2Hj0knH8qfCKvTB6o9HfZX+qVsoBJO5f8AfeIP+lNaw/OLgYAIdOf5nmmrY5bGBJXRvbBsVOPM6XOT7Io9Paek1VErrdx9A65/jMCjdKNW4ara2OVLDvPPMfkRAFwuTlfJOO/9perSXW8gADGeYjfsI5qNVp97BFsOCMcg5lG6iyXFhWAPGROWdNZVBW1WOMkbSMH0z5izUuCN/wDHMwcnptB1uldCaRbhn5cBTuc+nsIlreu3lgmncjCbSQvc57zKo0fxnCU/EsYjO0Lz/mem6d+FAaw+v1fwAf6MBiP9fzJx04RlfY8tRtUY6dV1JORfaPYGH0+upsrs/NPqjY5PC4ww2+fviehX8K9JsTbp+outvI22KOYB/wAE63apRU3FipJtXx578CUk4tVZNSoWou6Vb/xi7U01sN72cL82MbRz2ndRVokffptYHDjB5/b9ATmeh0f4IooTdqr1sbbg/DUNgkc5z6eIjqPwnolKjS9R2juBfXyfrj/Unt9SH+S+UBSjpYcf9hym4HIOcDjjA/zGks0NV7N8Y104H7ULbseombb0Vq2cs9TE8hl4H24gbumKoD1qVXaM7m/q8+ZPUg5eTKR1K4RuWjpzpeg1A3AEV7SBuGBgyTEr0C4BZwMSSShFdhep+Gb+hazbk15x6GU/R7eCy49pJJVTbJ0g1PRmGSV5HvDrQ9YIFbHb7SSRmYEdPq77Dtpfn2mvoPw78Irfr8EAgiv1+skkRzYDRNlFW4aOqur3RQJmazUHkFj9zJJEi2PRnWCzUMAO3gzZ0eg6r+Xc6fqRAbAKO55+k7JGbFlhEt/VvgrRdqgSv9YJ3H2z5gV0+pCjdcWPqTOyRdzRo5RdKLcY3Z+8M+kLNhXcpx+7vOSTObYyRavpwsbBuCY55/8AJJJJNsEuT//Z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636912"/>
            <a:ext cx="3672408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839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57200"/>
            <a:ext cx="8665024" cy="59553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err="1" smtClean="0"/>
              <a:t>Картини</a:t>
            </a:r>
            <a:r>
              <a:rPr lang="ru-RU" dirty="0" smtClean="0"/>
              <a:t>   </a:t>
            </a:r>
            <a:r>
              <a:rPr lang="ru-RU" dirty="0" err="1" smtClean="0"/>
              <a:t>айвазовського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 smtClean="0"/>
              <a:t>«</a:t>
            </a:r>
            <a:r>
              <a:rPr lang="ru-RU" dirty="0" err="1" smtClean="0"/>
              <a:t>Серед</a:t>
            </a:r>
            <a:r>
              <a:rPr lang="ru-RU" dirty="0" smtClean="0"/>
              <a:t> </a:t>
            </a:r>
            <a:r>
              <a:rPr lang="ru-RU" dirty="0" err="1" smtClean="0"/>
              <a:t>хвиль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04800" y="1268760"/>
            <a:ext cx="4191000" cy="5055840"/>
          </a:xfrm>
        </p:spPr>
        <p:txBody>
          <a:bodyPr/>
          <a:lstStyle/>
          <a:p>
            <a:pPr marL="0" indent="0" algn="ctr">
              <a:buNone/>
            </a:pPr>
            <a:r>
              <a:rPr lang="uk-UA" dirty="0" smtClean="0"/>
              <a:t>«Місячна ніч у Криму. Гурзуф»</a:t>
            </a:r>
            <a:endParaRPr lang="uk-UA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86000"/>
            <a:ext cx="4176464" cy="373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9160" y="2286000"/>
            <a:ext cx="3735288" cy="373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37094"/>
            <a:ext cx="8640960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Кримськотарські</a:t>
            </a: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поети</a:t>
            </a:r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:</a:t>
            </a:r>
          </a:p>
          <a:p>
            <a:pPr algn="ctr"/>
            <a:r>
              <a:rPr lang="ru-RU" sz="2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Ісмаїл</a:t>
            </a:r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Гаспринський</a:t>
            </a:r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</a:t>
            </a:r>
            <a:r>
              <a:rPr lang="ru-RU" sz="2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Аблязіз</a:t>
            </a:r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Валієв</a:t>
            </a:r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</a:t>
            </a:r>
          </a:p>
          <a:p>
            <a:pPr algn="ctr"/>
            <a:r>
              <a:rPr lang="ru-RU" sz="2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Іса</a:t>
            </a:r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Абдурахман</a:t>
            </a:r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100" name="Picture 4" descr="Исмаил Гаспрински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551" y="1537423"/>
            <a:ext cx="2304256" cy="3306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9861" y="1440500"/>
            <a:ext cx="2266435" cy="3021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 descr="Картинки по запросу иса абдурахманов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92" t="6165" r="30061" b="33103"/>
          <a:stretch/>
        </p:blipFill>
        <p:spPr bwMode="auto">
          <a:xfrm>
            <a:off x="3347864" y="3861048"/>
            <a:ext cx="2062184" cy="2875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079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851459"/>
            <a:ext cx="4191000" cy="221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2588" y="260648"/>
            <a:ext cx="4333875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 descr="http://fb.ru/misc/i/gallery/17472/41988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523" y="3689648"/>
            <a:ext cx="382196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https://imagecdn1.luxnet.ua/tv24/resources/photos/news/610x344_DIR/201605/687040.jpg?201609115508"/>
          <p:cNvPicPr>
            <a:picLocks noGrp="1" noChangeAspect="1" noChangeArrowheads="1"/>
          </p:cNvPicPr>
          <p:nvPr>
            <p:ph sz="half" idx="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1605" y="3789040"/>
            <a:ext cx="4485381" cy="2529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84990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mtClean="0"/>
              <a:t>Крим золотий 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0768"/>
            <a:ext cx="8892480" cy="5033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81812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612</TotalTime>
  <Words>151</Words>
  <Application>Microsoft Office PowerPoint</Application>
  <PresentationFormat>Экран (4:3)</PresentationFormat>
  <Paragraphs>42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Картини   айвазовського </vt:lpstr>
      <vt:lpstr>Презентация PowerPoint</vt:lpstr>
      <vt:lpstr>Презентация PowerPoint</vt:lpstr>
      <vt:lpstr>Крим золотий 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Ирина</dc:creator>
  <cp:lastModifiedBy>User</cp:lastModifiedBy>
  <cp:revision>59</cp:revision>
  <dcterms:created xsi:type="dcterms:W3CDTF">2013-10-06T07:57:09Z</dcterms:created>
  <dcterms:modified xsi:type="dcterms:W3CDTF">2016-11-29T12:16:30Z</dcterms:modified>
</cp:coreProperties>
</file>