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461" autoAdjust="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B3A2-3BFD-42DC-8D1C-17E67B18B4D3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F619-811F-42D2-87EE-FDF2E3B7F9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8861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B3A2-3BFD-42DC-8D1C-17E67B18B4D3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F619-811F-42D2-87EE-FDF2E3B7F9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414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B3A2-3BFD-42DC-8D1C-17E67B18B4D3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F619-811F-42D2-87EE-FDF2E3B7F9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4966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B3A2-3BFD-42DC-8D1C-17E67B18B4D3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F619-811F-42D2-87EE-FDF2E3B7F9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787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B3A2-3BFD-42DC-8D1C-17E67B18B4D3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F619-811F-42D2-87EE-FDF2E3B7F9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060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B3A2-3BFD-42DC-8D1C-17E67B18B4D3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F619-811F-42D2-87EE-FDF2E3B7F9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303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B3A2-3BFD-42DC-8D1C-17E67B18B4D3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F619-811F-42D2-87EE-FDF2E3B7F9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8096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B3A2-3BFD-42DC-8D1C-17E67B18B4D3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F619-811F-42D2-87EE-FDF2E3B7F9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22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B3A2-3BFD-42DC-8D1C-17E67B18B4D3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F619-811F-42D2-87EE-FDF2E3B7F9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012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B3A2-3BFD-42DC-8D1C-17E67B18B4D3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F619-811F-42D2-87EE-FDF2E3B7F9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675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B3A2-3BFD-42DC-8D1C-17E67B18B4D3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F619-811F-42D2-87EE-FDF2E3B7F989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98680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B3A2-3BFD-42DC-8D1C-17E67B18B4D3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F619-811F-42D2-87EE-FDF2E3B7F9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9172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B3A2-3BFD-42DC-8D1C-17E67B18B4D3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F619-811F-42D2-87EE-FDF2E3B7F989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576635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B3A2-3BFD-42DC-8D1C-17E67B18B4D3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F619-811F-42D2-87EE-FDF2E3B7F9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5899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B3A2-3BFD-42DC-8D1C-17E67B18B4D3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F619-811F-42D2-87EE-FDF2E3B7F9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0615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B3A2-3BFD-42DC-8D1C-17E67B18B4D3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F619-811F-42D2-87EE-FDF2E3B7F9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0382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BBB3A2-3BFD-42DC-8D1C-17E67B18B4D3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AEFF619-811F-42D2-87EE-FDF2E3B7F9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0234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  <p:sldLayoutId id="2147483810" r:id="rId13"/>
    <p:sldLayoutId id="2147483811" r:id="rId14"/>
    <p:sldLayoutId id="2147483812" r:id="rId15"/>
    <p:sldLayoutId id="214748381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A50C0D-5CE3-4914-A17B-B202307604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7027" y="411480"/>
            <a:ext cx="7815540" cy="3360420"/>
          </a:xfrm>
        </p:spPr>
        <p:txBody>
          <a:bodyPr/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Дванадцять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 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поведінки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п’ятикласників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дистанційного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167F36B-F231-4586-B640-745904F4D1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6967" y="5090963"/>
            <a:ext cx="7766936" cy="1096899"/>
          </a:xfrm>
        </p:spPr>
        <p:txBody>
          <a:bodyPr/>
          <a:lstStyle/>
          <a:p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Найкращий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доказ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розуму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добра </a:t>
            </a:r>
            <a:r>
              <a:rPr lang="ru-RU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поведінка</a:t>
            </a:r>
            <a:endPara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 </a:t>
            </a:r>
            <a:r>
              <a:rPr lang="uk-UA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Гобірол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31257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858595" y="1260071"/>
            <a:ext cx="4178721" cy="369933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ED25B-D0C8-4D6C-B617-14CC038BD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2942897"/>
          </a:xfrm>
        </p:spPr>
        <p:txBody>
          <a:bodyPr/>
          <a:lstStyle/>
          <a:p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4C8EEF0-D5E7-4FA3-B4D1-B307BC909D03}"/>
              </a:ext>
            </a:extLst>
          </p:cNvPr>
          <p:cNvSpPr/>
          <p:nvPr/>
        </p:nvSpPr>
        <p:spPr>
          <a:xfrm>
            <a:off x="3298904" y="233279"/>
            <a:ext cx="51187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перше</a:t>
            </a:r>
            <a:endParaRPr lang="ru-RU" sz="5400" b="1" cap="none" spc="0" dirty="0">
              <a:ln/>
              <a:solidFill>
                <a:schemeClr val="accent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C6E0F7F-6DBD-477D-9EB6-6E4D7B1BA518}"/>
              </a:ext>
            </a:extLst>
          </p:cNvPr>
          <p:cNvSpPr/>
          <p:nvPr/>
        </p:nvSpPr>
        <p:spPr>
          <a:xfrm>
            <a:off x="677334" y="1552371"/>
            <a:ext cx="433959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0" cap="none" spc="0" dirty="0" err="1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Дотримуйтеся</a:t>
            </a:r>
            <a:r>
              <a:rPr lang="ru-RU" sz="4000" b="0" cap="none" spc="0" dirty="0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режиму дня.</a:t>
            </a:r>
          </a:p>
          <a:p>
            <a:pPr algn="ctr"/>
            <a:r>
              <a:rPr lang="ru-RU" sz="4000" dirty="0" err="1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Своєчасно</a:t>
            </a:r>
            <a:r>
              <a:rPr lang="ru-RU" sz="4000" dirty="0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прокидайтеся</a:t>
            </a:r>
            <a:r>
              <a:rPr lang="ru-RU" sz="4000" b="0" cap="none" spc="0" dirty="0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b="0" cap="none" spc="0" dirty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4959407"/>
            <a:ext cx="7175076" cy="23723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b="1" i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Хто рано встає, тому Господь подає</a:t>
            </a:r>
          </a:p>
          <a:p>
            <a:pPr marL="0" indent="0" algn="r">
              <a:buNone/>
            </a:pPr>
            <a:r>
              <a:rPr lang="uk-UA" sz="3200" b="1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Усна народна творчість </a:t>
            </a:r>
            <a:r>
              <a:rPr lang="uk-UA" sz="3200" b="1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b="1" i="1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876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7457" y="1691640"/>
            <a:ext cx="5610914" cy="289433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4EA1CD-F7C7-4468-93A8-4CAF94F77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8020B8A-D12C-41F4-AF16-5B78C9B5AD7A}"/>
              </a:ext>
            </a:extLst>
          </p:cNvPr>
          <p:cNvSpPr/>
          <p:nvPr/>
        </p:nvSpPr>
        <p:spPr>
          <a:xfrm>
            <a:off x="3448272" y="233279"/>
            <a:ext cx="48199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</a:t>
            </a:r>
            <a:r>
              <a:rPr lang="uk-UA" sz="5400" b="1" dirty="0" smtClean="0">
                <a:ln/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друге</a:t>
            </a:r>
            <a:endParaRPr lang="ru-RU" sz="5400" b="1" cap="none" spc="0" dirty="0">
              <a:ln/>
              <a:solidFill>
                <a:schemeClr val="accent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2876C98-2DEF-46DF-BA28-8B2D5B76B657}"/>
              </a:ext>
            </a:extLst>
          </p:cNvPr>
          <p:cNvSpPr/>
          <p:nvPr/>
        </p:nvSpPr>
        <p:spPr>
          <a:xfrm>
            <a:off x="0" y="4123959"/>
            <a:ext cx="10287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34768C5-3EB1-4499-83E8-A024FA8751F0}"/>
              </a:ext>
            </a:extLst>
          </p:cNvPr>
          <p:cNvSpPr/>
          <p:nvPr/>
        </p:nvSpPr>
        <p:spPr>
          <a:xfrm>
            <a:off x="517557" y="2857293"/>
            <a:ext cx="114466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      </a:t>
            </a:r>
            <a:r>
              <a:rPr lang="ru-RU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 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004" y="2153031"/>
            <a:ext cx="8192346" cy="438188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sz="40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початком</a:t>
            </a:r>
          </a:p>
          <a:p>
            <a:pPr marL="0" indent="0">
              <a:buNone/>
            </a:pPr>
            <a:r>
              <a:rPr lang="uk-UA" sz="40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уроку приведіть </a:t>
            </a:r>
          </a:p>
          <a:p>
            <a:pPr marL="0" indent="0">
              <a:buNone/>
            </a:pPr>
            <a:r>
              <a:rPr lang="uk-UA" sz="40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себе до ладу.</a:t>
            </a:r>
          </a:p>
          <a:p>
            <a:pPr marL="0" indent="0">
              <a:buNone/>
            </a:pPr>
            <a:endParaRPr lang="uk-UA" sz="4000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uk-UA" sz="4000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uk-UA" sz="2800" b="1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Гарні образи народжують гарні думки, а гарні думки ведуть до красивих дій                                               </a:t>
            </a:r>
          </a:p>
          <a:p>
            <a:pPr marL="0" indent="0" algn="r">
              <a:buNone/>
            </a:pPr>
            <a:r>
              <a:rPr lang="uk-UA" sz="2800" b="1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Платон  </a:t>
            </a:r>
            <a:endParaRPr lang="ru-RU" sz="2800" b="1" i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25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0876" y="3737610"/>
            <a:ext cx="5543487" cy="312415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466334-714C-4B30-8D98-448C9B675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987972"/>
            <a:ext cx="8596668" cy="942428"/>
          </a:xfrm>
        </p:spPr>
        <p:txBody>
          <a:bodyPr/>
          <a:lstStyle/>
          <a:p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5E2213B-6DF1-4DAC-B746-3C0CF3C23CF9}"/>
              </a:ext>
            </a:extLst>
          </p:cNvPr>
          <p:cNvSpPr/>
          <p:nvPr/>
        </p:nvSpPr>
        <p:spPr>
          <a:xfrm>
            <a:off x="3450964" y="233279"/>
            <a:ext cx="481458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endParaRPr lang="ru-RU" sz="5400" b="1" cap="none" spc="0" dirty="0" smtClean="0">
              <a:ln/>
              <a:solidFill>
                <a:schemeClr val="accent4"/>
              </a:solidFill>
              <a:effectLst/>
            </a:endParaRPr>
          </a:p>
          <a:p>
            <a:pPr algn="ctr"/>
            <a:r>
              <a:rPr lang="ru-RU" sz="5400" b="1" cap="none" spc="0" dirty="0" smtClean="0">
                <a:ln/>
                <a:solidFill>
                  <a:schemeClr val="accent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</a:t>
            </a:r>
            <a:r>
              <a:rPr lang="ru-RU" sz="5400" b="1" dirty="0" err="1" smtClean="0">
                <a:ln/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третє</a:t>
            </a:r>
            <a:endParaRPr lang="ru-RU" sz="5400" b="1" cap="none" spc="0" dirty="0">
              <a:ln/>
              <a:solidFill>
                <a:schemeClr val="accent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B46323B-8937-4158-B5B4-C867AC20BEA0}"/>
              </a:ext>
            </a:extLst>
          </p:cNvPr>
          <p:cNvSpPr/>
          <p:nvPr/>
        </p:nvSpPr>
        <p:spPr>
          <a:xfrm>
            <a:off x="680286" y="863437"/>
            <a:ext cx="10287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B434DC9-89FF-46D6-9453-51D6781AAD65}"/>
              </a:ext>
            </a:extLst>
          </p:cNvPr>
          <p:cNvSpPr/>
          <p:nvPr/>
        </p:nvSpPr>
        <p:spPr>
          <a:xfrm>
            <a:off x="554133" y="2955334"/>
            <a:ext cx="114466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 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40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Підготуйте все </a:t>
            </a:r>
          </a:p>
          <a:p>
            <a:pPr marL="0" indent="0">
              <a:buNone/>
            </a:pPr>
            <a:r>
              <a:rPr lang="uk-UA" sz="40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необхідне до уроку.</a:t>
            </a:r>
          </a:p>
          <a:p>
            <a:pPr marL="0" indent="0">
              <a:buNone/>
            </a:pPr>
            <a:r>
              <a:rPr lang="uk-UA" sz="40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Перевірте справність</a:t>
            </a:r>
          </a:p>
          <a:p>
            <a:pPr marL="0" indent="0">
              <a:buNone/>
            </a:pPr>
            <a:r>
              <a:rPr lang="uk-UA" sz="40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рівень зарядки</a:t>
            </a:r>
          </a:p>
          <a:p>
            <a:pPr marL="0" indent="0">
              <a:buNone/>
            </a:pPr>
            <a:r>
              <a:rPr lang="uk-UA" sz="40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вашого </a:t>
            </a:r>
            <a:r>
              <a:rPr lang="uk-UA" sz="4000" b="1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гаджета</a:t>
            </a:r>
            <a:r>
              <a:rPr lang="uk-UA" sz="40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987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4677" y="2306721"/>
            <a:ext cx="4237846" cy="2820094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949E6A-BF71-4E20-ADF2-F9166801D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538" y="409903"/>
            <a:ext cx="8727464" cy="1520497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>
                <a:ln/>
                <a:solidFill>
                  <a:schemeClr val="accent2"/>
                </a:solidFill>
              </a:rPr>
              <a:t>Правило  </a:t>
            </a:r>
            <a:r>
              <a:rPr lang="ru-RU" sz="5400" b="1" dirty="0" err="1">
                <a:ln/>
                <a:solidFill>
                  <a:schemeClr val="accent2"/>
                </a:solidFill>
              </a:rPr>
              <a:t>четверте</a:t>
            </a:r>
            <a:r>
              <a:rPr lang="ru-RU" sz="5400" b="1" dirty="0">
                <a:ln/>
                <a:solidFill>
                  <a:schemeClr val="accent2"/>
                </a:solidFill>
              </a:rPr>
              <a:t/>
            </a:r>
            <a:br>
              <a:rPr lang="ru-RU" sz="5400" b="1" dirty="0">
                <a:ln/>
                <a:solidFill>
                  <a:schemeClr val="accent2"/>
                </a:solidFill>
              </a:rPr>
            </a:br>
            <a:endParaRPr lang="ru-RU" sz="40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F94BA37-AA48-451D-AAE0-8AC0EFB1F5A3}"/>
              </a:ext>
            </a:extLst>
          </p:cNvPr>
          <p:cNvSpPr/>
          <p:nvPr/>
        </p:nvSpPr>
        <p:spPr>
          <a:xfrm>
            <a:off x="680286" y="863437"/>
            <a:ext cx="10287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F09BC743-3E80-4BC0-BD8A-F864A65BDDDA}"/>
              </a:ext>
            </a:extLst>
          </p:cNvPr>
          <p:cNvSpPr/>
          <p:nvPr/>
        </p:nvSpPr>
        <p:spPr>
          <a:xfrm>
            <a:off x="372694" y="3842088"/>
            <a:ext cx="114466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 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388077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uk-UA" sz="59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Приєднуйтесь до онлайн-уроку</a:t>
            </a:r>
          </a:p>
          <a:p>
            <a:pPr marL="0" indent="0">
              <a:buNone/>
            </a:pPr>
            <a:r>
              <a:rPr lang="uk-UA" sz="59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5 хвилин до його початку</a:t>
            </a:r>
          </a:p>
          <a:p>
            <a:pPr marL="0" indent="0">
              <a:buNone/>
            </a:pPr>
            <a:r>
              <a:rPr lang="uk-UA" sz="59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посиланням.</a:t>
            </a:r>
          </a:p>
          <a:p>
            <a:pPr marL="0" indent="0">
              <a:buNone/>
            </a:pPr>
            <a:endParaRPr lang="uk-UA" sz="5900" b="1" dirty="0" smtClean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59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Будьте пунктуальними!</a:t>
            </a:r>
          </a:p>
          <a:p>
            <a:pPr marL="0" indent="0">
              <a:buNone/>
            </a:pPr>
            <a:endParaRPr lang="uk-UA" sz="59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sz="2800" b="1" i="1" dirty="0" smtClean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4500" b="1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Пунктуальність – основа організації, організація-основа успіху</a:t>
            </a:r>
          </a:p>
          <a:p>
            <a:pPr marL="0" indent="0">
              <a:buNone/>
            </a:pPr>
            <a:r>
              <a:rPr lang="uk-UA" sz="4500" b="1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Джонатан </a:t>
            </a:r>
            <a:r>
              <a:rPr lang="uk-UA" sz="4500" b="1" i="1" dirty="0" err="1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Коу</a:t>
            </a:r>
            <a:endParaRPr lang="ru-RU" sz="4500" b="1" i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13640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7077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9861" y="2424386"/>
            <a:ext cx="4170013" cy="234315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CB9B51-42DC-45AB-B652-168669FAA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400" dirty="0" smtClean="0"/>
              <a:t>            </a:t>
            </a:r>
            <a:r>
              <a:rPr lang="uk-UA" sz="4400" b="1" dirty="0" smtClean="0"/>
              <a:t>Правило п’яте</a:t>
            </a:r>
            <a:endParaRPr lang="ru-RU" sz="44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3CFD451-24A8-4386-9639-D43C20772E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7E0666B-D197-423D-ADB9-14D7005AA18F}"/>
              </a:ext>
            </a:extLst>
          </p:cNvPr>
          <p:cNvSpPr/>
          <p:nvPr/>
        </p:nvSpPr>
        <p:spPr>
          <a:xfrm>
            <a:off x="5765889" y="233279"/>
            <a:ext cx="18473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endParaRPr lang="ru-RU" sz="5400" b="1" cap="none" spc="0" dirty="0" smtClean="0">
              <a:ln/>
              <a:solidFill>
                <a:schemeClr val="accent2"/>
              </a:solidFill>
              <a:effectLst/>
            </a:endParaRPr>
          </a:p>
          <a:p>
            <a:pPr algn="ctr"/>
            <a:endParaRPr lang="ru-RU" sz="5400" b="1" cap="none" spc="0" dirty="0" smtClean="0">
              <a:ln/>
              <a:solidFill>
                <a:schemeClr val="accent4"/>
              </a:solidFill>
              <a:effectLst/>
            </a:endParaRPr>
          </a:p>
          <a:p>
            <a:pPr algn="ctr"/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AC6039A-F387-4202-9FD5-2ADB1317D550}"/>
              </a:ext>
            </a:extLst>
          </p:cNvPr>
          <p:cNvSpPr/>
          <p:nvPr/>
        </p:nvSpPr>
        <p:spPr>
          <a:xfrm>
            <a:off x="680285" y="1103586"/>
            <a:ext cx="9598831" cy="45858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uk-UA" sz="4000" dirty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uk-UA" sz="4000" dirty="0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Слухайте уважно вчителя !</a:t>
            </a:r>
          </a:p>
          <a:p>
            <a:endParaRPr lang="uk-UA" sz="4000" b="0" cap="none" spc="0" dirty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uk-UA" sz="4000" dirty="0" smtClean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uk-UA" sz="4000" b="0" cap="none" spc="0" dirty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uk-UA" sz="3200" b="0" i="1" cap="none" spc="0" dirty="0" smtClean="0">
              <a:ln w="0"/>
              <a:solidFill>
                <a:schemeClr val="bg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uk-UA" sz="3200" b="0" i="1" cap="none" spc="0" dirty="0" smtClean="0">
                <a:ln w="0"/>
                <a:solidFill>
                  <a:schemeClr val="bg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Шануй учителя, наче родителя</a:t>
            </a:r>
          </a:p>
          <a:p>
            <a:r>
              <a:rPr lang="uk-UA" sz="2800" i="1" dirty="0" smtClean="0">
                <a:ln w="0"/>
                <a:solidFill>
                  <a:schemeClr val="bg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Усна народна творчість</a:t>
            </a:r>
            <a:endParaRPr lang="ru-RU" sz="2800" i="1" cap="none" spc="0" dirty="0">
              <a:ln w="0"/>
              <a:solidFill>
                <a:schemeClr val="bg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43016B9-EDA5-4334-A269-432FD59A6C70}"/>
              </a:ext>
            </a:extLst>
          </p:cNvPr>
          <p:cNvSpPr/>
          <p:nvPr/>
        </p:nvSpPr>
        <p:spPr>
          <a:xfrm>
            <a:off x="-71022" y="2996744"/>
            <a:ext cx="114466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 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411543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9" y="3717166"/>
            <a:ext cx="3476383" cy="251693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7BBD74-4BB2-4148-B246-CA3B19C49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dirty="0" smtClean="0"/>
              <a:t>         </a:t>
            </a:r>
            <a:r>
              <a:rPr lang="uk-UA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шосте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D7F4703-EAED-46D7-B174-015C0C63EA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694" y="1571323"/>
            <a:ext cx="8626686" cy="57852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3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Відповідайте лише з дозволу вчителя. Користуйтеся функцією «піднята рука». Запитуйте, коли це доречно. </a:t>
            </a:r>
            <a:br>
              <a:rPr lang="uk-UA" sz="3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відповідей і питань увімкніть мікрофон.</a:t>
            </a:r>
          </a:p>
          <a:p>
            <a:pPr marL="0" indent="0">
              <a:buNone/>
            </a:pPr>
            <a:endParaRPr lang="uk-UA" sz="3200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uk-UA" sz="2400" b="1" i="1" dirty="0" smtClean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sz="2400" b="1" i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2400" b="1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Розумний шукає істину, мудрий дарує її</a:t>
            </a:r>
          </a:p>
          <a:p>
            <a:pPr marL="0" indent="0">
              <a:buNone/>
            </a:pPr>
            <a:r>
              <a:rPr lang="uk-UA" sz="2400" b="1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Усна народна творчість</a:t>
            </a:r>
            <a:endParaRPr lang="ru-RU" sz="2400" b="1" i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95235FA-A08C-485D-BFAA-C8FF236F9287}"/>
              </a:ext>
            </a:extLst>
          </p:cNvPr>
          <p:cNvSpPr/>
          <p:nvPr/>
        </p:nvSpPr>
        <p:spPr>
          <a:xfrm>
            <a:off x="3764575" y="233279"/>
            <a:ext cx="428214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4"/>
                </a:solidFill>
                <a:effectLst/>
              </a:rPr>
              <a:t> 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BB587BB-8D87-4093-AA5D-78F13D8E2AE4}"/>
              </a:ext>
            </a:extLst>
          </p:cNvPr>
          <p:cNvSpPr/>
          <p:nvPr/>
        </p:nvSpPr>
        <p:spPr>
          <a:xfrm>
            <a:off x="680286" y="863437"/>
            <a:ext cx="10287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1A6509E-507A-4709-9519-7B3E187B29ED}"/>
              </a:ext>
            </a:extLst>
          </p:cNvPr>
          <p:cNvSpPr/>
          <p:nvPr/>
        </p:nvSpPr>
        <p:spPr>
          <a:xfrm>
            <a:off x="372694" y="3358089"/>
            <a:ext cx="114466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 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120666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CDB707-29E3-4F7D-83F0-989446F73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400050"/>
            <a:ext cx="8596668" cy="153035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    </a:t>
            </a:r>
            <a:r>
              <a:rPr lang="ru-RU" sz="5400" b="1" dirty="0" smtClean="0"/>
              <a:t>Правило </a:t>
            </a:r>
            <a:r>
              <a:rPr lang="ru-RU" sz="5400" b="1" dirty="0" err="1"/>
              <a:t>сьоме</a:t>
            </a:r>
            <a:r>
              <a:rPr lang="ru-RU" sz="5400" b="1" dirty="0"/>
              <a:t> </a:t>
            </a:r>
            <a:br>
              <a:rPr lang="ru-RU" sz="5400" b="1" dirty="0"/>
            </a:br>
            <a:endParaRPr lang="ru-RU" sz="54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8D2E03-01B8-456C-A52A-15CCE73D04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3600" dirty="0" smtClean="0">
                <a:solidFill>
                  <a:srgbClr val="FFC000"/>
                </a:solidFill>
              </a:rPr>
              <a:t>    </a:t>
            </a:r>
            <a:r>
              <a:rPr lang="uk-UA" sz="3600" dirty="0" smtClean="0">
                <a:solidFill>
                  <a:srgbClr val="FF0000"/>
                </a:solidFill>
              </a:rPr>
              <a:t>НЕ </a:t>
            </a:r>
            <a:r>
              <a:rPr lang="uk-UA" sz="3600" dirty="0" smtClean="0">
                <a:solidFill>
                  <a:srgbClr val="FFC000"/>
                </a:solidFill>
              </a:rPr>
              <a:t> їжте під час уроку!</a:t>
            </a:r>
          </a:p>
          <a:p>
            <a:pPr marL="0" indent="0">
              <a:buNone/>
            </a:pPr>
            <a:endParaRPr lang="uk-UA" sz="3600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uk-UA" sz="3600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uk-UA" sz="3600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uk-UA" sz="3000" b="1" i="1" dirty="0" smtClean="0">
                <a:solidFill>
                  <a:schemeClr val="bg1">
                    <a:lumMod val="50000"/>
                  </a:schemeClr>
                </a:solidFill>
              </a:rPr>
              <a:t>Нікому не можна догоджати, навіть </a:t>
            </a:r>
            <a:r>
              <a:rPr lang="uk-UA" sz="3000" b="1" i="1" dirty="0" err="1" smtClean="0">
                <a:solidFill>
                  <a:schemeClr val="bg1">
                    <a:lumMod val="50000"/>
                  </a:schemeClr>
                </a:solidFill>
              </a:rPr>
              <a:t>чреву</a:t>
            </a:r>
            <a:r>
              <a:rPr lang="uk-UA" sz="3000" b="1" i="1" dirty="0" smtClean="0">
                <a:solidFill>
                  <a:schemeClr val="bg1">
                    <a:lumMod val="50000"/>
                  </a:schemeClr>
                </a:solidFill>
              </a:rPr>
              <a:t> своєму!    Г. </a:t>
            </a:r>
            <a:r>
              <a:rPr lang="uk-UA" sz="3000" b="1" i="1" dirty="0" err="1" smtClean="0">
                <a:solidFill>
                  <a:schemeClr val="bg1">
                    <a:lumMod val="50000"/>
                  </a:schemeClr>
                </a:solidFill>
              </a:rPr>
              <a:t>Ратнер</a:t>
            </a:r>
            <a:endParaRPr lang="ru-RU" sz="30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4E27DAC-9992-4BC4-BC40-D94E47D2B44B}"/>
              </a:ext>
            </a:extLst>
          </p:cNvPr>
          <p:cNvSpPr/>
          <p:nvPr/>
        </p:nvSpPr>
        <p:spPr>
          <a:xfrm>
            <a:off x="5661732" y="233279"/>
            <a:ext cx="393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2"/>
                </a:solidFill>
                <a:effectLst/>
              </a:rPr>
              <a:t> </a:t>
            </a:r>
            <a:endParaRPr lang="ru-RU" sz="5400" b="1" cap="none" spc="0" dirty="0">
              <a:ln/>
              <a:solidFill>
                <a:schemeClr val="accent2"/>
              </a:solidFill>
              <a:effectLst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76CDD1C-F176-4D75-92DB-8176298CE287}"/>
              </a:ext>
            </a:extLst>
          </p:cNvPr>
          <p:cNvSpPr/>
          <p:nvPr/>
        </p:nvSpPr>
        <p:spPr>
          <a:xfrm>
            <a:off x="334057" y="2824552"/>
            <a:ext cx="114466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 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0779" y="2573983"/>
            <a:ext cx="4023361" cy="2266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362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E6D1DB-BD58-42A3-8ADD-2E0C95EBA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dirty="0" smtClean="0"/>
              <a:t>              </a:t>
            </a:r>
            <a:r>
              <a:rPr lang="uk-UA" sz="4800" b="1" dirty="0" smtClean="0"/>
              <a:t>Правило восьме</a:t>
            </a:r>
            <a:endParaRPr lang="ru-RU" sz="4800" b="1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1B0D749-877C-40A4-ACB3-F876013A264D}"/>
              </a:ext>
            </a:extLst>
          </p:cNvPr>
          <p:cNvSpPr/>
          <p:nvPr/>
        </p:nvSpPr>
        <p:spPr>
          <a:xfrm>
            <a:off x="5661731" y="233279"/>
            <a:ext cx="393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2"/>
                </a:solidFill>
                <a:effectLst/>
              </a:rPr>
              <a:t> </a:t>
            </a:r>
            <a:endParaRPr lang="ru-RU" sz="5400" b="1" cap="none" spc="0" dirty="0">
              <a:ln/>
              <a:solidFill>
                <a:schemeClr val="accent2"/>
              </a:solidFill>
              <a:effectLst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124AA74-475F-4C4C-B7C8-F23FA0FE386D}"/>
              </a:ext>
            </a:extLst>
          </p:cNvPr>
          <p:cNvSpPr/>
          <p:nvPr/>
        </p:nvSpPr>
        <p:spPr>
          <a:xfrm>
            <a:off x="680286" y="863437"/>
            <a:ext cx="1110038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28A32F3-BEED-40B6-87E5-7ACD7D3C8F5C}"/>
              </a:ext>
            </a:extLst>
          </p:cNvPr>
          <p:cNvSpPr/>
          <p:nvPr/>
        </p:nvSpPr>
        <p:spPr>
          <a:xfrm>
            <a:off x="372694" y="3178409"/>
            <a:ext cx="114466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 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3200" dirty="0" smtClean="0">
                <a:solidFill>
                  <a:srgbClr val="FFC000"/>
                </a:solidFill>
              </a:rPr>
              <a:t>Малювати на екрані </a:t>
            </a:r>
            <a:r>
              <a:rPr lang="uk-UA" sz="3200" dirty="0" smtClean="0">
                <a:solidFill>
                  <a:srgbClr val="FF0000"/>
                </a:solidFill>
              </a:rPr>
              <a:t>не</a:t>
            </a:r>
            <a:r>
              <a:rPr lang="uk-UA" sz="3200" dirty="0" smtClean="0">
                <a:solidFill>
                  <a:srgbClr val="FFC000"/>
                </a:solidFill>
              </a:rPr>
              <a:t> можна!</a:t>
            </a:r>
          </a:p>
          <a:p>
            <a:pPr marL="0" indent="0">
              <a:buNone/>
            </a:pPr>
            <a:endParaRPr lang="uk-UA" sz="3200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uk-UA" sz="3200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uk-UA" sz="3200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uk-UA" sz="2800" b="1" i="1" dirty="0" smtClean="0">
                <a:solidFill>
                  <a:schemeClr val="bg1">
                    <a:lumMod val="50000"/>
                  </a:schemeClr>
                </a:solidFill>
              </a:rPr>
              <a:t>Слухняність у дітей необхідна: слухняність є моральністю дітей</a:t>
            </a:r>
          </a:p>
          <a:p>
            <a:pPr marL="0" indent="0">
              <a:buNone/>
            </a:pPr>
            <a:r>
              <a:rPr lang="uk-UA" sz="2800" b="1" i="1" dirty="0" smtClean="0">
                <a:solidFill>
                  <a:schemeClr val="bg1">
                    <a:lumMod val="50000"/>
                  </a:schemeClr>
                </a:solidFill>
              </a:rPr>
              <a:t>Гегель</a:t>
            </a:r>
            <a:endParaRPr lang="ru-RU" sz="2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6580" y="2249075"/>
            <a:ext cx="2652062" cy="2097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2553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8958" y="0"/>
            <a:ext cx="1661177" cy="241138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5053" y="4001688"/>
            <a:ext cx="2373630" cy="237363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A374D1-F9A3-471B-9AEE-73950E1F4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дев’яте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D0D41AC-01A4-4527-B2E5-813F9E5E47D9}"/>
              </a:ext>
            </a:extLst>
          </p:cNvPr>
          <p:cNvSpPr/>
          <p:nvPr/>
        </p:nvSpPr>
        <p:spPr>
          <a:xfrm>
            <a:off x="1730319" y="2199238"/>
            <a:ext cx="933392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 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2930" y="2160589"/>
            <a:ext cx="8691072" cy="35201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32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uk-UA" sz="32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Старанно виконуйте домашні завдання. Своєчасно надсилайте виконані завдання вчителю!</a:t>
            </a:r>
          </a:p>
          <a:p>
            <a:pPr marL="0" indent="0">
              <a:buNone/>
            </a:pPr>
            <a:endParaRPr lang="uk-UA" sz="32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sz="3200" b="1" dirty="0" smtClean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2800" b="1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Вік живи-вік учись</a:t>
            </a:r>
          </a:p>
          <a:p>
            <a:pPr marL="0" indent="0">
              <a:buNone/>
            </a:pPr>
            <a:r>
              <a:rPr lang="uk-UA" sz="2800" b="1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Сенека</a:t>
            </a:r>
            <a:endParaRPr lang="ru-RU" sz="2800" b="1" i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8611" y="2411386"/>
            <a:ext cx="1543050" cy="22580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90442" y="4491171"/>
            <a:ext cx="1835673" cy="229644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56789" y="4669240"/>
            <a:ext cx="1675395" cy="2205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675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3576" y="2407920"/>
            <a:ext cx="4980737" cy="319278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5874" y="353060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                </a:t>
            </a:r>
            <a:r>
              <a:rPr lang="uk-UA" sz="5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десяте</a:t>
            </a:r>
            <a:r>
              <a:rPr lang="uk-UA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/>
              <a:t/>
            </a:r>
            <a:br>
              <a:rPr lang="uk-UA" dirty="0"/>
            </a:br>
            <a:r>
              <a:rPr lang="uk-UA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перерви не забувайте про фізичні вправи та прогулянки на свіжому повітрі!</a:t>
            </a:r>
            <a:endParaRPr lang="ru-RU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31664" y="2977227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sz="2800" b="1" i="1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uk-UA" sz="2800" b="1" i="1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uk-UA" sz="2800" b="1" i="1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uk-UA" sz="2800" b="1" i="1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uk-UA" sz="2800" b="1" i="1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uk-UA" sz="2800" b="1" i="1" dirty="0" smtClean="0">
                <a:solidFill>
                  <a:schemeClr val="bg1">
                    <a:lumMod val="50000"/>
                  </a:schemeClr>
                </a:solidFill>
              </a:rPr>
              <a:t>Найперше багатство – це здоров’я</a:t>
            </a:r>
          </a:p>
          <a:p>
            <a:pPr marL="0" indent="0">
              <a:buNone/>
            </a:pPr>
            <a:r>
              <a:rPr lang="uk-UA" sz="2800" b="1" i="1" dirty="0" smtClean="0">
                <a:solidFill>
                  <a:schemeClr val="bg1">
                    <a:lumMod val="50000"/>
                  </a:schemeClr>
                </a:solidFill>
              </a:rPr>
              <a:t>Р. Емерсон</a:t>
            </a:r>
            <a:endParaRPr lang="ru-RU" sz="2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698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0164" y="1930400"/>
            <a:ext cx="5026343" cy="33508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    </a:t>
            </a:r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одинадцяте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sz="32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Вірте</a:t>
            </a:r>
            <a:r>
              <a:rPr lang="uk-UA" sz="32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себе, </a:t>
            </a:r>
          </a:p>
          <a:p>
            <a:pPr marL="0" indent="0">
              <a:buNone/>
            </a:pPr>
            <a:r>
              <a:rPr lang="uk-UA" sz="32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свої сили!</a:t>
            </a:r>
          </a:p>
          <a:p>
            <a:pPr marL="0" indent="0">
              <a:buNone/>
            </a:pPr>
            <a:r>
              <a:rPr lang="uk-UA" sz="32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3200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uk-UA" sz="3200" b="1" i="1" dirty="0" smtClean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sz="3200" b="1" i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sz="3200" b="1" i="1" dirty="0" smtClean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3200" b="1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кажи не вмію, а кажи навчусь!</a:t>
            </a:r>
          </a:p>
          <a:p>
            <a:pPr marL="0" indent="0">
              <a:buNone/>
            </a:pPr>
            <a:endParaRPr lang="uk-UA" sz="3200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sz="3200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ru-RU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3736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662" y="4609746"/>
            <a:ext cx="5191191" cy="22482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               </a:t>
            </a:r>
            <a:r>
              <a:rPr lang="uk-UA" sz="4900" b="1" dirty="0" smtClean="0"/>
              <a:t>Правило дванадцяте</a:t>
            </a:r>
            <a:r>
              <a:rPr lang="uk-UA" sz="4900" b="1" dirty="0"/>
              <a:t/>
            </a:r>
            <a:br>
              <a:rPr lang="uk-UA" sz="4900" b="1" dirty="0"/>
            </a:br>
            <a:r>
              <a:rPr lang="uk-UA" sz="4900" b="1" dirty="0" smtClean="0"/>
              <a:t/>
            </a:r>
            <a:br>
              <a:rPr lang="uk-UA" sz="4900" b="1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>Будьте </a:t>
            </a:r>
            <a:r>
              <a:rPr lang="uk-UA" dirty="0"/>
              <a:t>позитивним </a:t>
            </a:r>
            <a:br>
              <a:rPr lang="uk-UA" dirty="0"/>
            </a:br>
            <a:r>
              <a:rPr lang="uk-UA" dirty="0"/>
              <a:t>та доброзичливими!</a:t>
            </a:r>
            <a:br>
              <a:rPr lang="uk-UA" dirty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2259724"/>
            <a:ext cx="9843521" cy="37816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sz="3600" b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endParaRPr lang="uk-UA" sz="3600" b="1" dirty="0" smtClean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sz="36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sz="3600" b="1" dirty="0" smtClean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uk-UA" sz="3600" b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</a:t>
            </a:r>
            <a:r>
              <a:rPr lang="uk-UA" sz="2800" b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Змінюйте світ на краще, </a:t>
            </a:r>
          </a:p>
          <a:p>
            <a:pPr marL="0" indent="0" algn="r">
              <a:buNone/>
            </a:pPr>
            <a:r>
              <a:rPr lang="uk-UA" sz="2800" b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Дбайте про нього!</a:t>
            </a:r>
          </a:p>
          <a:p>
            <a:pPr marL="0" indent="0" algn="r">
              <a:buNone/>
            </a:pPr>
            <a:r>
              <a:rPr lang="uk-UA" sz="28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</a:t>
            </a:r>
            <a:r>
              <a:rPr lang="uk-UA" sz="2800" b="1" i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Кузьма Скрябін</a:t>
            </a:r>
            <a:endParaRPr lang="ru-RU" sz="2800" b="1" i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265700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833</TotalTime>
  <Words>264</Words>
  <Application>Microsoft Office PowerPoint</Application>
  <PresentationFormat>Широкоэкранный</PresentationFormat>
  <Paragraphs>117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Batang</vt:lpstr>
      <vt:lpstr>Arial</vt:lpstr>
      <vt:lpstr>Times New Roman</vt:lpstr>
      <vt:lpstr>Trebuchet MS</vt:lpstr>
      <vt:lpstr>Wingdings 3</vt:lpstr>
      <vt:lpstr>Аспект</vt:lpstr>
      <vt:lpstr>       Дванадцять правил  поведінки для п’ятикласників під час дистанційного навчання </vt:lpstr>
      <vt:lpstr> </vt:lpstr>
      <vt:lpstr> </vt:lpstr>
      <vt:lpstr> </vt:lpstr>
      <vt:lpstr>Правило  четверте </vt:lpstr>
      <vt:lpstr>            Правило п’яте</vt:lpstr>
      <vt:lpstr>         Правило шосте</vt:lpstr>
      <vt:lpstr>              Правило сьоме  </vt:lpstr>
      <vt:lpstr>              Правило восьме</vt:lpstr>
      <vt:lpstr>Правило дев’яте</vt:lpstr>
      <vt:lpstr>                Правило десяте  Під час перерви не забувайте про фізичні вправи та прогулянки на свіжому повітрі!</vt:lpstr>
      <vt:lpstr>          Правило одинадцяте</vt:lpstr>
      <vt:lpstr>                Правило дванадцяте   Будьте позитивним  та доброзичливими!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Лебедєва Олександра Юріївна</dc:creator>
  <cp:lastModifiedBy>user</cp:lastModifiedBy>
  <cp:revision>34</cp:revision>
  <dcterms:created xsi:type="dcterms:W3CDTF">2021-01-10T16:36:29Z</dcterms:created>
  <dcterms:modified xsi:type="dcterms:W3CDTF">2021-11-04T12:49:31Z</dcterms:modified>
</cp:coreProperties>
</file>