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9" r:id="rId3"/>
    <p:sldId id="258" r:id="rId4"/>
    <p:sldId id="260" r:id="rId5"/>
    <p:sldId id="261" r:id="rId6"/>
    <p:sldId id="264" r:id="rId7"/>
    <p:sldId id="262" r:id="rId8"/>
    <p:sldId id="263" r:id="rId9"/>
    <p:sldId id="25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6468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300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62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3170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0164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301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904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4795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121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6007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889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538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34176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1217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813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1368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825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B25499-14CE-42FB-AE79-0D908A66DDB8}" type="datetimeFigureOut">
              <a:rPr lang="uk-UA" smtClean="0"/>
              <a:t>21.01.2023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158BD5-40C2-4A94-AE38-4228FB3AB28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749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pATGCNPRzjU&amp;t=379s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ATGCNPRzjU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uinp.gov.ua/testy/hto-ty-z-viyskovoyi-elity-ukrayinskoyi-revolyuciyi-1917-1921-rr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learningapps.org/2853422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inp.gov.ua/testy/hto-ty-z-viyskovoyi-elity-ukrayinskoyi-revolyuciyi-1917-1921-rr" TargetMode="External"/><Relationship Id="rId7" Type="http://schemas.openxmlformats.org/officeDocument/2006/relationships/hyperlink" Target="https://learningapps.org/28534221" TargetMode="External"/><Relationship Id="rId2" Type="http://schemas.openxmlformats.org/officeDocument/2006/relationships/hyperlink" Target="https://nus.org.ua/articles/urok-do-dnya-sobornosti-ukrayiny-yak-tsikavo-rozpovisty-uchnyam-pro-vazhlyvist-yednosti-ukrayintsiv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stpravda.com.ua/themes/rev100/" TargetMode="External"/><Relationship Id="rId5" Type="http://schemas.openxmlformats.org/officeDocument/2006/relationships/hyperlink" Target="https://www.youtube.com/watch?app=desktop&amp;v=pATGCNPRzjU&amp;t=379s" TargetMode="External"/><Relationship Id="rId4" Type="http://schemas.openxmlformats.org/officeDocument/2006/relationships/hyperlink" Target="http://unr.uinp.gov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342467"/>
            <a:ext cx="12191999" cy="1515533"/>
          </a:xfrm>
        </p:spPr>
        <p:txBody>
          <a:bodyPr/>
          <a:lstStyle/>
          <a:p>
            <a:r>
              <a:rPr lang="uk-UA" sz="2800" b="1" dirty="0" smtClean="0"/>
              <a:t>Матеріали </a:t>
            </a:r>
            <a:r>
              <a:rPr lang="uk-UA" sz="2800" b="1" dirty="0" smtClean="0"/>
              <a:t>для проведення позакласного </a:t>
            </a:r>
            <a:r>
              <a:rPr lang="uk-UA" sz="2800" b="1" dirty="0" smtClean="0"/>
              <a:t>заходу </a:t>
            </a:r>
            <a:br>
              <a:rPr lang="uk-UA" sz="2800" b="1" dirty="0" smtClean="0"/>
            </a:br>
            <a:r>
              <a:rPr lang="uk-UA" sz="2800" b="1" dirty="0" smtClean="0"/>
              <a:t>до </a:t>
            </a:r>
            <a:r>
              <a:rPr lang="uk-UA" sz="2800" b="1" dirty="0" smtClean="0"/>
              <a:t>Дня Соборності України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 підготувала вчитель англійської мови </a:t>
            </a:r>
            <a:r>
              <a:rPr lang="uk-UA" sz="3200" dirty="0" smtClean="0"/>
              <a:t>Н. С. Оксанич </a:t>
            </a:r>
            <a:endParaRPr lang="uk-UA" sz="32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648" y="404442"/>
            <a:ext cx="9146702" cy="514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92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557048"/>
            <a:ext cx="10515600" cy="1902373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/>
              <a:t>Щорічно 22 січня в Україні відзначають </a:t>
            </a:r>
            <a:br>
              <a:rPr lang="uk-UA" sz="4000" b="1" dirty="0" smtClean="0"/>
            </a:br>
            <a:r>
              <a:rPr lang="uk-UA" sz="4000" b="1" dirty="0" smtClean="0"/>
              <a:t>День Соборності й згадують одразу </a:t>
            </a:r>
            <a:br>
              <a:rPr lang="uk-UA" sz="4000" b="1" dirty="0" smtClean="0"/>
            </a:br>
            <a:r>
              <a:rPr lang="uk-UA" sz="4000" b="1" dirty="0" smtClean="0"/>
              <a:t>про дві важливі події в нашій історії: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/>
              <a:t>підписання </a:t>
            </a:r>
            <a:r>
              <a:rPr lang="en-US" b="1" dirty="0" smtClean="0"/>
              <a:t>IV </a:t>
            </a:r>
            <a:r>
              <a:rPr lang="uk-UA" b="1" dirty="0" smtClean="0"/>
              <a:t>Універсалу</a:t>
            </a:r>
            <a:r>
              <a:rPr lang="uk-UA" dirty="0" smtClean="0"/>
              <a:t> Центральної Ради, яким проголосили незалежність УНР у 1918 році;</a:t>
            </a:r>
          </a:p>
          <a:p>
            <a:r>
              <a:rPr lang="uk-UA" dirty="0" smtClean="0"/>
              <a:t>проголошення</a:t>
            </a:r>
            <a:r>
              <a:rPr lang="uk-UA" b="1" dirty="0" smtClean="0"/>
              <a:t> </a:t>
            </a:r>
            <a:r>
              <a:rPr lang="uk-UA" b="1" dirty="0" err="1" smtClean="0"/>
              <a:t>Акта</a:t>
            </a:r>
            <a:r>
              <a:rPr lang="uk-UA" b="1" dirty="0" smtClean="0"/>
              <a:t> Злуки</a:t>
            </a:r>
            <a:r>
              <a:rPr lang="uk-UA" dirty="0" smtClean="0"/>
              <a:t> Української народної республіки та Західноукраїнської народної республіки в 1919 році (об’єднання українських земель в одну державу).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Тоді українці вкотре довели, що спроможні об’єднатися попри всі складнощі та </a:t>
            </a:r>
            <a:r>
              <a:rPr lang="uk-UA" dirty="0" err="1" smtClean="0"/>
              <a:t>розділеність</a:t>
            </a:r>
            <a:r>
              <a:rPr lang="uk-UA" dirty="0" smtClean="0"/>
              <a:t> між двома імперіями (Австро-Угорською та російською).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35184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Д</a:t>
            </a:r>
            <a:r>
              <a:rPr lang="ru-RU" sz="3200" b="1" dirty="0" smtClean="0"/>
              <a:t>о </a:t>
            </a:r>
            <a:r>
              <a:rPr lang="uk-UA" sz="3200" b="1" dirty="0" smtClean="0"/>
              <a:t>підписання Четвертого універсалу та проголошення </a:t>
            </a:r>
            <a:r>
              <a:rPr lang="uk-UA" sz="3200" b="1" dirty="0" err="1" smtClean="0"/>
              <a:t>Акта</a:t>
            </a:r>
            <a:r>
              <a:rPr lang="uk-UA" sz="3200" b="1" dirty="0" smtClean="0"/>
              <a:t> злуки, українські землі не перебували в складі єдиної незалежної держави. </a:t>
            </a:r>
            <a:endParaRPr lang="uk-UA" sz="32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uk-UA" sz="3200" dirty="0" smtClean="0"/>
              <a:t>На той час один український народ був розділений між російською та Австро-Угорською імперіями. І в 1919 році, в умовах війни, коли на нас нападають з усіх боків, українці розуміють, що їм таки потрібно об’єднатися. Це об’єднання стало важливим для нашого народу, адже заклало основи нашої ідентичності. А саме поняття “соборність” означає єдність у рамках однієї держави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7497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455" y="672662"/>
            <a:ext cx="11330151" cy="1629104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Соборність – </a:t>
            </a:r>
            <a:r>
              <a:rPr lang="uk-UA" sz="3200" dirty="0" smtClean="0"/>
              <a:t>це ключовий аспект усвідомлення українцями заходу України та Наддніпрянщини того, що вони мають спільну ідентичність, мову, культуру, історію та політичні традиції</a:t>
            </a:r>
            <a:endParaRPr lang="uk-UA" sz="32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369015" y="2736040"/>
            <a:ext cx="967284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“Однині воєдино зливаються століттями </a:t>
            </a:r>
            <a:r>
              <a:rPr kumimoji="0" lang="uk-UA" altLang="uk-UA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одірвані</a:t>
            </a: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одна від одної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частини єдиної України – </a:t>
            </a:r>
            <a:r>
              <a:rPr kumimoji="0" lang="uk-UA" altLang="uk-UA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Західно</a:t>
            </a: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-Українська Народна Республіка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(Галичина, Буковина й Угорська Русь) і Наддніпрянська Велика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Україна. Здійснилися віковічні мрії, якими жили й за які умирали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кращі сини України. Однині є єдина незалежна Українська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Народна Республіка”, – йдеться в Універсалі Директорії УНР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від 22 січня 1919 року.</a:t>
            </a:r>
          </a:p>
        </p:txBody>
      </p:sp>
    </p:spTree>
    <p:extLst>
      <p:ext uri="{BB962C8B-B14F-4D97-AF65-F5344CB8AC3E}">
        <p14:creationId xmlns:p14="http://schemas.microsoft.com/office/powerpoint/2010/main" val="2497657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131" y="672662"/>
            <a:ext cx="10867697" cy="1713186"/>
          </a:xfrm>
        </p:spPr>
        <p:txBody>
          <a:bodyPr>
            <a:noAutofit/>
          </a:bodyPr>
          <a:lstStyle/>
          <a:p>
            <a:r>
              <a:rPr lang="uk-UA" sz="2400" dirty="0" smtClean="0"/>
              <a:t>Іноді комусь може здатися, що Україна здобула незалежність лише в 1991 році. Але важливо розуміти, що Українська держава існувала ще за 73 роки до цього, коли було підписано </a:t>
            </a:r>
            <a:r>
              <a:rPr lang="en-US" sz="2400" dirty="0" smtClean="0"/>
              <a:t>IV </a:t>
            </a:r>
            <a:r>
              <a:rPr lang="uk-UA" sz="2400" dirty="0" smtClean="0"/>
              <a:t>Універсал. </a:t>
            </a:r>
            <a:r>
              <a:rPr lang="uk-UA" sz="2400" b="1" dirty="0" smtClean="0"/>
              <a:t>І не СРСР подарував нам державність, не він об’єднав Схід та Захід, а українці з власної волі об’єдналися ще в 1919 році.</a:t>
            </a:r>
            <a:endParaRPr lang="uk-UA" sz="24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628" y="2385848"/>
            <a:ext cx="7147033" cy="3906680"/>
          </a:xfrm>
        </p:spPr>
      </p:pic>
    </p:spTree>
    <p:extLst>
      <p:ext uri="{BB962C8B-B14F-4D97-AF65-F5344CB8AC3E}">
        <p14:creationId xmlns:p14="http://schemas.microsoft.com/office/powerpoint/2010/main" val="3015515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0110" y="510044"/>
            <a:ext cx="10941269" cy="130386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Акт </a:t>
            </a:r>
            <a:r>
              <a:rPr lang="ru-RU" b="1" dirty="0" err="1" smtClean="0"/>
              <a:t>Злуки</a:t>
            </a:r>
            <a:r>
              <a:rPr lang="ru-RU" b="1" dirty="0" smtClean="0"/>
              <a:t> - </a:t>
            </a:r>
            <a:r>
              <a:rPr lang="ru-RU" b="1" dirty="0" err="1" smtClean="0"/>
              <a:t>від</a:t>
            </a:r>
            <a:r>
              <a:rPr lang="ru-RU" b="1" dirty="0" smtClean="0"/>
              <a:t> </a:t>
            </a:r>
            <a:r>
              <a:rPr lang="ru-RU" b="1" dirty="0" err="1" smtClean="0"/>
              <a:t>Соборності</a:t>
            </a:r>
            <a:r>
              <a:rPr lang="ru-RU" b="1" dirty="0" smtClean="0"/>
              <a:t> до краху </a:t>
            </a:r>
            <a:r>
              <a:rPr lang="ru-RU" b="1" dirty="0" err="1" smtClean="0"/>
              <a:t>держави</a:t>
            </a:r>
            <a:r>
              <a:rPr lang="ru-RU" b="1" dirty="0" smtClean="0"/>
              <a:t> // </a:t>
            </a:r>
            <a:r>
              <a:rPr lang="ru-RU" b="1" dirty="0" err="1" smtClean="0"/>
              <a:t>Історія</a:t>
            </a:r>
            <a:r>
              <a:rPr lang="ru-RU" b="1" dirty="0" smtClean="0"/>
              <a:t> без </a:t>
            </a:r>
            <a:r>
              <a:rPr lang="ru-RU" b="1" dirty="0" err="1" smtClean="0"/>
              <a:t>міфів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69883" y="1695084"/>
            <a:ext cx="10350061" cy="3318936"/>
          </a:xfrm>
        </p:spPr>
        <p:txBody>
          <a:bodyPr/>
          <a:lstStyle/>
          <a:p>
            <a:r>
              <a:rPr lang="en-US" dirty="0" smtClean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www.youtube.com/watch?app=desktop&amp;v=pATGCNPRzjU&amp;t=379s</a:t>
            </a:r>
            <a:endParaRPr lang="uk-UA" sz="2400" dirty="0" smtClean="0"/>
          </a:p>
          <a:p>
            <a:endParaRPr lang="uk-UA" dirty="0"/>
          </a:p>
        </p:txBody>
      </p:sp>
      <p:pic>
        <p:nvPicPr>
          <p:cNvPr id="4" name="pATGCNPRzjU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87751" y="2151336"/>
            <a:ext cx="7605986" cy="427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75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Тест </a:t>
            </a:r>
            <a:r>
              <a:rPr lang="uk-UA" b="1" dirty="0" smtClean="0">
                <a:hlinkClick r:id="rId2"/>
              </a:rPr>
              <a:t>“Хто ти з Військової еліти Української революції 1917–1921 рр.?”</a:t>
            </a:r>
            <a:endParaRPr lang="uk-UA" b="1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062" y="2557463"/>
            <a:ext cx="3317875" cy="3317875"/>
          </a:xfrm>
        </p:spPr>
      </p:pic>
    </p:spTree>
    <p:extLst>
      <p:ext uri="{BB962C8B-B14F-4D97-AF65-F5344CB8AC3E}">
        <p14:creationId xmlns:p14="http://schemas.microsoft.com/office/powerpoint/2010/main" val="40554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1753" y="445245"/>
            <a:ext cx="9601196" cy="1303867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effectLst/>
              </a:rPr>
              <a:t>Вікторина Соборна Україна</a:t>
            </a:r>
            <a:br>
              <a:rPr lang="uk-UA" sz="3600" b="1" dirty="0" smtClean="0">
                <a:effectLst/>
              </a:rPr>
            </a:br>
            <a:r>
              <a:rPr lang="en-US" sz="1800" b="1" dirty="0" smtClean="0">
                <a:hlinkClick r:id="rId2"/>
              </a:rPr>
              <a:t>https</a:t>
            </a:r>
            <a:r>
              <a:rPr lang="en-US" sz="1800" b="1" dirty="0">
                <a:hlinkClick r:id="rId2"/>
              </a:rPr>
              <a:t>://</a:t>
            </a:r>
            <a:r>
              <a:rPr lang="en-US" sz="1800" b="1" dirty="0" smtClean="0">
                <a:hlinkClick r:id="rId2"/>
              </a:rPr>
              <a:t>learningapps.org/28534221</a:t>
            </a:r>
            <a:r>
              <a:rPr lang="uk-UA" sz="1800" b="1" dirty="0"/>
              <a:t> </a:t>
            </a:r>
            <a:endParaRPr lang="uk-UA" sz="1800" b="1" dirty="0">
              <a:effectLst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38200" y="1559542"/>
            <a:ext cx="10515600" cy="4617422"/>
          </a:xfrm>
        </p:spPr>
        <p:txBody>
          <a:bodyPr/>
          <a:lstStyle/>
          <a:p>
            <a:r>
              <a:rPr lang="uk-UA" dirty="0" smtClean="0"/>
              <a:t>Соборність українських земель має глибоке історичне коріння, спирається на споконвічну мрію народу про власну незалежну й соборну державу. </a:t>
            </a:r>
          </a:p>
          <a:p>
            <a:r>
              <a:rPr lang="uk-UA" dirty="0" smtClean="0"/>
              <a:t>Пройдіть вікторину та дізнайтеся, що Ви знаєте про День Соборності України!</a:t>
            </a:r>
            <a:br>
              <a:rPr lang="uk-UA" dirty="0" smtClean="0"/>
            </a:br>
            <a:r>
              <a:rPr lang="uk-UA" dirty="0" smtClean="0"/>
              <a:t>1. Прочитай запитання.</a:t>
            </a:r>
            <a:br>
              <a:rPr lang="uk-UA" dirty="0" smtClean="0"/>
            </a:br>
            <a:r>
              <a:rPr lang="uk-UA" dirty="0" smtClean="0"/>
              <a:t>2. Познач правильну відповідь.</a:t>
            </a:r>
            <a:br>
              <a:rPr lang="uk-UA" dirty="0" smtClean="0"/>
            </a:br>
            <a:r>
              <a:rPr lang="uk-UA" dirty="0" smtClean="0"/>
              <a:t>3. </a:t>
            </a:r>
            <a:r>
              <a:rPr lang="uk-UA" dirty="0" err="1" smtClean="0"/>
              <a:t>Перевір</a:t>
            </a:r>
            <a:r>
              <a:rPr lang="uk-UA" dirty="0" smtClean="0"/>
              <a:t> відповідь.</a:t>
            </a:r>
            <a:br>
              <a:rPr lang="uk-UA" dirty="0" smtClean="0"/>
            </a:br>
            <a:r>
              <a:rPr lang="uk-UA" dirty="0" smtClean="0"/>
              <a:t>4. Перейди до наступного запитання. </a:t>
            </a:r>
          </a:p>
          <a:p>
            <a:r>
              <a:rPr lang="uk-UA" dirty="0" smtClean="0"/>
              <a:t>Успіху!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056" y="2831756"/>
            <a:ext cx="3399744" cy="339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57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Використані джерела: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hlinkClick r:id="rId2"/>
              </a:rPr>
              <a:t>https://nus.org.ua/articles/urok-do-dnya-sobornosti-ukrayiny-yak-tsikavo-rozpovisty-uchnyam-pro-vazhlyvist-yednosti-ukrayintsiv/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https://uinp.gov.ua/testy/hto-ty-z-viyskovoyi-elity-ukrayinskoyi-revolyuciyi-1917-1921-rr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http://unr.uinp.gov.ua/</a:t>
            </a:r>
            <a:endParaRPr lang="uk-UA" dirty="0" smtClean="0"/>
          </a:p>
          <a:p>
            <a:r>
              <a:rPr lang="en-US" dirty="0" smtClean="0">
                <a:hlinkClick r:id="rId5"/>
              </a:rPr>
              <a:t>https://www.youtube.com/watch?app=desktop&amp;v=pATGCNPRzjU&amp;t=379s</a:t>
            </a:r>
            <a:endParaRPr lang="uk-UA" dirty="0" smtClean="0"/>
          </a:p>
          <a:p>
            <a:r>
              <a:rPr lang="en-US" dirty="0" smtClean="0">
                <a:hlinkClick r:id="rId6"/>
              </a:rPr>
              <a:t>https://www.istpravda.com.ua/themes/rev100/</a:t>
            </a:r>
            <a:endParaRPr lang="uk-UA" dirty="0" smtClean="0"/>
          </a:p>
          <a:p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learningapps.org/28534221</a:t>
            </a: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362163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48</TotalTime>
  <Words>390</Words>
  <Application>Microsoft Office PowerPoint</Application>
  <PresentationFormat>Широкий екран</PresentationFormat>
  <Paragraphs>32</Paragraphs>
  <Slides>9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2" baseType="lpstr">
      <vt:lpstr>Arial</vt:lpstr>
      <vt:lpstr>Garamond</vt:lpstr>
      <vt:lpstr>Природа</vt:lpstr>
      <vt:lpstr>Матеріали для проведення позакласного заходу  до Дня Соборності України  підготувала вчитель англійської мови Н. С. Оксанич </vt:lpstr>
      <vt:lpstr>Щорічно 22 січня в Україні відзначають  День Соборності й згадують одразу  про дві важливі події в нашій історії:</vt:lpstr>
      <vt:lpstr>До підписання Четвертого універсалу та проголошення Акта злуки, українські землі не перебували в складі єдиної незалежної держави. </vt:lpstr>
      <vt:lpstr>Соборність – це ключовий аспект усвідомлення українцями заходу України та Наддніпрянщини того, що вони мають спільну ідентичність, мову, культуру, історію та політичні традиції</vt:lpstr>
      <vt:lpstr>Іноді комусь може здатися, що Україна здобула незалежність лише в 1991 році. Але важливо розуміти, що Українська держава існувала ще за 73 роки до цього, коли було підписано IV Універсал. І не СРСР подарував нам державність, не він об’єднав Схід та Захід, а українці з власної волі об’єдналися ще в 1919 році.</vt:lpstr>
      <vt:lpstr>Акт Злуки - від Соборності до краху держави // Історія без міфів </vt:lpstr>
      <vt:lpstr>Тест “Хто ти з Військової еліти Української революції 1917–1921 рр.?”</vt:lpstr>
      <vt:lpstr>Вікторина Соборна Україна https://learningapps.org/28534221 </vt:lpstr>
      <vt:lpstr>Використані джерела: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BPRO</dc:creator>
  <cp:lastModifiedBy>BPRO</cp:lastModifiedBy>
  <cp:revision>20</cp:revision>
  <dcterms:created xsi:type="dcterms:W3CDTF">2023-01-21T08:49:58Z</dcterms:created>
  <dcterms:modified xsi:type="dcterms:W3CDTF">2023-01-21T10:00:33Z</dcterms:modified>
</cp:coreProperties>
</file>