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84" r:id="rId2"/>
    <p:sldId id="258" r:id="rId3"/>
    <p:sldId id="276" r:id="rId4"/>
    <p:sldId id="277" r:id="rId5"/>
    <p:sldId id="261" r:id="rId6"/>
    <p:sldId id="275" r:id="rId7"/>
    <p:sldId id="278" r:id="rId8"/>
    <p:sldId id="279" r:id="rId9"/>
    <p:sldId id="280" r:id="rId10"/>
    <p:sldId id="281" r:id="rId11"/>
    <p:sldId id="282" r:id="rId12"/>
    <p:sldId id="283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EE22"/>
    <a:srgbClr val="BBEF39"/>
    <a:srgbClr val="83813F"/>
    <a:srgbClr val="422C16"/>
    <a:srgbClr val="0C788E"/>
    <a:srgbClr val="006666"/>
    <a:srgbClr val="0099CC"/>
    <a:srgbClr val="E0C0A0"/>
    <a:srgbClr val="DDDDDD"/>
    <a:srgbClr val="361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31452" autoAdjust="0"/>
  </p:normalViewPr>
  <p:slideViewPr>
    <p:cSldViewPr>
      <p:cViewPr>
        <p:scale>
          <a:sx n="65" d="100"/>
          <a:sy n="65" d="100"/>
        </p:scale>
        <p:origin x="797" y="-154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718DFD7-5472-4CE6-9D53-20DD6A7DDB62}" type="datetimeFigureOut">
              <a:rPr lang="ru-RU"/>
              <a:pPr>
                <a:defRPr/>
              </a:pPr>
              <a:t>13.04.2021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34F68E2-BA12-47FB-BC30-7D0C3D0BD7D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0487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99AE2C-EF20-44E7-BB1A-239F29425276}" type="slidenum">
              <a:rPr lang="ru-RU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3264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4F68E2-BA12-47FB-BC30-7D0C3D0BD7DC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5990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93D7D5A-3B26-4560-AC75-7E352D9CAAD5}" type="slidenum">
              <a:rPr lang="ru-RU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7840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50027-2C4A-4BEA-BBCE-8ABD011B0431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4149397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BFFD12-16D1-428B-A1AD-02BA5CC3ED02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165505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C25841-575C-46B9-9E33-8FA3F2544A09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178586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4E94E1-1375-45FA-9F53-BEA5D18A074B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0998418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583DC0-ACF3-4F06-A709-3CD4EB9625CC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0325859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5C96D-BCF5-4508-90C9-7A211D905767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901570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5A51B2-0891-431A-9795-FA5B394DDCE8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9045010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D97FA3-880A-486B-B912-EE3D8ADF9A2E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470256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98BE49-94C1-4D85-BDDC-52C535C49C74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4828911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991B8A-4429-4D0D-A181-5F8DF83328BB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1113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991B8A-4429-4D0D-A181-5F8DF83328BB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793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991B8A-4429-4D0D-A181-5F8DF83328BB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5991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991B8A-4429-4D0D-A181-5F8DF83328BB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152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991B8A-4429-4D0D-A181-5F8DF83328BB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9703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525B00-2DB3-4758-8A34-C4C8A44CD7C7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9743848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64B8E6-8F02-4425-92F1-C27EBDB38EF6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9612614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12991B8A-4429-4D0D-A181-5F8DF83328BB}" type="slidenum">
              <a:rPr lang="es-ES" smtClean="0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6370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</p:sldLayoutIdLst>
  <p:transition>
    <p:cover dir="r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7416824" cy="620688"/>
          </a:xfrm>
        </p:spPr>
        <p:txBody>
          <a:bodyPr>
            <a:noAutofit/>
          </a:bodyPr>
          <a:lstStyle/>
          <a:p>
            <a:pPr algn="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Маріупольська</a:t>
            </a: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загальноосвітня</a:t>
            </a: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школа </a:t>
            </a:r>
            <a:r>
              <a:rPr lang="en-US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k-UA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uk-UA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ступенів </a:t>
            </a: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53</a:t>
            </a:r>
            <a:b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виконала</a:t>
            </a: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педагог-</a:t>
            </a:r>
            <a:r>
              <a:rPr lang="ru-RU" sz="16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організатор</a:t>
            </a: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Нєволіна</a:t>
            </a:r>
            <a:r>
              <a:rPr lang="ru-RU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С.Б.</a:t>
            </a:r>
            <a:endParaRPr lang="uk-UA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4" y="836713"/>
            <a:ext cx="7632846" cy="388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174453"/>
      </p:ext>
    </p:extLst>
  </p:cSld>
  <p:clrMapOvr>
    <a:masterClrMapping/>
  </p:clrMapOvr>
  <p:transition>
    <p:cover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332656"/>
            <a:ext cx="9144000" cy="1080120"/>
          </a:xfrm>
        </p:spPr>
        <p:txBody>
          <a:bodyPr>
            <a:normAutofit/>
          </a:bodyPr>
          <a:lstStyle/>
          <a:p>
            <a:pPr marL="180000" indent="0" eaLnBrk="1" hangingPunct="1">
              <a:buNone/>
            </a:pPr>
            <a:r>
              <a:rPr lang="uk-UA" sz="20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Права людини записані у Загальній Декларації прав людини ООН, Конституції України.</a:t>
            </a:r>
            <a:endParaRPr lang="ru-RU" sz="2000" dirty="0" smtClean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173" descr="C:\Users\TanuFkaa\Desktop\Безымянны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78600"/>
            <a:ext cx="6111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TanuFkaa\Desktop\49352174fec530a73ee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587133"/>
            <a:ext cx="3456384" cy="1872208"/>
          </a:xfrm>
          <a:prstGeom prst="rect">
            <a:avLst/>
          </a:prstGeom>
          <a:ln w="88900" cap="sq" cmpd="thickThin">
            <a:solidFill>
              <a:schemeClr val="accent4">
                <a:lumMod val="50000"/>
              </a:schemeClr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3710498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 smtClean="0"/>
          </a:p>
          <a:p>
            <a:pPr algn="ctr"/>
            <a:r>
              <a:rPr lang="ru-RU" sz="2400" dirty="0" err="1" smtClean="0"/>
              <a:t>Конвенція</a:t>
            </a:r>
            <a:r>
              <a:rPr lang="ru-RU" sz="2400" dirty="0" smtClean="0"/>
              <a:t> </a:t>
            </a:r>
            <a:r>
              <a:rPr lang="ru-RU" sz="2400" dirty="0"/>
              <a:t>ООН про права </a:t>
            </a:r>
            <a:r>
              <a:rPr lang="ru-RU" sz="2400" dirty="0" err="1"/>
              <a:t>дитини</a:t>
            </a:r>
            <a:endParaRPr lang="uk-UA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4541496"/>
            <a:ext cx="698477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/>
              <a:t>Усі</a:t>
            </a:r>
            <a:r>
              <a:rPr lang="ru-RU" sz="2000" dirty="0"/>
              <a:t> права </a:t>
            </a:r>
            <a:r>
              <a:rPr lang="ru-RU" sz="2000" dirty="0" err="1"/>
              <a:t>дітей</a:t>
            </a:r>
            <a:r>
              <a:rPr lang="ru-RU" sz="2000" dirty="0"/>
              <a:t> </a:t>
            </a:r>
            <a:r>
              <a:rPr lang="ru-RU" sz="2000" dirty="0" err="1"/>
              <a:t>записані</a:t>
            </a:r>
            <a:r>
              <a:rPr lang="ru-RU" sz="2000" dirty="0"/>
              <a:t> у </a:t>
            </a:r>
            <a:r>
              <a:rPr lang="ru-RU" sz="2000" dirty="0" err="1"/>
              <a:t>Конвенції</a:t>
            </a:r>
            <a:r>
              <a:rPr lang="ru-RU" sz="2000" dirty="0"/>
              <a:t> ООН про права </a:t>
            </a:r>
            <a:r>
              <a:rPr lang="ru-RU" sz="2000" dirty="0" err="1"/>
              <a:t>дитини</a:t>
            </a:r>
            <a:r>
              <a:rPr lang="ru-RU" sz="2000" dirty="0"/>
              <a:t>.</a:t>
            </a:r>
          </a:p>
          <a:p>
            <a:pPr algn="ctr"/>
            <a:r>
              <a:rPr lang="ru-RU" sz="2000" dirty="0" err="1"/>
              <a:t>Конвенція</a:t>
            </a:r>
            <a:r>
              <a:rPr lang="ru-RU" sz="2000" dirty="0"/>
              <a:t> — </a:t>
            </a:r>
            <a:r>
              <a:rPr lang="ru-RU" sz="2000" dirty="0" err="1"/>
              <a:t>це</a:t>
            </a:r>
            <a:r>
              <a:rPr lang="ru-RU" sz="2000" dirty="0"/>
              <a:t> угода.</a:t>
            </a:r>
          </a:p>
          <a:p>
            <a:pPr algn="ctr"/>
            <a:r>
              <a:rPr lang="ru-RU" sz="2000" dirty="0"/>
              <a:t>Конвенция ООН про права </a:t>
            </a:r>
            <a:r>
              <a:rPr lang="ru-RU" sz="2000" dirty="0" err="1"/>
              <a:t>дитини</a:t>
            </a:r>
            <a:r>
              <a:rPr lang="ru-RU" sz="2000" dirty="0"/>
              <a:t> - </a:t>
            </a:r>
            <a:r>
              <a:rPr lang="ru-RU" sz="2000" dirty="0" err="1"/>
              <a:t>це</a:t>
            </a:r>
            <a:r>
              <a:rPr lang="ru-RU" sz="2000" dirty="0"/>
              <a:t> угода </a:t>
            </a:r>
            <a:r>
              <a:rPr lang="ru-RU" sz="2000" dirty="0" err="1"/>
              <a:t>між</a:t>
            </a:r>
            <a:r>
              <a:rPr lang="ru-RU" sz="2000" dirty="0"/>
              <a:t> </a:t>
            </a:r>
            <a:r>
              <a:rPr lang="ru-RU" sz="2000" dirty="0" err="1"/>
              <a:t>країнами</a:t>
            </a:r>
            <a:r>
              <a:rPr lang="ru-RU" sz="2000" dirty="0"/>
              <a:t>. В </a:t>
            </a:r>
            <a:r>
              <a:rPr lang="ru-RU" sz="2000" dirty="0" err="1"/>
              <a:t>ній</a:t>
            </a:r>
            <a:r>
              <a:rPr lang="ru-RU" sz="2000" dirty="0"/>
              <a:t> записано, як уряд </a:t>
            </a:r>
            <a:r>
              <a:rPr lang="ru-RU" sz="2000" dirty="0" err="1"/>
              <a:t>кожної</a:t>
            </a:r>
            <a:r>
              <a:rPr lang="ru-RU" sz="2000" dirty="0"/>
              <a:t> </a:t>
            </a:r>
            <a:r>
              <a:rPr lang="ru-RU" sz="2000" dirty="0" err="1"/>
              <a:t>країни</a:t>
            </a:r>
            <a:r>
              <a:rPr lang="ru-RU" sz="2000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дбати</a:t>
            </a:r>
            <a:r>
              <a:rPr lang="ru-RU" dirty="0"/>
              <a:t> про </a:t>
            </a:r>
            <a:r>
              <a:rPr lang="ru-RU" dirty="0" err="1"/>
              <a:t>дітей</a:t>
            </a:r>
            <a:r>
              <a:rPr lang="ru-RU" dirty="0"/>
              <a:t>. 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"/>
            <a:ext cx="6912768" cy="4365104"/>
          </a:xfrm>
        </p:spPr>
      </p:pic>
      <p:sp>
        <p:nvSpPr>
          <p:cNvPr id="7" name="Прямоугольник 6"/>
          <p:cNvSpPr/>
          <p:nvPr/>
        </p:nvSpPr>
        <p:spPr>
          <a:xfrm>
            <a:off x="1043608" y="3933057"/>
            <a:ext cx="741682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  <a:p>
            <a:pPr algn="ctr"/>
            <a:r>
              <a:rPr lang="ru-RU" sz="2000" dirty="0" smtClean="0"/>
              <a:t>В </a:t>
            </a:r>
            <a:r>
              <a:rPr lang="ru-RU" sz="2000" dirty="0" err="1"/>
              <a:t>нашій</a:t>
            </a:r>
            <a:r>
              <a:rPr lang="ru-RU" sz="2000" dirty="0"/>
              <a:t> </a:t>
            </a:r>
            <a:r>
              <a:rPr lang="ru-RU" sz="2000" dirty="0" err="1"/>
              <a:t>країні</a:t>
            </a:r>
            <a:r>
              <a:rPr lang="ru-RU" sz="2000" dirty="0"/>
              <a:t> права </a:t>
            </a:r>
            <a:r>
              <a:rPr lang="ru-RU" sz="2000" dirty="0" err="1"/>
              <a:t>дитини</a:t>
            </a:r>
            <a:r>
              <a:rPr lang="ru-RU" sz="2000" dirty="0"/>
              <a:t> </a:t>
            </a:r>
            <a:r>
              <a:rPr lang="ru-RU" sz="2000" dirty="0" err="1"/>
              <a:t>виділені</a:t>
            </a:r>
            <a:r>
              <a:rPr lang="ru-RU" sz="2000" dirty="0"/>
              <a:t> </a:t>
            </a:r>
            <a:r>
              <a:rPr lang="ru-RU" sz="2000" dirty="0" err="1"/>
              <a:t>окремими</a:t>
            </a:r>
            <a:r>
              <a:rPr lang="ru-RU" sz="2000" dirty="0"/>
              <a:t> </a:t>
            </a:r>
            <a:r>
              <a:rPr lang="ru-RU" sz="2000" dirty="0" err="1"/>
              <a:t>статтями</a:t>
            </a:r>
            <a:r>
              <a:rPr lang="ru-RU" sz="2000" dirty="0"/>
              <a:t> </a:t>
            </a:r>
            <a:r>
              <a:rPr lang="ru-RU" sz="2000" dirty="0" err="1"/>
              <a:t>Сімейного</a:t>
            </a:r>
            <a:r>
              <a:rPr lang="ru-RU" sz="2000" dirty="0"/>
              <a:t>, </a:t>
            </a:r>
            <a:r>
              <a:rPr lang="ru-RU" sz="2000" dirty="0" err="1"/>
              <a:t>Цивільного</a:t>
            </a:r>
            <a:r>
              <a:rPr lang="ru-RU" sz="2000" dirty="0"/>
              <a:t>, </a:t>
            </a:r>
            <a:r>
              <a:rPr lang="ru-RU" sz="2000" dirty="0" err="1"/>
              <a:t>Кримінального</a:t>
            </a:r>
            <a:r>
              <a:rPr lang="ru-RU" sz="2000" dirty="0"/>
              <a:t> </a:t>
            </a:r>
            <a:r>
              <a:rPr lang="ru-RU" sz="2000" dirty="0" err="1"/>
              <a:t>кодексів</a:t>
            </a:r>
            <a:r>
              <a:rPr lang="ru-RU" sz="2000" dirty="0"/>
              <a:t>, Законами </a:t>
            </a:r>
            <a:r>
              <a:rPr lang="ru-RU" sz="2000" dirty="0" err="1"/>
              <a:t>України</a:t>
            </a:r>
            <a:r>
              <a:rPr lang="ru-RU" sz="2000" dirty="0"/>
              <a:t>: «Про </a:t>
            </a:r>
            <a:r>
              <a:rPr lang="ru-RU" sz="2000" dirty="0" err="1"/>
              <a:t>охорону</a:t>
            </a:r>
            <a:r>
              <a:rPr lang="ru-RU" sz="2000" dirty="0"/>
              <a:t> </a:t>
            </a:r>
            <a:r>
              <a:rPr lang="ru-RU" sz="2000" dirty="0" err="1"/>
              <a:t>дитинства</a:t>
            </a:r>
            <a:r>
              <a:rPr lang="ru-RU" sz="2000" dirty="0"/>
              <a:t>»,«Про </a:t>
            </a:r>
            <a:r>
              <a:rPr lang="ru-RU" sz="2000" dirty="0" err="1"/>
              <a:t>попередження</a:t>
            </a:r>
            <a:r>
              <a:rPr lang="ru-RU" sz="2000" dirty="0"/>
              <a:t> </a:t>
            </a:r>
            <a:r>
              <a:rPr lang="ru-RU" sz="2000" dirty="0" err="1"/>
              <a:t>насильства</a:t>
            </a:r>
            <a:r>
              <a:rPr lang="ru-RU" sz="2000" dirty="0"/>
              <a:t> в </a:t>
            </a:r>
            <a:r>
              <a:rPr lang="ru-RU" sz="2000" dirty="0" err="1"/>
              <a:t>сім’ї</a:t>
            </a:r>
            <a:r>
              <a:rPr lang="ru-RU" sz="2000" dirty="0"/>
              <a:t>». </a:t>
            </a:r>
            <a:br>
              <a:rPr lang="ru-RU" sz="2000" dirty="0"/>
            </a:br>
            <a:r>
              <a:rPr lang="ru-RU" sz="2000" dirty="0"/>
              <a:t> </a:t>
            </a:r>
            <a:r>
              <a:rPr lang="ru-RU" sz="2000" dirty="0" err="1"/>
              <a:t>Багато</a:t>
            </a:r>
            <a:r>
              <a:rPr lang="ru-RU" sz="2000" dirty="0"/>
              <a:t> </a:t>
            </a:r>
            <a:r>
              <a:rPr lang="ru-RU" sz="2000" dirty="0" err="1"/>
              <a:t>зусиль</a:t>
            </a:r>
            <a:r>
              <a:rPr lang="ru-RU" sz="2000" dirty="0"/>
              <a:t>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докладають</a:t>
            </a:r>
            <a:r>
              <a:rPr lang="ru-RU" sz="2000" dirty="0"/>
              <a:t> </a:t>
            </a:r>
            <a:r>
              <a:rPr lang="ru-RU" sz="2000" dirty="0" err="1"/>
              <a:t>громадські</a:t>
            </a:r>
            <a:r>
              <a:rPr lang="ru-RU" sz="2000" dirty="0"/>
              <a:t> </a:t>
            </a:r>
            <a:r>
              <a:rPr lang="ru-RU" sz="2000" dirty="0" err="1"/>
              <a:t>організації</a:t>
            </a:r>
            <a:r>
              <a:rPr lang="ru-RU" sz="2000" dirty="0"/>
              <a:t>,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працюють</a:t>
            </a:r>
            <a:r>
              <a:rPr lang="ru-RU" sz="2000" dirty="0"/>
              <a:t> </a:t>
            </a:r>
            <a:r>
              <a:rPr lang="ru-RU" sz="2000" dirty="0" err="1"/>
              <a:t>щоб</a:t>
            </a:r>
            <a:r>
              <a:rPr lang="ru-RU" sz="2000" dirty="0"/>
              <a:t> </a:t>
            </a:r>
            <a:r>
              <a:rPr lang="ru-RU" sz="2000" dirty="0" err="1"/>
              <a:t>кожна</a:t>
            </a:r>
            <a:r>
              <a:rPr lang="ru-RU" sz="2000" dirty="0"/>
              <a:t> </a:t>
            </a:r>
            <a:r>
              <a:rPr lang="ru-RU" sz="2000" dirty="0" err="1"/>
              <a:t>дитина</a:t>
            </a:r>
            <a:r>
              <a:rPr lang="ru-RU" sz="2000" dirty="0"/>
              <a:t> </a:t>
            </a:r>
            <a:r>
              <a:rPr lang="ru-RU" sz="2000" dirty="0" err="1"/>
              <a:t>почувала</a:t>
            </a:r>
            <a:r>
              <a:rPr lang="ru-RU" sz="2000" dirty="0"/>
              <a:t> себе </a:t>
            </a:r>
            <a:br>
              <a:rPr lang="ru-RU" sz="2000" dirty="0"/>
            </a:br>
            <a:r>
              <a:rPr lang="ru-RU" sz="2000" dirty="0" err="1"/>
              <a:t>захищеним</a:t>
            </a:r>
            <a:r>
              <a:rPr lang="ru-RU" sz="2000" dirty="0"/>
              <a:t> законом </a:t>
            </a:r>
            <a:r>
              <a:rPr lang="ru-RU" sz="2000" dirty="0" err="1"/>
              <a:t>повноцінним</a:t>
            </a:r>
            <a:r>
              <a:rPr lang="ru-RU" sz="2000" dirty="0"/>
              <a:t> членом </a:t>
            </a:r>
            <a:r>
              <a:rPr lang="ru-RU" sz="2000" dirty="0" err="1"/>
              <a:t>суспільства</a:t>
            </a:r>
            <a:r>
              <a:rPr lang="ru-RU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33939552"/>
      </p:ext>
    </p:extLst>
  </p:cSld>
  <p:clrMapOvr>
    <a:masterClrMapping/>
  </p:clrMapOvr>
  <p:transition>
    <p:cover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76455" cy="6858000"/>
          </a:xfrm>
        </p:spPr>
      </p:pic>
    </p:spTree>
    <p:extLst>
      <p:ext uri="{BB962C8B-B14F-4D97-AF65-F5344CB8AC3E}">
        <p14:creationId xmlns:p14="http://schemas.microsoft.com/office/powerpoint/2010/main" val="3021538967"/>
      </p:ext>
    </p:extLst>
  </p:cSld>
  <p:clrMapOvr>
    <a:masterClrMapping/>
  </p:clrMapOvr>
  <p:transition>
    <p:cover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48680"/>
            <a:ext cx="9144000" cy="648072"/>
          </a:xfrm>
        </p:spPr>
        <p:txBody>
          <a:bodyPr>
            <a:normAutofit/>
          </a:bodyPr>
          <a:lstStyle/>
          <a:p>
            <a:pPr eaLnBrk="1" hangingPunct="1"/>
            <a:r>
              <a:rPr lang="vi-VN" sz="3200" b="1" i="1" dirty="0" smtClean="0">
                <a:ln w="24500" cmpd="dbl">
                  <a:solidFill>
                    <a:schemeClr val="accent4">
                      <a:lumMod val="75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accent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Дитячий фонд ООН</a:t>
            </a:r>
            <a:r>
              <a:rPr lang="uk-UA" sz="3200" b="1" i="1" dirty="0" smtClean="0">
                <a:ln w="24500" cmpd="dbl">
                  <a:solidFill>
                    <a:schemeClr val="accent4">
                      <a:lumMod val="75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accent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vi-VN" sz="3200" b="1" i="1" dirty="0" smtClean="0">
                <a:ln w="24500" cmpd="dbl">
                  <a:solidFill>
                    <a:schemeClr val="accent4">
                      <a:lumMod val="75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accent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ЮНІСЕФ</a:t>
            </a:r>
            <a:endParaRPr lang="ru-RU" sz="3200" b="1" i="1" dirty="0" smtClean="0">
              <a:ln w="24500" cmpd="dbl">
                <a:solidFill>
                  <a:schemeClr val="accent4">
                    <a:lumMod val="75000"/>
                  </a:schemeClr>
                </a:solidFill>
                <a:prstDash val="solid"/>
                <a:miter lim="800000"/>
              </a:ln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accent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accent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8100000" scaled="1"/>
                <a:tileRect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196752"/>
            <a:ext cx="8640960" cy="1656184"/>
          </a:xfrm>
        </p:spPr>
        <p:txBody>
          <a:bodyPr/>
          <a:lstStyle/>
          <a:p>
            <a:pPr marL="180000" indent="0" eaLnBrk="1" hangingPunct="1">
              <a:buNone/>
            </a:pPr>
            <a:r>
              <a:rPr lang="vi-VN" sz="1800" dirty="0" smtClean="0">
                <a:solidFill>
                  <a:schemeClr val="accent4">
                    <a:lumMod val="50000"/>
                  </a:schemeClr>
                </a:solidFill>
              </a:rPr>
              <a:t>Дитя́чий фонд ООН, ЮНІСЕФ </a:t>
            </a:r>
            <a:r>
              <a:rPr lang="en-US" sz="1800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vi-VN" sz="1800" dirty="0" smtClean="0">
                <a:solidFill>
                  <a:schemeClr val="accent4">
                    <a:lumMod val="50000"/>
                  </a:schemeClr>
                </a:solidFill>
              </a:rPr>
              <a:t>спецілізована структура ООН створена 11 грудня 1946</a:t>
            </a:r>
            <a:r>
              <a:rPr lang="uk-UA" sz="18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vi-VN" sz="1800" dirty="0" smtClean="0">
                <a:solidFill>
                  <a:schemeClr val="accent4">
                    <a:lumMod val="50000"/>
                  </a:schemeClr>
                </a:solidFill>
              </a:rPr>
              <a:t>року. Мета фонду — поліпшення стану здоров'я, харчуваня, умов існування дітей.Фонд надає допомогу дітям бідних держав.</a:t>
            </a:r>
            <a:endParaRPr lang="uk-UA" sz="1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180000" indent="0" eaLnBrk="1" hangingPunct="1">
              <a:buNone/>
            </a:pPr>
            <a:endParaRPr lang="ru-RU" sz="1600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7172" name="Picture 173" descr="C:\Users\TanuFkaa\Desktop\Безымянны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78600"/>
            <a:ext cx="6111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TanuFkaa\Desktop\600px-Flag_of_UNICEF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2600908"/>
            <a:ext cx="3312368" cy="1800200"/>
          </a:xfrm>
          <a:prstGeom prst="rect">
            <a:avLst/>
          </a:prstGeom>
          <a:ln w="88900" cap="sq" cmpd="thickThin">
            <a:solidFill>
              <a:schemeClr val="accent4">
                <a:lumMod val="50000"/>
              </a:schemeClr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5868144" y="4149080"/>
            <a:ext cx="2448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>
                <a:solidFill>
                  <a:schemeClr val="accent4">
                    <a:lumMod val="50000"/>
                  </a:schemeClr>
                </a:solidFill>
                <a:latin typeface="+mn-lt"/>
                <a:cs typeface="+mn-cs"/>
              </a:rPr>
              <a:t>Прапор дитячого фонду ООН </a:t>
            </a:r>
            <a:r>
              <a:rPr lang="vi-VN" sz="1600" dirty="0" smtClean="0">
                <a:solidFill>
                  <a:schemeClr val="accent4">
                    <a:lumMod val="50000"/>
                  </a:schemeClr>
                </a:solidFill>
              </a:rPr>
              <a:t>—</a:t>
            </a:r>
            <a:r>
              <a:rPr lang="uk-UA" sz="1600" dirty="0" smtClean="0">
                <a:solidFill>
                  <a:schemeClr val="accent4">
                    <a:lumMod val="50000"/>
                  </a:schemeClr>
                </a:solidFill>
                <a:latin typeface="+mn-lt"/>
                <a:cs typeface="+mn-cs"/>
              </a:rPr>
              <a:t> ЮНІСЕФ</a:t>
            </a:r>
            <a:endParaRPr lang="ru-RU" sz="1600" dirty="0" smtClean="0">
              <a:solidFill>
                <a:schemeClr val="accent4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5013176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Дитячий Фонд ООН (ЮНІСЕФ) відкрив своє представництво у Києві у 1997 році. З того часу він працює над покращенням життя дітей та сімей на всій території України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76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156480"/>
      </p:ext>
    </p:extLst>
  </p:cSld>
  <p:clrMapOvr>
    <a:masterClrMapping/>
  </p:clrMapOvr>
  <p:transition>
    <p:cover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424"/>
            <a:ext cx="8964488" cy="724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096865"/>
      </p:ext>
    </p:extLst>
  </p:cSld>
  <p:clrMapOvr>
    <a:masterClrMapping/>
  </p:clrMapOvr>
  <p:transition>
    <p:cover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0"/>
            <a:ext cx="65546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077207"/>
      </p:ext>
    </p:extLst>
  </p:cSld>
  <p:clrMapOvr>
    <a:masterClrMapping/>
  </p:clrMapOvr>
  <p:transition>
    <p:cover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011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-99392"/>
            <a:ext cx="4464496" cy="179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33275"/>
      </p:ext>
    </p:extLst>
  </p:cSld>
  <p:clrMapOvr>
    <a:masterClrMapping/>
  </p:clrMapOvr>
  <p:transition>
    <p:cover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76456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5509727"/>
            <a:ext cx="3384376" cy="123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662747"/>
      </p:ext>
    </p:extLst>
  </p:cSld>
  <p:clrMapOvr>
    <a:masterClrMapping/>
  </p:clrMapOvr>
  <p:transition>
    <p:cover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103198"/>
            <a:ext cx="7706818" cy="663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56020"/>
      </p:ext>
    </p:extLst>
  </p:cSld>
  <p:clrMapOvr>
    <a:masterClrMapping/>
  </p:clrMapOvr>
  <p:transition>
    <p:cover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604448" cy="616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73114"/>
      </p:ext>
    </p:extLst>
  </p:cSld>
  <p:clrMapOvr>
    <a:masterClrMapping/>
  </p:clrMapOvr>
  <p:transition>
    <p:cover dir="r"/>
  </p:transition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5893</TotalTime>
  <Words>112</Words>
  <Application>Microsoft Office PowerPoint</Application>
  <PresentationFormat>Экран (4:3)</PresentationFormat>
  <Paragraphs>16</Paragraphs>
  <Slides>12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Trebuchet MS</vt:lpstr>
      <vt:lpstr>Wingdings 3</vt:lpstr>
      <vt:lpstr>Грань</vt:lpstr>
      <vt:lpstr> Маріупольська загальноосвітня школа I-III ступенів № 53         виконала: педагог-організатор Нєволіна С.Б.</vt:lpstr>
      <vt:lpstr>Презентация PowerPoint</vt:lpstr>
      <vt:lpstr>Презентация PowerPoint</vt:lpstr>
      <vt:lpstr>Презентация PowerPoint</vt:lpstr>
      <vt:lpstr>Дитячий фонд ООН – ЮНІСЕФ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Admin</cp:lastModifiedBy>
  <cp:revision>790</cp:revision>
  <dcterms:created xsi:type="dcterms:W3CDTF">2010-05-23T14:28:12Z</dcterms:created>
  <dcterms:modified xsi:type="dcterms:W3CDTF">2021-04-13T11:50:08Z</dcterms:modified>
</cp:coreProperties>
</file>