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Fustat" panose="020B0604020202020204" charset="-78"/>
      <p:regular r:id="rId15"/>
      <p:bold r:id="rId16"/>
    </p:embeddedFont>
    <p:embeddedFont>
      <p:font typeface="Karla" pitchFamily="2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82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682cce15143c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682cce15143c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682cce1724f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682cce1724f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682cce195a0cc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682cce195a0cc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682cce1b86dbc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682cce1b86dbc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682cce1dbbab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682cce1dbbab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682cce1f9e7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682cce1f9e7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682cce217f0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682cce217f0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682cce235dc3b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682cce235dc3b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682cce24e95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682cce24e95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682cce266859c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682cce266859c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682cce28528bc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682cce28528bc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682cce29972fa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682cce29972fa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80660" y="199438"/>
            <a:ext cx="3657601" cy="2442062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956510" y="541421"/>
            <a:ext cx="407269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3250" b="1" dirty="0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Толерантне ставлення до людей з обмеженими можливостями</a:t>
            </a:r>
            <a:endParaRPr sz="3250" b="1" dirty="0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Чому важливо поважати та підтримувати кожного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825820"/>
            <a:ext cx="3829049" cy="2349110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Хто такі люди з обмеженими можливостями?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Визначення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Люди з обмеженими можливостями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— це ті, хто має фізичні, сенсорні, розумові чи психічні особливості, які обмежують їхню участь у повсякденному житті.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Приклади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Люди, які користуються візком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Ті, хто має порушення слуху або зору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Особи з хронічними захворюваннями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Важливо пам’ятати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Всі люди рівні у своїх правах і заслуговують на повагу.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719881"/>
            <a:ext cx="3829050" cy="2560988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5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Чому важливо проявляти толерантність?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69" name="Google Shape;69;p15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Що таке толерантність?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Толерантність — це повага, прийняття й розуміння різниць між людьми.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Чому це важливо?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Допомагає створити дружню атмосферу в школі та суспільстві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Сприяє рівним можливостям для всіх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Формує культуру взаємопідтримки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Висновок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Толерантність робить світ добрішим і справедливішим.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2328" y="2628900"/>
            <a:ext cx="3341642" cy="22288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77666" y="2628900"/>
            <a:ext cx="3246368" cy="2228849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6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Відомі люди з обмеженими можливостями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77" name="Google Shape;77;p16"/>
          <p:cNvSpPr txBox="1"/>
          <p:nvPr/>
        </p:nvSpPr>
        <p:spPr>
          <a:xfrm>
            <a:off x="285750" y="1143000"/>
            <a:ext cx="41148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Стівен Гокінг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Видатний фізик, який мав діагноз БАС, але зробив великі відкриття в науці.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78" name="Google Shape;78;p16"/>
          <p:cNvSpPr txBox="1"/>
          <p:nvPr/>
        </p:nvSpPr>
        <p:spPr>
          <a:xfrm>
            <a:off x="4743450" y="1143000"/>
            <a:ext cx="41148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Оскар Пісторіус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Паралімпійський чемпіон, який бігав на протезах і надихав мільйони людей.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724823"/>
            <a:ext cx="3829050" cy="2551105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7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Бар’єри у повсякденному житті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85" name="Google Shape;85;p17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Які бувають бар’єри?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Фізичні: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сходи без пандусів, вузькі двері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Інформаційні: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відсутність написів шрифтом Брайля, недоступність аудіоінформації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Ставлення: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упередження, ігнорування, насмішки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Чому це проблема?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Бар’єри обмежують участь людей з інвалідністю у суспільному житті.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6148" y="914400"/>
            <a:ext cx="8377412" cy="2297429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8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Правда чи Неправда ​✅​  ​❌​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92" name="Google Shape;92;p18"/>
          <p:cNvSpPr txBox="1"/>
          <p:nvPr/>
        </p:nvSpPr>
        <p:spPr>
          <a:xfrm>
            <a:off x="822960" y="1143000"/>
            <a:ext cx="7372500" cy="15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Толерантність до людей з обмеженими можливостями сприяє створенню доброзичливої атмосфери та рівних можливостей для всіх.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3" name="Google Shape;93;p18"/>
          <p:cNvSpPr txBox="1"/>
          <p:nvPr/>
        </p:nvSpPr>
        <p:spPr>
          <a:xfrm>
            <a:off x="2571750" y="2857500"/>
            <a:ext cx="1714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​👍</a:t>
            </a: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4" name="Google Shape;94;p18"/>
          <p:cNvSpPr txBox="1"/>
          <p:nvPr/>
        </p:nvSpPr>
        <p:spPr>
          <a:xfrm>
            <a:off x="2571750" y="3429000"/>
            <a:ext cx="1714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2000" b="1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ПРАВДА</a:t>
            </a:r>
            <a:endParaRPr sz="2000" b="1">
              <a:solidFill>
                <a:srgbClr val="2C6E49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5" name="Google Shape;95;p18"/>
          <p:cNvSpPr txBox="1"/>
          <p:nvPr/>
        </p:nvSpPr>
        <p:spPr>
          <a:xfrm>
            <a:off x="4857750" y="2857500"/>
            <a:ext cx="1714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​👎</a:t>
            </a: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6" name="Google Shape;96;p18"/>
          <p:cNvSpPr txBox="1"/>
          <p:nvPr/>
        </p:nvSpPr>
        <p:spPr>
          <a:xfrm>
            <a:off x="4857750" y="3429000"/>
            <a:ext cx="1714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2000" b="1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НЕПРАВДА</a:t>
            </a:r>
            <a:endParaRPr sz="2000" b="1">
              <a:solidFill>
                <a:srgbClr val="2C6E49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7" name="Google Shape;97;p18"/>
          <p:cNvSpPr txBox="1"/>
          <p:nvPr/>
        </p:nvSpPr>
        <p:spPr>
          <a:xfrm>
            <a:off x="4743450" y="4389120"/>
            <a:ext cx="39663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Відповіді на наступному слайді...</a:t>
            </a:r>
            <a:endParaRPr sz="1600">
              <a:solidFill>
                <a:srgbClr val="2C6E49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6148" y="914400"/>
            <a:ext cx="8377412" cy="2297429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9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Правда чи Неправда ​✅​  ​❌​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104" name="Google Shape;104;p19"/>
          <p:cNvSpPr txBox="1"/>
          <p:nvPr/>
        </p:nvSpPr>
        <p:spPr>
          <a:xfrm>
            <a:off x="822960" y="1143000"/>
            <a:ext cx="7372500" cy="15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Толерантність до людей з обмеженими можливостями сприяє створенню доброзичливої атмосфери та рівних можливостей для всіх.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5" name="Google Shape;105;p19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​✅​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6" name="Google Shape;106;p19"/>
          <p:cNvSpPr txBox="1"/>
          <p:nvPr/>
        </p:nvSpPr>
        <p:spPr>
          <a:xfrm>
            <a:off x="3714750" y="2857500"/>
            <a:ext cx="1714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​👍</a:t>
            </a: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7" name="Google Shape;107;p19"/>
          <p:cNvSpPr txBox="1"/>
          <p:nvPr/>
        </p:nvSpPr>
        <p:spPr>
          <a:xfrm>
            <a:off x="3714750" y="3429000"/>
            <a:ext cx="1714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2000" b="1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ПРАВДА</a:t>
            </a:r>
            <a:endParaRPr sz="2000" b="1">
              <a:solidFill>
                <a:srgbClr val="2C6E49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8" name="Google Shape;108;p19"/>
          <p:cNvSpPr txBox="1"/>
          <p:nvPr/>
        </p:nvSpPr>
        <p:spPr>
          <a:xfrm>
            <a:off x="84221" y="4000500"/>
            <a:ext cx="8864691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Толерантність, що включає повагу, прийняття та розуміння людей з обмеженими можливостями, допомагає створити позитивне та сприятливе середовище, де кожен може відчувати себе комфортно та мати рівні можливості.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oogle Shape;11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743075"/>
            <a:ext cx="3829050" cy="2514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20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Як допомогти у школі та громаді?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115" name="Google Shape;115;p20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Прості кроки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Допомогти піднятися сходами або відкрити двері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Бути уважним слухачем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Запрошувати до спільних ігор чи проєктів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Поважати особистий простір і не робити поспішних висновків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Чому це важливо?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Підтримка допомагає людям з обмеженими можливостями відчувати себе частиною колективу.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4765" y="2857500"/>
            <a:ext cx="2585160" cy="1908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34690" y="2923731"/>
            <a:ext cx="2663190" cy="1776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83630" y="2923653"/>
            <a:ext cx="2663190" cy="1776505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21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Толерантність змінює суспільство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124" name="Google Shape;124;p21"/>
          <p:cNvSpPr txBox="1"/>
          <p:nvPr/>
        </p:nvSpPr>
        <p:spPr>
          <a:xfrm>
            <a:off x="285750" y="1143000"/>
            <a:ext cx="2663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Більше дружби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5" name="Google Shape;125;p21"/>
          <p:cNvSpPr txBox="1"/>
          <p:nvPr/>
        </p:nvSpPr>
        <p:spPr>
          <a:xfrm>
            <a:off x="3234690" y="1143000"/>
            <a:ext cx="2663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Менше дискримінації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6" name="Google Shape;126;p21"/>
          <p:cNvSpPr txBox="1"/>
          <p:nvPr/>
        </p:nvSpPr>
        <p:spPr>
          <a:xfrm>
            <a:off x="6183630" y="1143000"/>
            <a:ext cx="2663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Рівні можливості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4330" y="655877"/>
            <a:ext cx="8332468" cy="4300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03020" y="1691640"/>
            <a:ext cx="2834639" cy="212598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2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Обговорення! ​🤷​‍​♀​️ ​💁​‍​♂​️ ​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💬​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4297680" y="1828800"/>
            <a:ext cx="3726300" cy="19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000" b="1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Доступна школа для всіх</a:t>
            </a:r>
            <a:endParaRPr sz="2000" b="1">
              <a:solidFill>
                <a:srgbClr val="2C6E49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Уявіть, що ви маєте можливість змінити нашу школу, щоб вона стала більш </a:t>
            </a: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доступною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та </a:t>
            </a: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дружньою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для людей з обмеженими можливостями. Які зміни ви б запропонували?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4330" y="655877"/>
            <a:ext cx="8332468" cy="4300374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3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Обговорення! ​🤷​‍​♀​️ ​💁​‍​♂​️ ​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💬​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41" name="Google Shape;141;p23"/>
          <p:cNvSpPr txBox="1"/>
          <p:nvPr/>
        </p:nvSpPr>
        <p:spPr>
          <a:xfrm>
            <a:off x="982980" y="1657350"/>
            <a:ext cx="7041000" cy="19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Ви могли б сказати...</a:t>
            </a:r>
            <a:endParaRPr sz="1600" b="1">
              <a:solidFill>
                <a:srgbClr val="2C6E49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Встановлення пандусів та ліфтів для забезпечення фізичної доступності.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Створення інклюзивних туалетних кімнат та інших зручностей.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Забезпечення навчальних матеріалів у різних форматах, включаючи аудіо та шрифт Брайля.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42" name="Google Shape;142;p23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​✅​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841190"/>
            <a:ext cx="3829051" cy="2318371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4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Підсумок: Чому це важливо для кожного з нас?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149" name="Google Shape;149;p24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Головне з уроку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Люди з обмеженими можливостями мають такі ж права, як і всі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Толерантність допомагає долати бар’єри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Кожен може зробити свій внесок у створення дружнього суспільства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Пам’ятайте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Ваша підтримка та розуміння можуть змінити чиєсь життя на краще!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507</Words>
  <Application>Microsoft Office PowerPoint</Application>
  <PresentationFormat>Екран (16:9)</PresentationFormat>
  <Paragraphs>73</Paragraphs>
  <Slides>12</Slides>
  <Notes>12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6" baseType="lpstr">
      <vt:lpstr>Karla</vt:lpstr>
      <vt:lpstr>Arial</vt:lpstr>
      <vt:lpstr>Fustat</vt:lpstr>
      <vt:lpstr>Simple Light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User</cp:lastModifiedBy>
  <cp:revision>1</cp:revision>
  <dcterms:modified xsi:type="dcterms:W3CDTF">2025-05-20T18:54:02Z</dcterms:modified>
</cp:coreProperties>
</file>