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5" r:id="rId4"/>
    <p:sldId id="257" r:id="rId5"/>
    <p:sldId id="268" r:id="rId6"/>
    <p:sldId id="267" r:id="rId7"/>
    <p:sldId id="269" r:id="rId8"/>
    <p:sldId id="258" r:id="rId9"/>
    <p:sldId id="270" r:id="rId10"/>
    <p:sldId id="271" r:id="rId11"/>
    <p:sldId id="272" r:id="rId12"/>
    <p:sldId id="259" r:id="rId13"/>
    <p:sldId id="273" r:id="rId14"/>
    <p:sldId id="263" r:id="rId15"/>
    <p:sldId id="275" r:id="rId16"/>
    <p:sldId id="274" r:id="rId17"/>
    <p:sldId id="276" r:id="rId18"/>
    <p:sldId id="279" r:id="rId19"/>
    <p:sldId id="280" r:id="rId20"/>
    <p:sldId id="262" r:id="rId21"/>
    <p:sldId id="277" r:id="rId22"/>
    <p:sldId id="287" r:id="rId23"/>
    <p:sldId id="261" r:id="rId24"/>
    <p:sldId id="288" r:id="rId25"/>
    <p:sldId id="289" r:id="rId26"/>
    <p:sldId id="260" r:id="rId27"/>
    <p:sldId id="281" r:id="rId28"/>
    <p:sldId id="282" r:id="rId29"/>
    <p:sldId id="290" r:id="rId30"/>
    <p:sldId id="292" r:id="rId31"/>
    <p:sldId id="293" r:id="rId32"/>
    <p:sldId id="266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3797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14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649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8062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5393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349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5360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6556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959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887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446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D77FC-F2B0-4F2F-BA62-556D735EDA0C}" type="datetimeFigureOut">
              <a:rPr lang="ru-RU" smtClean="0"/>
              <a:t>27.03.2018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D96DA-A110-4131-9413-D984AA186D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64" y="0"/>
            <a:ext cx="915865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41389" y="116632"/>
            <a:ext cx="779501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Звичаї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і </a:t>
            </a:r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традиції</a:t>
            </a:r>
            <a:endParaRPr lang="ru-RU" sz="5400" b="1" cap="all" spc="0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Великоднього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5400" b="1" cap="all" spc="0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тижня</a:t>
            </a:r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</a:p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по днях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99726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345" y="0"/>
            <a:ext cx="8844136" cy="1584175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Християнське</a:t>
            </a:r>
            <a:r>
              <a:rPr lang="ru-RU" dirty="0" smtClean="0"/>
              <a:t> свято </a:t>
            </a:r>
            <a:r>
              <a:rPr lang="ru-RU" dirty="0" err="1" smtClean="0"/>
              <a:t>Великдень</a:t>
            </a:r>
            <a:r>
              <a:rPr lang="ru-RU" dirty="0" smtClean="0"/>
              <a:t>  </a:t>
            </a:r>
            <a:r>
              <a:rPr lang="ru-RU" dirty="0" err="1"/>
              <a:t>тісно</a:t>
            </a:r>
            <a:r>
              <a:rPr lang="ru-RU" dirty="0"/>
              <a:t> </a:t>
            </a:r>
            <a:r>
              <a:rPr lang="ru-RU" dirty="0" err="1" smtClean="0"/>
              <a:t>переплетене</a:t>
            </a:r>
            <a:r>
              <a:rPr lang="ru-RU" dirty="0" smtClean="0"/>
              <a:t> </a:t>
            </a:r>
            <a:r>
              <a:rPr lang="ru-RU" dirty="0"/>
              <a:t>з </a:t>
            </a:r>
            <a:r>
              <a:rPr lang="ru-RU" dirty="0" err="1" smtClean="0"/>
              <a:t>давніми</a:t>
            </a:r>
            <a:r>
              <a:rPr lang="ru-RU" dirty="0" smtClean="0"/>
              <a:t> </a:t>
            </a:r>
            <a:r>
              <a:rPr lang="ru-RU" dirty="0" err="1"/>
              <a:t>слов`янськими</a:t>
            </a:r>
            <a:r>
              <a:rPr lang="ru-RU" dirty="0"/>
              <a:t> </a:t>
            </a:r>
            <a:r>
              <a:rPr lang="ru-RU" dirty="0" err="1"/>
              <a:t>звичаями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знаменують</a:t>
            </a:r>
            <a:r>
              <a:rPr lang="ru-RU" dirty="0"/>
              <a:t> початок </a:t>
            </a:r>
            <a:r>
              <a:rPr lang="ru-RU" dirty="0" err="1"/>
              <a:t>весняного</a:t>
            </a:r>
            <a:r>
              <a:rPr lang="ru-RU" dirty="0"/>
              <a:t> </a:t>
            </a:r>
            <a:r>
              <a:rPr lang="ru-RU" dirty="0" err="1"/>
              <a:t>рівнодення</a:t>
            </a:r>
            <a:r>
              <a:rPr lang="ru-RU" dirty="0"/>
              <a:t>. 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3" y="1556791"/>
            <a:ext cx="9192847" cy="5301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4384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0987" y="116632"/>
            <a:ext cx="8844136" cy="3168352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Саме</a:t>
            </a:r>
            <a:r>
              <a:rPr lang="ru-RU" dirty="0" smtClean="0"/>
              <a:t> </a:t>
            </a:r>
            <a:r>
              <a:rPr lang="ru-RU" dirty="0"/>
              <a:t>тому </a:t>
            </a:r>
            <a:r>
              <a:rPr lang="ru-RU" dirty="0" err="1"/>
              <a:t>релігійні</a:t>
            </a:r>
            <a:r>
              <a:rPr lang="ru-RU" dirty="0"/>
              <a:t> і </a:t>
            </a:r>
            <a:r>
              <a:rPr lang="ru-RU" dirty="0" err="1"/>
              <a:t>язичницькі</a:t>
            </a:r>
            <a:r>
              <a:rPr lang="ru-RU" dirty="0"/>
              <a:t> </a:t>
            </a:r>
            <a:r>
              <a:rPr lang="ru-RU" dirty="0" err="1"/>
              <a:t>традиції</a:t>
            </a:r>
            <a:r>
              <a:rPr lang="ru-RU" dirty="0"/>
              <a:t> </a:t>
            </a:r>
            <a:r>
              <a:rPr lang="ru-RU" dirty="0" err="1"/>
              <a:t>злилися</a:t>
            </a:r>
            <a:r>
              <a:rPr lang="ru-RU" dirty="0"/>
              <a:t> </a:t>
            </a:r>
            <a:r>
              <a:rPr lang="ru-RU" dirty="0" err="1"/>
              <a:t>воєдино</a:t>
            </a:r>
            <a:r>
              <a:rPr lang="ru-RU" dirty="0"/>
              <a:t> на час </a:t>
            </a:r>
            <a:r>
              <a:rPr lang="ru-RU" dirty="0" err="1"/>
              <a:t>святкувань</a:t>
            </a:r>
            <a:r>
              <a:rPr lang="ru-RU" dirty="0"/>
              <a:t> </a:t>
            </a:r>
            <a:r>
              <a:rPr lang="ru-RU" dirty="0" err="1"/>
              <a:t>Світлої</a:t>
            </a:r>
            <a:r>
              <a:rPr lang="ru-RU" dirty="0"/>
              <a:t> </a:t>
            </a:r>
            <a:r>
              <a:rPr lang="ru-RU" dirty="0" err="1"/>
              <a:t>Седмиці</a:t>
            </a:r>
            <a:r>
              <a:rPr lang="ru-RU" dirty="0"/>
              <a:t>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84784"/>
            <a:ext cx="9144000" cy="537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254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805_afisha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619" y="18306"/>
            <a:ext cx="7009381" cy="683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¾ÑÐ½Ð°Ð¼ÐµÐ½Ñ Ð· Ð²ÐµÑÐ±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692696" y="-9724"/>
            <a:ext cx="5401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67944" y="2507356"/>
            <a:ext cx="33600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Понед</a:t>
            </a:r>
            <a:r>
              <a:rPr lang="uk-UA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ілок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41144" y="5013176"/>
            <a:ext cx="51074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i="1" cap="none" spc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Поливаний</a:t>
            </a:r>
            <a:r>
              <a:rPr lang="ru-RU" sz="4000" b="1" i="1" cap="none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i="1" cap="none" spc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понеділок</a:t>
            </a:r>
            <a:endParaRPr lang="ru-RU" sz="4000" b="1" i="1" cap="none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4344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1226" y="13890"/>
            <a:ext cx="889248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err="1"/>
              <a:t>Великодній</a:t>
            </a:r>
            <a:r>
              <a:rPr lang="ru-RU" dirty="0"/>
              <a:t> </a:t>
            </a:r>
            <a:r>
              <a:rPr lang="ru-RU" dirty="0" err="1"/>
              <a:t>понеділок</a:t>
            </a:r>
            <a:r>
              <a:rPr lang="ru-RU" dirty="0"/>
              <a:t> </a:t>
            </a:r>
            <a:r>
              <a:rPr lang="ru-RU" dirty="0" err="1"/>
              <a:t>зветься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"поливальным </a:t>
            </a:r>
            <a:r>
              <a:rPr lang="ru-RU" dirty="0" err="1"/>
              <a:t>понеділком</a:t>
            </a:r>
            <a:r>
              <a:rPr lang="ru-RU" dirty="0"/>
              <a:t>", тому </a:t>
            </a:r>
            <a:r>
              <a:rPr lang="ru-RU" dirty="0" err="1"/>
              <a:t>що</a:t>
            </a:r>
            <a:r>
              <a:rPr lang="ru-RU" dirty="0"/>
              <a:t> в </a:t>
            </a:r>
            <a:r>
              <a:rPr lang="ru-RU" dirty="0" err="1"/>
              <a:t>цей</a:t>
            </a:r>
            <a:r>
              <a:rPr lang="ru-RU" dirty="0"/>
              <a:t> день, за </a:t>
            </a:r>
            <a:r>
              <a:rPr lang="ru-RU" dirty="0" err="1"/>
              <a:t>стародавнім</a:t>
            </a:r>
            <a:r>
              <a:rPr lang="ru-RU" dirty="0"/>
              <a:t> </a:t>
            </a:r>
            <a:r>
              <a:rPr lang="ru-RU" dirty="0" err="1"/>
              <a:t>звичаєм</a:t>
            </a:r>
            <a:r>
              <a:rPr lang="ru-RU" dirty="0"/>
              <a:t>, </a:t>
            </a:r>
            <a:r>
              <a:rPr lang="ru-RU" dirty="0" err="1"/>
              <a:t>хлопці</a:t>
            </a:r>
            <a:r>
              <a:rPr lang="ru-RU" dirty="0"/>
              <a:t> </a:t>
            </a:r>
            <a:r>
              <a:rPr lang="ru-RU" dirty="0" err="1"/>
              <a:t>обливають</a:t>
            </a:r>
            <a:r>
              <a:rPr lang="ru-RU" dirty="0"/>
              <a:t> </a:t>
            </a:r>
            <a:r>
              <a:rPr lang="ru-RU" dirty="0" err="1" smtClean="0"/>
              <a:t>дівчат</a:t>
            </a:r>
            <a:r>
              <a:rPr lang="ru-RU" dirty="0" smtClean="0"/>
              <a:t> </a:t>
            </a:r>
            <a:r>
              <a:rPr lang="ru-RU" dirty="0"/>
              <a:t>водою.</a:t>
            </a:r>
          </a:p>
        </p:txBody>
      </p:sp>
      <p:pic>
        <p:nvPicPr>
          <p:cNvPr id="5123" name="Picture 3" descr="C:\Users\User\Download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480335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523" y="1628800"/>
            <a:ext cx="7589837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610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7" y="0"/>
            <a:ext cx="9649072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323528" y="1166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err="1">
                <a:solidFill>
                  <a:schemeClr val="bg1"/>
                </a:solidFill>
              </a:rPr>
              <a:t>Було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прийнято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гостювати</a:t>
            </a:r>
            <a:r>
              <a:rPr lang="ru-RU" dirty="0">
                <a:solidFill>
                  <a:schemeClr val="bg1"/>
                </a:solidFill>
              </a:rPr>
              <a:t> у бабусь, </a:t>
            </a:r>
            <a:r>
              <a:rPr lang="ru-RU" dirty="0" err="1">
                <a:solidFill>
                  <a:schemeClr val="bg1"/>
                </a:solidFill>
              </a:rPr>
              <a:t>хрещених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батьків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або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інших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близьких</a:t>
            </a:r>
            <a:r>
              <a:rPr lang="ru-RU" dirty="0">
                <a:solidFill>
                  <a:schemeClr val="bg1"/>
                </a:solidFill>
              </a:rPr>
              <a:t> людей, </a:t>
            </a:r>
            <a:r>
              <a:rPr lang="ru-RU" dirty="0" err="1">
                <a:solidFill>
                  <a:schemeClr val="bg1"/>
                </a:solidFill>
              </a:rPr>
              <a:t>приносити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їм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частування</a:t>
            </a:r>
            <a:r>
              <a:rPr lang="ru-RU" dirty="0">
                <a:solidFill>
                  <a:schemeClr val="bg1"/>
                </a:solidFill>
              </a:rPr>
              <a:t> - </a:t>
            </a:r>
            <a:r>
              <a:rPr lang="ru-RU" dirty="0" err="1">
                <a:solidFill>
                  <a:schemeClr val="bg1"/>
                </a:solidFill>
              </a:rPr>
              <a:t>паски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фарбовані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яйця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461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3899647" cy="65973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 smtClean="0"/>
              <a:t>Також</a:t>
            </a:r>
            <a:r>
              <a:rPr lang="ru-RU" dirty="0" smtClean="0"/>
              <a:t> </a:t>
            </a:r>
            <a:r>
              <a:rPr lang="ru-RU" dirty="0" err="1"/>
              <a:t>цього</a:t>
            </a:r>
            <a:r>
              <a:rPr lang="ru-RU" dirty="0"/>
              <a:t> </a:t>
            </a:r>
            <a:r>
              <a:rPr lang="ru-RU" dirty="0" err="1"/>
              <a:t>понеділка</a:t>
            </a:r>
            <a:r>
              <a:rPr lang="ru-RU" dirty="0"/>
              <a:t> </a:t>
            </a:r>
            <a:r>
              <a:rPr lang="ru-RU" dirty="0" err="1"/>
              <a:t>іменувався</a:t>
            </a:r>
            <a:r>
              <a:rPr lang="ru-RU" dirty="0"/>
              <a:t> днем </a:t>
            </a:r>
            <a:r>
              <a:rPr lang="ru-RU" dirty="0" err="1"/>
              <a:t>Богородиці</a:t>
            </a:r>
            <a:r>
              <a:rPr lang="ru-RU" dirty="0"/>
              <a:t>, в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прийнято</a:t>
            </a:r>
            <a:r>
              <a:rPr lang="ru-RU" dirty="0"/>
              <a:t> </a:t>
            </a:r>
            <a:r>
              <a:rPr lang="ru-RU" dirty="0" err="1"/>
              <a:t>подавати</a:t>
            </a:r>
            <a:r>
              <a:rPr lang="ru-RU" dirty="0"/>
              <a:t> </a:t>
            </a:r>
            <a:r>
              <a:rPr lang="ru-RU" dirty="0" err="1"/>
              <a:t>жебракам</a:t>
            </a:r>
            <a:r>
              <a:rPr lang="ru-RU" dirty="0"/>
              <a:t> </a:t>
            </a:r>
            <a:r>
              <a:rPr lang="ru-RU" dirty="0" err="1"/>
              <a:t>милостиню</a:t>
            </a:r>
            <a:r>
              <a:rPr lang="ru-RU" dirty="0"/>
              <a:t> і </a:t>
            </a:r>
            <a:r>
              <a:rPr lang="ru-RU" dirty="0" err="1"/>
              <a:t>дарувати</a:t>
            </a:r>
            <a:r>
              <a:rPr lang="ru-RU" dirty="0"/>
              <a:t> </a:t>
            </a:r>
            <a:r>
              <a:rPr lang="ru-RU" dirty="0" err="1"/>
              <a:t>їм</a:t>
            </a:r>
            <a:r>
              <a:rPr lang="ru-RU" dirty="0"/>
              <a:t> </a:t>
            </a:r>
            <a:r>
              <a:rPr lang="ru-RU" dirty="0" err="1"/>
              <a:t>фарбовані</a:t>
            </a:r>
            <a:r>
              <a:rPr lang="ru-RU" dirty="0"/>
              <a:t> </a:t>
            </a:r>
            <a:r>
              <a:rPr lang="ru-RU" dirty="0" err="1"/>
              <a:t>яйця</a:t>
            </a:r>
            <a:r>
              <a:rPr lang="ru-RU" dirty="0"/>
              <a:t>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647" y="0"/>
            <a:ext cx="524435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2723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805_afisha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619" y="18306"/>
            <a:ext cx="7009381" cy="683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¾ÑÐ½Ð°Ð¼ÐµÐ½Ñ Ð· Ð²ÐµÑÐ±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692696" y="-9724"/>
            <a:ext cx="5401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44046" y="2507356"/>
            <a:ext cx="28078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Вівторок</a:t>
            </a:r>
            <a:endParaRPr lang="ru-RU" sz="54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2982" y="5085184"/>
            <a:ext cx="247888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Купалищи</a:t>
            </a:r>
            <a:endParaRPr lang="ru-RU" sz="40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4092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446" y="116632"/>
            <a:ext cx="9124553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err="1"/>
              <a:t>Назва</a:t>
            </a:r>
            <a:r>
              <a:rPr lang="ru-RU" dirty="0"/>
              <a:t> день </a:t>
            </a:r>
            <a:r>
              <a:rPr lang="ru-RU" dirty="0" err="1"/>
              <a:t>отримав</a:t>
            </a:r>
            <a:r>
              <a:rPr lang="ru-RU" dirty="0"/>
              <a:t> через </a:t>
            </a:r>
            <a:r>
              <a:rPr lang="ru-RU" dirty="0" err="1"/>
              <a:t>традиції</a:t>
            </a:r>
            <a:r>
              <a:rPr lang="ru-RU" dirty="0"/>
              <a:t> </a:t>
            </a:r>
            <a:r>
              <a:rPr lang="ru-RU" dirty="0" err="1"/>
              <a:t>поливати</a:t>
            </a:r>
            <a:r>
              <a:rPr lang="ru-RU" dirty="0"/>
              <a:t> на </a:t>
            </a:r>
            <a:r>
              <a:rPr lang="ru-RU" dirty="0" err="1"/>
              <a:t>нього</a:t>
            </a:r>
            <a:r>
              <a:rPr lang="ru-RU" dirty="0"/>
              <a:t> </a:t>
            </a:r>
            <a:r>
              <a:rPr lang="ru-RU" dirty="0" err="1"/>
              <a:t>всіх</a:t>
            </a:r>
            <a:r>
              <a:rPr lang="ru-RU" dirty="0"/>
              <a:t>, </a:t>
            </a:r>
            <a:r>
              <a:rPr lang="ru-RU" dirty="0" err="1"/>
              <a:t>хто</a:t>
            </a:r>
            <a:r>
              <a:rPr lang="ru-RU" dirty="0"/>
              <a:t> проспав заутреню, </a:t>
            </a:r>
            <a:r>
              <a:rPr lang="ru-RU" dirty="0" err="1"/>
              <a:t>крижаною</a:t>
            </a:r>
            <a:r>
              <a:rPr lang="ru-RU" dirty="0"/>
              <a:t> водою.</a:t>
            </a: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265204"/>
            <a:ext cx="6624736" cy="5563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419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0" y="332656"/>
            <a:ext cx="4392488" cy="6264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В Україні у </a:t>
            </a:r>
            <a:r>
              <a:rPr lang="ru-RU" dirty="0" err="1" smtClean="0"/>
              <a:t>вівторок</a:t>
            </a:r>
            <a:r>
              <a:rPr lang="ru-RU" dirty="0" smtClean="0"/>
              <a:t> </a:t>
            </a:r>
            <a:r>
              <a:rPr lang="ru-RU" dirty="0" err="1"/>
              <a:t>селяни</a:t>
            </a:r>
            <a:r>
              <a:rPr lang="ru-RU" dirty="0"/>
              <a:t> </a:t>
            </a:r>
            <a:r>
              <a:rPr lang="ru-RU" dirty="0" err="1"/>
              <a:t>традиційно</a:t>
            </a:r>
            <a:r>
              <a:rPr lang="ru-RU" dirty="0"/>
              <a:t> </a:t>
            </a:r>
            <a:r>
              <a:rPr lang="ru-RU" dirty="0" err="1"/>
              <a:t>збиралися</a:t>
            </a:r>
            <a:r>
              <a:rPr lang="ru-RU" dirty="0"/>
              <a:t> </a:t>
            </a:r>
            <a:r>
              <a:rPr lang="ru-RU" dirty="0" smtClean="0"/>
              <a:t>"</a:t>
            </a:r>
            <a:r>
              <a:rPr lang="ru-RU" dirty="0"/>
              <a:t>на </a:t>
            </a:r>
            <a:r>
              <a:rPr lang="ru-RU" dirty="0" err="1"/>
              <a:t>музику</a:t>
            </a:r>
            <a:r>
              <a:rPr lang="ru-RU" dirty="0"/>
              <a:t>", </a:t>
            </a:r>
            <a:r>
              <a:rPr lang="ru-RU" dirty="0" err="1"/>
              <a:t>щоб</a:t>
            </a:r>
            <a:r>
              <a:rPr lang="ru-RU" dirty="0"/>
              <a:t> святки проводить. </a:t>
            </a:r>
            <a:r>
              <a:rPr lang="ru-RU" dirty="0" err="1" smtClean="0"/>
              <a:t>Цей</a:t>
            </a:r>
            <a:r>
              <a:rPr lang="ru-RU" dirty="0" smtClean="0"/>
              <a:t> день </a:t>
            </a:r>
            <a:r>
              <a:rPr lang="ru-RU" dirty="0" err="1"/>
              <a:t>Великоденских</a:t>
            </a:r>
            <a:r>
              <a:rPr lang="ru-RU" dirty="0"/>
              <a:t> свят </a:t>
            </a:r>
            <a:r>
              <a:rPr lang="ru-RU" dirty="0" err="1" smtClean="0"/>
              <a:t>був</a:t>
            </a:r>
            <a:r>
              <a:rPr lang="ru-RU" dirty="0" smtClean="0"/>
              <a:t> </a:t>
            </a:r>
            <a:r>
              <a:rPr lang="ru-RU" dirty="0" err="1"/>
              <a:t>щасливим</a:t>
            </a:r>
            <a:r>
              <a:rPr lang="ru-RU" dirty="0"/>
              <a:t> часом "</a:t>
            </a:r>
            <a:r>
              <a:rPr lang="ru-RU" dirty="0" err="1"/>
              <a:t>гостювань</a:t>
            </a:r>
            <a:r>
              <a:rPr lang="ru-RU" dirty="0"/>
              <a:t>", </a:t>
            </a:r>
            <a:r>
              <a:rPr lang="ru-RU" dirty="0" err="1"/>
              <a:t>молодіжних</a:t>
            </a:r>
            <a:r>
              <a:rPr lang="ru-RU" dirty="0"/>
              <a:t> </a:t>
            </a:r>
            <a:r>
              <a:rPr lang="ru-RU" dirty="0" err="1"/>
              <a:t>ігор</a:t>
            </a:r>
            <a:r>
              <a:rPr lang="ru-RU" dirty="0"/>
              <a:t> та забав. 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07" y="0"/>
            <a:ext cx="446274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7393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" y="0"/>
            <a:ext cx="91427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1286" y="0"/>
            <a:ext cx="3706618" cy="68580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err="1">
                <a:solidFill>
                  <a:schemeClr val="bg1"/>
                </a:solidFill>
              </a:rPr>
              <a:t>Дуже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давнім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звичаєм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українців</a:t>
            </a:r>
            <a:r>
              <a:rPr lang="ru-RU" dirty="0">
                <a:solidFill>
                  <a:schemeClr val="bg1"/>
                </a:solidFill>
              </a:rPr>
              <a:t> є </a:t>
            </a:r>
            <a:r>
              <a:rPr lang="ru-RU" dirty="0" err="1">
                <a:solidFill>
                  <a:schemeClr val="bg1"/>
                </a:solidFill>
              </a:rPr>
              <a:t>топтання</a:t>
            </a:r>
            <a:r>
              <a:rPr lang="ru-RU" dirty="0">
                <a:solidFill>
                  <a:schemeClr val="bg1"/>
                </a:solidFill>
              </a:rPr>
              <a:t> рясту </a:t>
            </a:r>
            <a:r>
              <a:rPr lang="ru-RU" dirty="0" err="1">
                <a:solidFill>
                  <a:schemeClr val="bg1"/>
                </a:solidFill>
              </a:rPr>
              <a:t>навесні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що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означає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просити</a:t>
            </a:r>
            <a:r>
              <a:rPr lang="ru-RU" dirty="0">
                <a:solidFill>
                  <a:schemeClr val="bg1"/>
                </a:solidFill>
              </a:rPr>
              <a:t> в Бога </a:t>
            </a:r>
            <a:r>
              <a:rPr lang="ru-RU" dirty="0" err="1">
                <a:solidFill>
                  <a:schemeClr val="bg1"/>
                </a:solidFill>
              </a:rPr>
              <a:t>життя</a:t>
            </a:r>
            <a:r>
              <a:rPr lang="ru-RU" dirty="0">
                <a:solidFill>
                  <a:schemeClr val="bg1"/>
                </a:solidFill>
              </a:rPr>
              <a:t> і </a:t>
            </a:r>
            <a:r>
              <a:rPr lang="ru-RU" dirty="0" err="1">
                <a:solidFill>
                  <a:schemeClr val="bg1"/>
                </a:solidFill>
              </a:rPr>
              <a:t>здоров'я</a:t>
            </a:r>
            <a:r>
              <a:rPr lang="ru-RU" dirty="0">
                <a:solidFill>
                  <a:schemeClr val="bg1"/>
                </a:solidFill>
              </a:rPr>
              <a:t>. </a:t>
            </a:r>
            <a:r>
              <a:rPr lang="ru-RU" dirty="0" err="1" smtClean="0">
                <a:solidFill>
                  <a:schemeClr val="bg1"/>
                </a:solidFill>
              </a:rPr>
              <a:t>Дорослі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шукали</a:t>
            </a:r>
            <a:r>
              <a:rPr lang="ru-RU" dirty="0">
                <a:solidFill>
                  <a:schemeClr val="bg1"/>
                </a:solidFill>
              </a:rPr>
              <a:t> в </a:t>
            </a:r>
            <a:r>
              <a:rPr lang="ru-RU" dirty="0" err="1">
                <a:solidFill>
                  <a:schemeClr val="bg1"/>
                </a:solidFill>
              </a:rPr>
              <a:t>ці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дні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 ряст</a:t>
            </a:r>
            <a:r>
              <a:rPr lang="ru-RU" dirty="0">
                <a:solidFill>
                  <a:schemeClr val="bg1"/>
                </a:solidFill>
              </a:rPr>
              <a:t>, а </a:t>
            </a:r>
            <a:r>
              <a:rPr lang="ru-RU" dirty="0" err="1">
                <a:solidFill>
                  <a:schemeClr val="bg1"/>
                </a:solidFill>
              </a:rPr>
              <a:t>знайшовши</a:t>
            </a:r>
            <a:r>
              <a:rPr lang="ru-RU" dirty="0">
                <a:solidFill>
                  <a:schemeClr val="bg1"/>
                </a:solidFill>
              </a:rPr>
              <a:t> — топтали </a:t>
            </a:r>
            <a:r>
              <a:rPr lang="ru-RU" dirty="0" err="1" smtClean="0">
                <a:solidFill>
                  <a:schemeClr val="bg1"/>
                </a:solidFill>
              </a:rPr>
              <a:t>його</a:t>
            </a:r>
            <a:r>
              <a:rPr lang="ru-RU" dirty="0" smtClean="0">
                <a:solidFill>
                  <a:schemeClr val="bg1"/>
                </a:solidFill>
              </a:rPr>
              <a:t>,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ru-RU" dirty="0" err="1">
                <a:solidFill>
                  <a:schemeClr val="bg1"/>
                </a:solidFill>
              </a:rPr>
              <a:t>примовляючи</a:t>
            </a:r>
            <a:r>
              <a:rPr lang="ru-RU" dirty="0">
                <a:solidFill>
                  <a:schemeClr val="bg1"/>
                </a:solidFill>
              </a:rPr>
              <a:t>: "</a:t>
            </a:r>
            <a:r>
              <a:rPr lang="ru-RU" dirty="0" err="1">
                <a:solidFill>
                  <a:schemeClr val="bg1"/>
                </a:solidFill>
              </a:rPr>
              <a:t>Щоб</a:t>
            </a:r>
            <a:r>
              <a:rPr lang="ru-RU" dirty="0">
                <a:solidFill>
                  <a:schemeClr val="bg1"/>
                </a:solidFill>
              </a:rPr>
              <a:t> і на той </a:t>
            </a:r>
            <a:r>
              <a:rPr lang="ru-RU" dirty="0" err="1">
                <a:solidFill>
                  <a:schemeClr val="bg1"/>
                </a:solidFill>
              </a:rPr>
              <a:t>рік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діждать</a:t>
            </a:r>
            <a:r>
              <a:rPr lang="ru-RU" dirty="0">
                <a:solidFill>
                  <a:schemeClr val="bg1"/>
                </a:solidFill>
              </a:rPr>
              <a:t> рясту </a:t>
            </a:r>
            <a:r>
              <a:rPr lang="ru-RU" dirty="0" err="1">
                <a:solidFill>
                  <a:schemeClr val="bg1"/>
                </a:solidFill>
              </a:rPr>
              <a:t>топтати</a:t>
            </a:r>
            <a:r>
              <a:rPr lang="ru-RU" dirty="0" smtClean="0">
                <a:solidFill>
                  <a:schemeClr val="bg1"/>
                </a:solidFill>
              </a:rPr>
              <a:t>".</a:t>
            </a:r>
            <a:r>
              <a:rPr lang="ru-RU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250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805_afisha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619" y="18306"/>
            <a:ext cx="7009381" cy="683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¾ÑÐ½Ð°Ð¼ÐµÐ½Ñ Ð· Ð²ÐµÑÐ±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692696" y="-9724"/>
            <a:ext cx="5401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71289" y="2507356"/>
            <a:ext cx="2353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Середа</a:t>
            </a:r>
            <a:endParaRPr lang="ru-RU" sz="54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61066" y="4869160"/>
            <a:ext cx="315547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i="1" dirty="0" err="1" smtClean="0">
                <a:solidFill>
                  <a:schemeClr val="accent3">
                    <a:lumMod val="50000"/>
                  </a:schemeClr>
                </a:solidFill>
              </a:rPr>
              <a:t>Хороводниця</a:t>
            </a:r>
            <a:endParaRPr lang="ru-RU" sz="4000" b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3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У </a:t>
            </a:r>
            <a:r>
              <a:rPr lang="ru-RU" dirty="0" err="1" smtClean="0"/>
              <a:t>цей</a:t>
            </a:r>
            <a:r>
              <a:rPr lang="ru-RU" dirty="0" smtClean="0"/>
              <a:t> </a:t>
            </a:r>
            <a:r>
              <a:rPr lang="ru-RU" dirty="0"/>
              <a:t>день </a:t>
            </a:r>
            <a:r>
              <a:rPr lang="ru-RU" dirty="0" err="1"/>
              <a:t>дівчата</a:t>
            </a:r>
            <a:r>
              <a:rPr lang="ru-RU" dirty="0"/>
              <a:t> </a:t>
            </a:r>
            <a:r>
              <a:rPr lang="ru-RU" dirty="0" smtClean="0"/>
              <a:t>починали </a:t>
            </a:r>
            <a:r>
              <a:rPr lang="ru-RU" dirty="0" err="1" smtClean="0"/>
              <a:t>водити</a:t>
            </a:r>
            <a:r>
              <a:rPr lang="ru-RU" dirty="0" smtClean="0"/>
              <a:t> </a:t>
            </a:r>
            <a:r>
              <a:rPr lang="ru-RU" dirty="0" err="1"/>
              <a:t>хороводи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тривали</a:t>
            </a:r>
            <a:r>
              <a:rPr lang="ru-RU" dirty="0"/>
              <a:t> по </a:t>
            </a:r>
            <a:r>
              <a:rPr lang="ru-RU" dirty="0" err="1"/>
              <a:t>вечорах</a:t>
            </a:r>
            <a:r>
              <a:rPr lang="ru-RU" dirty="0"/>
              <a:t> до </a:t>
            </a:r>
            <a:r>
              <a:rPr lang="ru-RU" dirty="0" err="1"/>
              <a:t>самої</a:t>
            </a:r>
            <a:r>
              <a:rPr lang="ru-RU" dirty="0"/>
              <a:t> </a:t>
            </a:r>
            <a:r>
              <a:rPr lang="ru-RU" dirty="0" err="1"/>
              <a:t>Трійці</a:t>
            </a:r>
            <a:r>
              <a:rPr lang="ru-RU" dirty="0"/>
              <a:t>.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24837"/>
            <a:ext cx="7776864" cy="5002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3" y="1795121"/>
            <a:ext cx="7810003" cy="5194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3259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805_afisha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619" y="18306"/>
            <a:ext cx="7009381" cy="683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¾ÑÐ½Ð°Ð¼ÐµÐ½Ñ Ð· Ð²ÐµÑÐ±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692696" y="-9724"/>
            <a:ext cx="5401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19314" y="2507356"/>
            <a:ext cx="22572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Четвер</a:t>
            </a:r>
            <a:endParaRPr lang="ru-RU" sz="54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94435" y="4941168"/>
            <a:ext cx="230704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Навський</a:t>
            </a:r>
            <a:endParaRPr lang="ru-RU" sz="40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3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9036496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Вважається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саме</a:t>
            </a:r>
            <a:r>
              <a:rPr lang="ru-RU" dirty="0"/>
              <a:t> в </a:t>
            </a:r>
            <a:r>
              <a:rPr lang="ru-RU" dirty="0" err="1"/>
              <a:t>цей</a:t>
            </a:r>
            <a:r>
              <a:rPr lang="ru-RU" dirty="0"/>
              <a:t> день </a:t>
            </a:r>
            <a:r>
              <a:rPr lang="ru-RU" dirty="0" err="1"/>
              <a:t>душі</a:t>
            </a:r>
            <a:r>
              <a:rPr lang="ru-RU" dirty="0"/>
              <a:t> </a:t>
            </a:r>
            <a:r>
              <a:rPr lang="ru-RU" dirty="0" err="1"/>
              <a:t>померлих</a:t>
            </a:r>
            <a:r>
              <a:rPr lang="ru-RU" dirty="0"/>
              <a:t> на </a:t>
            </a:r>
            <a:r>
              <a:rPr lang="ru-RU" dirty="0" err="1"/>
              <a:t>деякий</a:t>
            </a:r>
            <a:r>
              <a:rPr lang="ru-RU" dirty="0"/>
              <a:t> час </a:t>
            </a:r>
            <a:r>
              <a:rPr lang="ru-RU" dirty="0" err="1"/>
              <a:t>повертаються</a:t>
            </a:r>
            <a:r>
              <a:rPr lang="ru-RU" dirty="0"/>
              <a:t> з небес на землю, </a:t>
            </a:r>
            <a:r>
              <a:rPr lang="ru-RU" dirty="0" err="1"/>
              <a:t>щоб</a:t>
            </a:r>
            <a:r>
              <a:rPr lang="ru-RU" dirty="0"/>
              <a:t> разом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живими</a:t>
            </a:r>
            <a:r>
              <a:rPr lang="ru-RU" dirty="0"/>
              <a:t> </a:t>
            </a:r>
            <a:r>
              <a:rPr lang="ru-RU" dirty="0" err="1"/>
              <a:t>радіти</a:t>
            </a:r>
            <a:r>
              <a:rPr lang="ru-RU" dirty="0"/>
              <a:t> </a:t>
            </a:r>
            <a:r>
              <a:rPr lang="ru-RU" dirty="0" err="1"/>
              <a:t>воскресінню</a:t>
            </a:r>
            <a:r>
              <a:rPr lang="ru-RU" dirty="0"/>
              <a:t> Христа. 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772816"/>
            <a:ext cx="9215336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083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66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У </a:t>
            </a:r>
            <a:r>
              <a:rPr lang="ru-RU" dirty="0" err="1"/>
              <a:t>Четвер</a:t>
            </a:r>
            <a:r>
              <a:rPr lang="ru-RU" dirty="0"/>
              <a:t> </a:t>
            </a:r>
            <a:r>
              <a:rPr lang="ru-RU" dirty="0" err="1"/>
              <a:t>Великоднього</a:t>
            </a:r>
            <a:r>
              <a:rPr lang="ru-RU" dirty="0"/>
              <a:t> </a:t>
            </a:r>
            <a:r>
              <a:rPr lang="ru-RU" dirty="0" err="1"/>
              <a:t>тижня</a:t>
            </a:r>
            <a:r>
              <a:rPr lang="ru-RU" dirty="0"/>
              <a:t> </a:t>
            </a:r>
            <a:r>
              <a:rPr lang="ru-RU" dirty="0" err="1" smtClean="0"/>
              <a:t>йшли</a:t>
            </a:r>
            <a:r>
              <a:rPr lang="ru-RU" dirty="0" smtClean="0"/>
              <a:t> </a:t>
            </a:r>
            <a:r>
              <a:rPr lang="ru-RU" dirty="0"/>
              <a:t>на </a:t>
            </a:r>
            <a:r>
              <a:rPr lang="ru-RU" dirty="0" err="1"/>
              <a:t>цвинтар</a:t>
            </a:r>
            <a:r>
              <a:rPr lang="ru-RU" dirty="0"/>
              <a:t> і </a:t>
            </a:r>
            <a:r>
              <a:rPr lang="ru-RU" dirty="0" smtClean="0"/>
              <a:t>поминали </a:t>
            </a:r>
            <a:r>
              <a:rPr lang="ru-RU" dirty="0" err="1"/>
              <a:t>покійних</a:t>
            </a:r>
            <a:r>
              <a:rPr lang="ru-RU" dirty="0"/>
              <a:t>.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78816"/>
            <a:ext cx="8424936" cy="5600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188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9036496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 На могилах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прийнято</a:t>
            </a:r>
            <a:r>
              <a:rPr lang="ru-RU" dirty="0"/>
              <a:t> </a:t>
            </a:r>
            <a:r>
              <a:rPr lang="ru-RU" dirty="0" err="1"/>
              <a:t>залишати</a:t>
            </a:r>
            <a:r>
              <a:rPr lang="ru-RU" dirty="0"/>
              <a:t> </a:t>
            </a:r>
            <a:r>
              <a:rPr lang="ru-RU" dirty="0" err="1"/>
              <a:t>фарбовані</a:t>
            </a:r>
            <a:r>
              <a:rPr lang="ru-RU" dirty="0"/>
              <a:t> </a:t>
            </a:r>
            <a:r>
              <a:rPr lang="ru-RU" dirty="0" err="1"/>
              <a:t>яйця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на </a:t>
            </a:r>
            <a:r>
              <a:rPr lang="ru-RU" dirty="0" err="1"/>
              <a:t>наступний</a:t>
            </a:r>
            <a:r>
              <a:rPr lang="ru-RU" dirty="0"/>
              <a:t> день забирали </a:t>
            </a:r>
            <a:r>
              <a:rPr lang="ru-RU" dirty="0" err="1"/>
              <a:t>жебраки</a:t>
            </a:r>
            <a:r>
              <a:rPr lang="ru-RU" dirty="0"/>
              <a:t>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9144000" cy="5650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46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166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/>
              <a:t>день </a:t>
            </a:r>
            <a:r>
              <a:rPr lang="ru-RU" dirty="0" err="1"/>
              <a:t>весняного</a:t>
            </a:r>
            <a:r>
              <a:rPr lang="ru-RU" dirty="0"/>
              <a:t> </a:t>
            </a:r>
            <a:r>
              <a:rPr lang="ru-RU" dirty="0" err="1"/>
              <a:t>очищення</a:t>
            </a:r>
            <a:r>
              <a:rPr lang="ru-RU" dirty="0"/>
              <a:t>. </a:t>
            </a:r>
            <a:r>
              <a:rPr lang="ru-RU" dirty="0" err="1"/>
              <a:t>Ще</a:t>
            </a:r>
            <a:r>
              <a:rPr lang="ru-RU" dirty="0"/>
              <a:t> </a:t>
            </a:r>
            <a:r>
              <a:rPr lang="ru-RU" dirty="0" err="1"/>
              <a:t>вдосвіта</a:t>
            </a:r>
            <a:r>
              <a:rPr lang="ru-RU" dirty="0"/>
              <a:t>, до </a:t>
            </a:r>
            <a:r>
              <a:rPr lang="ru-RU" dirty="0" err="1"/>
              <a:t>східсонця</a:t>
            </a:r>
            <a:r>
              <a:rPr lang="ru-RU" dirty="0"/>
              <a:t> </a:t>
            </a:r>
            <a:r>
              <a:rPr lang="ru-RU" dirty="0" err="1"/>
              <a:t>селяни</a:t>
            </a:r>
            <a:r>
              <a:rPr lang="ru-RU" dirty="0"/>
              <a:t> чистили в </a:t>
            </a:r>
            <a:r>
              <a:rPr lang="ru-RU" dirty="0" err="1"/>
              <a:t>стайнях</a:t>
            </a:r>
            <a:r>
              <a:rPr lang="ru-RU" dirty="0"/>
              <a:t>, </a:t>
            </a:r>
            <a:r>
              <a:rPr lang="ru-RU" dirty="0" err="1"/>
              <a:t>коморах</a:t>
            </a:r>
            <a:r>
              <a:rPr lang="ru-RU" dirty="0"/>
              <a:t>, на </a:t>
            </a:r>
            <a:r>
              <a:rPr lang="ru-RU" dirty="0" err="1"/>
              <a:t>подвір'ї</a:t>
            </a:r>
            <a:r>
              <a:rPr lang="ru-RU" dirty="0"/>
              <a:t>, в хатах — все повинно бути чистим і </a:t>
            </a:r>
            <a:r>
              <a:rPr lang="ru-RU" dirty="0" err="1"/>
              <a:t>виглядати</a:t>
            </a:r>
            <a:r>
              <a:rPr lang="ru-RU" dirty="0"/>
              <a:t> </a:t>
            </a:r>
            <a:r>
              <a:rPr lang="ru-RU" dirty="0" err="1"/>
              <a:t>по-святковому</a:t>
            </a:r>
            <a:r>
              <a:rPr lang="ru-RU" dirty="0"/>
              <a:t>. </a:t>
            </a: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85708"/>
            <a:ext cx="6818741" cy="4772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63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8344"/>
            <a:ext cx="3800310" cy="6739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Існує</a:t>
            </a:r>
            <a:r>
              <a:rPr lang="ru-RU" dirty="0"/>
              <a:t> </a:t>
            </a:r>
            <a:r>
              <a:rPr lang="ru-RU" dirty="0" err="1"/>
              <a:t>повір'я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в </a:t>
            </a:r>
            <a:r>
              <a:rPr lang="ru-RU" dirty="0" err="1"/>
              <a:t>Чистий</a:t>
            </a:r>
            <a:r>
              <a:rPr lang="ru-RU" dirty="0"/>
              <a:t> </a:t>
            </a:r>
            <a:r>
              <a:rPr lang="ru-RU" dirty="0" err="1"/>
              <a:t>четвер</a:t>
            </a:r>
            <a:r>
              <a:rPr lang="ru-RU" dirty="0"/>
              <a:t>, до </a:t>
            </a:r>
            <a:r>
              <a:rPr lang="ru-RU" dirty="0" err="1"/>
              <a:t>східсонця</a:t>
            </a:r>
            <a:r>
              <a:rPr lang="ru-RU" dirty="0"/>
              <a:t> ворон носить з </a:t>
            </a:r>
            <a:r>
              <a:rPr lang="ru-RU" dirty="0" err="1"/>
              <a:t>гнізда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купати</a:t>
            </a:r>
            <a:r>
              <a:rPr lang="ru-RU" dirty="0"/>
              <a:t> в </a:t>
            </a:r>
            <a:r>
              <a:rPr lang="ru-RU" dirty="0" err="1"/>
              <a:t>річці</a:t>
            </a:r>
            <a:r>
              <a:rPr lang="ru-RU" dirty="0"/>
              <a:t>. </a:t>
            </a:r>
            <a:r>
              <a:rPr lang="ru-RU" dirty="0" err="1"/>
              <a:t>Хто</a:t>
            </a:r>
            <a:r>
              <a:rPr lang="ru-RU" dirty="0"/>
              <a:t> </a:t>
            </a:r>
            <a:r>
              <a:rPr lang="ru-RU" dirty="0" err="1"/>
              <a:t>скупається</a:t>
            </a:r>
            <a:r>
              <a:rPr lang="ru-RU" dirty="0"/>
              <a:t> </a:t>
            </a:r>
            <a:r>
              <a:rPr lang="ru-RU" dirty="0" err="1"/>
              <a:t>раніше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воронячих</a:t>
            </a:r>
            <a:r>
              <a:rPr lang="ru-RU" dirty="0"/>
              <a:t> </a:t>
            </a:r>
            <a:r>
              <a:rPr lang="ru-RU" dirty="0" err="1"/>
              <a:t>дітей</a:t>
            </a:r>
            <a:r>
              <a:rPr lang="ru-RU" dirty="0"/>
              <a:t>, той буде здоровий </a:t>
            </a:r>
            <a:r>
              <a:rPr lang="ru-RU" dirty="0" err="1"/>
              <a:t>протягом</a:t>
            </a:r>
            <a:r>
              <a:rPr lang="ru-RU" dirty="0"/>
              <a:t> </a:t>
            </a:r>
            <a:r>
              <a:rPr lang="ru-RU" dirty="0" err="1"/>
              <a:t>цілого</a:t>
            </a:r>
            <a:r>
              <a:rPr lang="ru-RU" dirty="0"/>
              <a:t> року. </a:t>
            </a:r>
          </a:p>
        </p:txBody>
      </p:sp>
      <p:pic>
        <p:nvPicPr>
          <p:cNvPr id="16386" name="Picture 2" descr="C:\Users\User\Downloads\3957-otkritki-Otkritka-animatsiya-Chistiy-Chetverg-prazdnik-pozdravlenie-obryadi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310" y="0"/>
            <a:ext cx="5343690" cy="6856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81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805_afisha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619" y="18306"/>
            <a:ext cx="7009381" cy="683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¾ÑÐ½Ð°Ð¼ÐµÐ½Ñ Ð· Ð²ÐµÑÐ±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692696" y="-9724"/>
            <a:ext cx="5401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93071" y="2507356"/>
            <a:ext cx="29097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</a:t>
            </a:r>
            <a:r>
              <a:rPr lang="en-US" sz="5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’</a:t>
            </a:r>
            <a:r>
              <a:rPr lang="uk-UA" sz="5400" b="1" dirty="0" err="1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ятниця</a:t>
            </a:r>
            <a:endParaRPr lang="ru-RU" sz="54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97534" y="5013176"/>
            <a:ext cx="22525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Пров</a:t>
            </a:r>
            <a:r>
              <a:rPr lang="en-US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r>
              <a:rPr lang="uk-UA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дна</a:t>
            </a:r>
            <a:endParaRPr lang="ru-RU" sz="40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3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88640"/>
            <a:ext cx="2591272" cy="676875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Особливо </a:t>
            </a:r>
            <a:r>
              <a:rPr lang="ru-RU" dirty="0" err="1"/>
              <a:t>урочисто</a:t>
            </a:r>
            <a:r>
              <a:rPr lang="ru-RU" dirty="0"/>
              <a:t> день </a:t>
            </a:r>
            <a:r>
              <a:rPr lang="ru-RU" dirty="0" err="1"/>
              <a:t>відзначався</a:t>
            </a:r>
            <a:r>
              <a:rPr lang="ru-RU" dirty="0"/>
              <a:t> </a:t>
            </a:r>
            <a:r>
              <a:rPr lang="ru-RU" dirty="0" err="1"/>
              <a:t>молодятами</a:t>
            </a:r>
            <a:r>
              <a:rPr lang="ru-RU" dirty="0"/>
              <a:t>,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рідня</a:t>
            </a:r>
            <a:r>
              <a:rPr lang="ru-RU" dirty="0"/>
              <a:t> </a:t>
            </a:r>
            <a:r>
              <a:rPr lang="ru-RU" dirty="0" err="1"/>
              <a:t>вітала</a:t>
            </a:r>
            <a:r>
              <a:rPr lang="ru-RU" dirty="0"/>
              <a:t> і </a:t>
            </a:r>
            <a:r>
              <a:rPr lang="ru-RU" dirty="0" err="1"/>
              <a:t>присвячувала</a:t>
            </a:r>
            <a:r>
              <a:rPr lang="ru-RU" dirty="0"/>
              <a:t> в коло </a:t>
            </a:r>
            <a:r>
              <a:rPr lang="ru-RU" dirty="0" err="1"/>
              <a:t>одружених</a:t>
            </a:r>
            <a:r>
              <a:rPr lang="ru-RU" dirty="0"/>
              <a:t> </a:t>
            </a:r>
            <a:r>
              <a:rPr lang="ru-RU" dirty="0" err="1"/>
              <a:t>господарів</a:t>
            </a:r>
            <a:r>
              <a:rPr lang="ru-RU" dirty="0"/>
              <a:t>. </a:t>
            </a:r>
            <a:r>
              <a:rPr lang="ru-RU" dirty="0" smtClean="0"/>
              <a:t>Батьки </a:t>
            </a:r>
            <a:r>
              <a:rPr lang="ru-RU" dirty="0" err="1"/>
              <a:t>дружини</a:t>
            </a:r>
            <a:r>
              <a:rPr lang="ru-RU" dirty="0"/>
              <a:t> </a:t>
            </a:r>
            <a:r>
              <a:rPr lang="ru-RU" dirty="0" err="1"/>
              <a:t>повинні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запросити</a:t>
            </a:r>
            <a:r>
              <a:rPr lang="ru-RU" dirty="0"/>
              <a:t> </a:t>
            </a:r>
            <a:r>
              <a:rPr lang="ru-RU" dirty="0" smtClean="0"/>
              <a:t>зятя в </a:t>
            </a:r>
            <a:r>
              <a:rPr lang="ru-RU" dirty="0" err="1" smtClean="0"/>
              <a:t>гості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1026" name="Picture 2" descr="C:\Users\User\Downloads\2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1272" y="0"/>
            <a:ext cx="65527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47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88640"/>
            <a:ext cx="9036496" cy="2332856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Ще</a:t>
            </a:r>
            <a:r>
              <a:rPr lang="ru-RU" dirty="0" smtClean="0"/>
              <a:t> в </a:t>
            </a:r>
            <a:r>
              <a:rPr lang="ru-RU" dirty="0" err="1" smtClean="0"/>
              <a:t>цей</a:t>
            </a:r>
            <a:r>
              <a:rPr lang="ru-RU" dirty="0" smtClean="0"/>
              <a:t> день 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прийнято</a:t>
            </a:r>
            <a:r>
              <a:rPr lang="ru-RU" dirty="0"/>
              <a:t> </a:t>
            </a:r>
            <a:r>
              <a:rPr lang="ru-RU" dirty="0" err="1" smtClean="0"/>
              <a:t>палити</a:t>
            </a:r>
            <a:r>
              <a:rPr lang="ru-RU" dirty="0" smtClean="0"/>
              <a:t> </a:t>
            </a:r>
            <a:r>
              <a:rPr lang="ru-RU" dirty="0" err="1"/>
              <a:t>опудало</a:t>
            </a:r>
            <a:r>
              <a:rPr lang="ru-RU" dirty="0"/>
              <a:t> з сухих </a:t>
            </a:r>
            <a:r>
              <a:rPr lang="ru-RU" dirty="0" err="1"/>
              <a:t>гілок</a:t>
            </a:r>
            <a:r>
              <a:rPr lang="ru-RU" dirty="0"/>
              <a:t>. </a:t>
            </a:r>
            <a:r>
              <a:rPr lang="ru-RU" dirty="0" err="1"/>
              <a:t>Попіл</a:t>
            </a:r>
            <a:r>
              <a:rPr lang="ru-RU" dirty="0"/>
              <a:t> </a:t>
            </a:r>
            <a:r>
              <a:rPr lang="ru-RU" dirty="0" err="1"/>
              <a:t>розсіювали</a:t>
            </a:r>
            <a:r>
              <a:rPr lang="ru-RU" dirty="0"/>
              <a:t> по полю</a:t>
            </a:r>
            <a:r>
              <a:rPr lang="ru-RU" dirty="0" smtClean="0"/>
              <a:t>. Так </a:t>
            </a:r>
            <a:r>
              <a:rPr lang="ru-RU" dirty="0" err="1"/>
              <a:t>виганяли</a:t>
            </a:r>
            <a:r>
              <a:rPr lang="ru-RU" dirty="0"/>
              <a:t> нечисть з </a:t>
            </a:r>
            <a:r>
              <a:rPr lang="ru-RU" dirty="0" err="1"/>
              <a:t>полів</a:t>
            </a:r>
            <a:r>
              <a:rPr lang="ru-RU" dirty="0"/>
              <a:t> і </a:t>
            </a:r>
            <a:r>
              <a:rPr lang="ru-RU" dirty="0" err="1"/>
              <a:t>городів</a:t>
            </a:r>
            <a:r>
              <a:rPr lang="ru-RU" dirty="0"/>
              <a:t>, яка могла </a:t>
            </a:r>
            <a:r>
              <a:rPr lang="ru-RU" dirty="0" err="1"/>
              <a:t>зашкодити</a:t>
            </a:r>
            <a:r>
              <a:rPr lang="ru-RU" dirty="0"/>
              <a:t> доброму </a:t>
            </a:r>
            <a:r>
              <a:rPr lang="ru-RU" dirty="0" err="1"/>
              <a:t>врожаю</a:t>
            </a:r>
            <a:r>
              <a:rPr lang="ru-RU" dirty="0"/>
              <a:t>. 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76870"/>
            <a:ext cx="6768752" cy="4509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7130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805_afisha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619" y="18306"/>
            <a:ext cx="7009381" cy="683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¾ÑÐ½Ð°Ð¼ÐµÐ½Ñ Ð· Ð²ÐµÑÐ±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692696" y="-9724"/>
            <a:ext cx="5401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33614" y="2507356"/>
            <a:ext cx="2228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Субота</a:t>
            </a:r>
            <a:endParaRPr lang="ru-RU" sz="54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39952" y="5085184"/>
            <a:ext cx="351891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</a:t>
            </a:r>
            <a:r>
              <a:rPr lang="en-US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</a:t>
            </a:r>
            <a:r>
              <a:rPr lang="uk-UA" sz="4000" b="1" i="1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дова</a:t>
            </a:r>
            <a:r>
              <a:rPr lang="uk-UA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субота</a:t>
            </a:r>
            <a:endParaRPr lang="ru-RU" sz="40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3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8"/>
            <a:ext cx="4069160" cy="648072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 У </a:t>
            </a:r>
            <a:r>
              <a:rPr lang="ru-RU" dirty="0" err="1"/>
              <a:t>цей</a:t>
            </a:r>
            <a:r>
              <a:rPr lang="ru-RU" dirty="0"/>
              <a:t> день проводили «</a:t>
            </a:r>
            <a:r>
              <a:rPr lang="ru-RU" dirty="0" err="1"/>
              <a:t>обхідний</a:t>
            </a:r>
            <a:r>
              <a:rPr lang="ru-RU" dirty="0"/>
              <a:t>» обряд, метою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колективне</a:t>
            </a:r>
            <a:r>
              <a:rPr lang="ru-RU" dirty="0"/>
              <a:t> </a:t>
            </a:r>
            <a:r>
              <a:rPr lang="ru-RU" dirty="0" err="1"/>
              <a:t>вшанування</a:t>
            </a:r>
            <a:r>
              <a:rPr lang="ru-RU" dirty="0"/>
              <a:t> та </a:t>
            </a:r>
            <a:r>
              <a:rPr lang="ru-RU" dirty="0" err="1"/>
              <a:t>привітання</a:t>
            </a:r>
            <a:r>
              <a:rPr lang="ru-RU" dirty="0"/>
              <a:t> молодят,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одружилися</a:t>
            </a:r>
            <a:r>
              <a:rPr lang="ru-RU" dirty="0"/>
              <a:t> </a:t>
            </a:r>
            <a:r>
              <a:rPr lang="ru-RU" dirty="0" err="1"/>
              <a:t>протягом</a:t>
            </a:r>
            <a:r>
              <a:rPr lang="ru-RU" dirty="0"/>
              <a:t> року.</a:t>
            </a:r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688" y="0"/>
            <a:ext cx="485417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525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7335" y="2852736"/>
            <a:ext cx="3110658" cy="4114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2736"/>
            <a:ext cx="3175744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251520" y="0"/>
            <a:ext cx="88924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Ще</a:t>
            </a:r>
            <a:r>
              <a:rPr lang="ru-RU" dirty="0"/>
              <a:t> в </a:t>
            </a:r>
            <a:r>
              <a:rPr lang="ru-RU" dirty="0" err="1"/>
              <a:t>суботу</a:t>
            </a:r>
            <a:r>
              <a:rPr lang="ru-RU" dirty="0"/>
              <a:t> </a:t>
            </a:r>
            <a:r>
              <a:rPr lang="ru-RU" dirty="0" err="1"/>
              <a:t>відбувалося</a:t>
            </a:r>
            <a:r>
              <a:rPr lang="ru-RU" dirty="0"/>
              <a:t> «</a:t>
            </a:r>
            <a:r>
              <a:rPr lang="ru-RU" dirty="0" err="1"/>
              <a:t>вигнання</a:t>
            </a:r>
            <a:r>
              <a:rPr lang="ru-RU" dirty="0"/>
              <a:t> </a:t>
            </a:r>
            <a:r>
              <a:rPr lang="ru-RU" dirty="0" err="1"/>
              <a:t>смерті</a:t>
            </a:r>
            <a:r>
              <a:rPr lang="ru-RU" dirty="0"/>
              <a:t>». З </a:t>
            </a:r>
            <a:r>
              <a:rPr lang="ru-RU" dirty="0" err="1"/>
              <a:t>усього</a:t>
            </a:r>
            <a:r>
              <a:rPr lang="ru-RU" dirty="0"/>
              <a:t> села </a:t>
            </a:r>
            <a:r>
              <a:rPr lang="ru-RU" dirty="0" err="1"/>
              <a:t>збиралися</a:t>
            </a:r>
            <a:r>
              <a:rPr lang="ru-RU" dirty="0"/>
              <a:t> </a:t>
            </a:r>
            <a:r>
              <a:rPr lang="ru-RU" dirty="0" err="1"/>
              <a:t>старі</a:t>
            </a:r>
            <a:r>
              <a:rPr lang="ru-RU" dirty="0"/>
              <a:t> і </a:t>
            </a:r>
            <a:r>
              <a:rPr lang="ru-RU" dirty="0" err="1"/>
              <a:t>молоді</a:t>
            </a:r>
            <a:r>
              <a:rPr lang="ru-RU" dirty="0"/>
              <a:t> </a:t>
            </a:r>
            <a:r>
              <a:rPr lang="ru-RU" dirty="0" err="1"/>
              <a:t>жінки</a:t>
            </a:r>
            <a:r>
              <a:rPr lang="ru-RU" dirty="0"/>
              <a:t> і, </a:t>
            </a:r>
            <a:r>
              <a:rPr lang="ru-RU" dirty="0" err="1"/>
              <a:t>озброївшись</a:t>
            </a:r>
            <a:r>
              <a:rPr lang="ru-RU" dirty="0"/>
              <a:t> </a:t>
            </a:r>
            <a:r>
              <a:rPr lang="ru-RU" dirty="0" err="1"/>
              <a:t>мітлами</a:t>
            </a:r>
            <a:r>
              <a:rPr lang="ru-RU" dirty="0"/>
              <a:t>, </a:t>
            </a:r>
            <a:r>
              <a:rPr lang="ru-RU" dirty="0" err="1"/>
              <a:t>коцюбами</a:t>
            </a:r>
            <a:r>
              <a:rPr lang="ru-RU" dirty="0"/>
              <a:t> та </a:t>
            </a:r>
            <a:r>
              <a:rPr lang="ru-RU" dirty="0" err="1"/>
              <a:t>іншої</a:t>
            </a:r>
            <a:r>
              <a:rPr lang="ru-RU" dirty="0"/>
              <a:t> </a:t>
            </a:r>
            <a:r>
              <a:rPr lang="ru-RU" dirty="0" err="1"/>
              <a:t>домашнім</a:t>
            </a:r>
            <a:r>
              <a:rPr lang="ru-RU" dirty="0"/>
              <a:t> </a:t>
            </a:r>
            <a:r>
              <a:rPr lang="ru-RU" dirty="0" err="1"/>
              <a:t>начинням</a:t>
            </a:r>
            <a:r>
              <a:rPr lang="ru-RU" dirty="0"/>
              <a:t>, </a:t>
            </a:r>
            <a:r>
              <a:rPr lang="ru-RU" dirty="0" err="1" smtClean="0"/>
              <a:t>викрикували</a:t>
            </a:r>
            <a:r>
              <a:rPr lang="ru-RU" dirty="0" smtClean="0"/>
              <a:t> </a:t>
            </a:r>
            <a:r>
              <a:rPr lang="ru-RU" dirty="0" err="1"/>
              <a:t>смерті</a:t>
            </a:r>
            <a:r>
              <a:rPr lang="ru-RU" dirty="0"/>
              <a:t> </a:t>
            </a:r>
            <a:r>
              <a:rPr lang="ru-RU" dirty="0" err="1"/>
              <a:t>прокляття</a:t>
            </a:r>
            <a:r>
              <a:rPr lang="ru-RU" dirty="0"/>
              <a:t>. </a:t>
            </a:r>
            <a:r>
              <a:rPr lang="ru-RU" dirty="0" err="1"/>
              <a:t>Вважалося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чим</a:t>
            </a:r>
            <a:r>
              <a:rPr lang="ru-RU" dirty="0"/>
              <a:t> </a:t>
            </a:r>
            <a:r>
              <a:rPr lang="ru-RU" dirty="0" err="1"/>
              <a:t>довше</a:t>
            </a:r>
            <a:r>
              <a:rPr lang="ru-RU" dirty="0"/>
              <a:t> і </a:t>
            </a:r>
            <a:r>
              <a:rPr lang="ru-RU" dirty="0" err="1"/>
              <a:t>веселіше</a:t>
            </a:r>
            <a:r>
              <a:rPr lang="ru-RU" dirty="0"/>
              <a:t> </a:t>
            </a:r>
            <a:r>
              <a:rPr lang="ru-RU" dirty="0" err="1"/>
              <a:t>лякати</a:t>
            </a:r>
            <a:r>
              <a:rPr lang="ru-RU" dirty="0"/>
              <a:t> </a:t>
            </a:r>
            <a:r>
              <a:rPr lang="ru-RU" dirty="0" err="1"/>
              <a:t>привид</a:t>
            </a:r>
            <a:r>
              <a:rPr lang="ru-RU" dirty="0"/>
              <a:t>, </a:t>
            </a:r>
            <a:r>
              <a:rPr lang="ru-RU" dirty="0" err="1"/>
              <a:t>тим</a:t>
            </a:r>
            <a:r>
              <a:rPr lang="ru-RU" dirty="0"/>
              <a:t> </a:t>
            </a:r>
            <a:r>
              <a:rPr lang="ru-RU" dirty="0" err="1"/>
              <a:t>надійніше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позбутися</a:t>
            </a:r>
            <a:r>
              <a:rPr lang="ru-RU" dirty="0"/>
              <a:t> </a:t>
            </a:r>
            <a:r>
              <a:rPr lang="ru-RU" dirty="0" smtClean="0"/>
              <a:t>  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      будь-</a:t>
            </a:r>
            <a:r>
              <a:rPr lang="ru-RU" dirty="0" err="1" smtClean="0"/>
              <a:t>якої</a:t>
            </a:r>
            <a:r>
              <a:rPr lang="ru-RU" dirty="0" smtClean="0"/>
              <a:t> </a:t>
            </a:r>
            <a:r>
              <a:rPr lang="ru-RU" dirty="0" err="1"/>
              <a:t>хвороби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00267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ownloads\805_afisha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619" y="18306"/>
            <a:ext cx="7009381" cy="6839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ÐÐ°ÑÑÐ¸Ð½ÐºÐ¸ Ð¿Ð¾ Ð·Ð°Ð¿ÑÐ¾ÑÑ Ð¾ÑÐ½Ð°Ð¼ÐµÐ½Ñ Ð· Ð²ÐµÑÐ±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692696" y="-9724"/>
            <a:ext cx="540184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27395" y="2507356"/>
            <a:ext cx="22411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905"/>
                <a:gradFill>
                  <a:gsLst>
                    <a:gs pos="0">
                      <a:srgbClr val="F79646">
                        <a:shade val="20000"/>
                        <a:satMod val="200000"/>
                      </a:srgbClr>
                    </a:gs>
                    <a:gs pos="78000">
                      <a:srgbClr val="F79646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79646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Неділя</a:t>
            </a:r>
            <a:endParaRPr lang="ru-RU" sz="5400" b="1" dirty="0">
              <a:ln w="1905"/>
              <a:gradFill>
                <a:gsLst>
                  <a:gs pos="0">
                    <a:srgbClr val="F79646">
                      <a:shade val="20000"/>
                      <a:satMod val="200000"/>
                    </a:srgbClr>
                  </a:gs>
                  <a:gs pos="78000">
                    <a:srgbClr val="F79646">
                      <a:tint val="90000"/>
                      <a:shade val="89000"/>
                      <a:satMod val="220000"/>
                    </a:srgbClr>
                  </a:gs>
                  <a:gs pos="100000">
                    <a:srgbClr val="F79646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3968" y="5157192"/>
            <a:ext cx="34318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i="1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Червона гірка </a:t>
            </a:r>
            <a:endParaRPr lang="ru-RU" sz="4000" b="1" i="1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3531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6632"/>
            <a:ext cx="9036496" cy="28369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err="1" smtClean="0"/>
              <a:t>Назва</a:t>
            </a:r>
            <a:r>
              <a:rPr lang="ru-RU" dirty="0" smtClean="0"/>
              <a:t> </a:t>
            </a:r>
            <a:r>
              <a:rPr lang="ru-RU" dirty="0" err="1" smtClean="0"/>
              <a:t>Червона</a:t>
            </a:r>
            <a:r>
              <a:rPr lang="ru-RU" dirty="0" smtClean="0"/>
              <a:t> </a:t>
            </a:r>
            <a:r>
              <a:rPr lang="ru-RU" dirty="0" err="1" smtClean="0"/>
              <a:t>гірка</a:t>
            </a:r>
            <a:r>
              <a:rPr lang="ru-RU" dirty="0" smtClean="0"/>
              <a:t> </a:t>
            </a:r>
            <a:r>
              <a:rPr lang="ru-RU" dirty="0" err="1" smtClean="0"/>
              <a:t>отримано</a:t>
            </a:r>
            <a:r>
              <a:rPr lang="ru-RU" dirty="0" smtClean="0"/>
              <a:t> </a:t>
            </a:r>
            <a:r>
              <a:rPr lang="ru-RU" dirty="0" smtClean="0"/>
              <a:t>тому,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ігри</a:t>
            </a:r>
            <a:r>
              <a:rPr lang="ru-RU" dirty="0" smtClean="0"/>
              <a:t> та </a:t>
            </a:r>
            <a:r>
              <a:rPr lang="ru-RU" dirty="0" err="1" smtClean="0"/>
              <a:t>гуляння</a:t>
            </a:r>
            <a:r>
              <a:rPr lang="ru-RU" dirty="0" smtClean="0"/>
              <a:t> в </a:t>
            </a:r>
            <a:r>
              <a:rPr lang="ru-RU" dirty="0" err="1" smtClean="0"/>
              <a:t>цей</a:t>
            </a:r>
            <a:r>
              <a:rPr lang="ru-RU" dirty="0" smtClean="0"/>
              <a:t> день проводились на </a:t>
            </a:r>
            <a:r>
              <a:rPr lang="ru-RU" dirty="0" err="1" smtClean="0"/>
              <a:t>пагорбах</a:t>
            </a:r>
            <a:r>
              <a:rPr lang="ru-RU" dirty="0" smtClean="0"/>
              <a:t>, де </a:t>
            </a:r>
            <a:r>
              <a:rPr lang="ru-RU" dirty="0" err="1" smtClean="0"/>
              <a:t>раніше</a:t>
            </a:r>
            <a:r>
              <a:rPr lang="ru-RU" dirty="0" smtClean="0"/>
              <a:t> </a:t>
            </a:r>
            <a:r>
              <a:rPr lang="ru-RU" dirty="0" err="1" smtClean="0"/>
              <a:t>розтанув</a:t>
            </a:r>
            <a:r>
              <a:rPr lang="ru-RU" dirty="0" smtClean="0"/>
              <a:t> </a:t>
            </a:r>
            <a:r>
              <a:rPr lang="ru-RU" dirty="0" err="1" smtClean="0"/>
              <a:t>сніг</a:t>
            </a:r>
            <a:r>
              <a:rPr lang="ru-RU" dirty="0" smtClean="0"/>
              <a:t> - </a:t>
            </a:r>
            <a:r>
              <a:rPr lang="ru-RU" dirty="0" err="1" smtClean="0"/>
              <a:t>червоних</a:t>
            </a:r>
            <a:r>
              <a:rPr lang="ru-RU" dirty="0" smtClean="0"/>
              <a:t> (</a:t>
            </a:r>
            <a:r>
              <a:rPr lang="ru-RU" dirty="0" err="1" smtClean="0"/>
              <a:t>гарних</a:t>
            </a:r>
            <a:r>
              <a:rPr lang="ru-RU" dirty="0" smtClean="0"/>
              <a:t>) </a:t>
            </a:r>
            <a:r>
              <a:rPr lang="ru-RU" dirty="0" err="1" smtClean="0"/>
              <a:t>гірках</a:t>
            </a:r>
            <a:r>
              <a:rPr lang="ru-RU" dirty="0" smtClean="0"/>
              <a:t>. </a:t>
            </a:r>
            <a:r>
              <a:rPr lang="ru-RU" dirty="0" err="1" smtClean="0"/>
              <a:t>Червона</a:t>
            </a:r>
            <a:r>
              <a:rPr lang="ru-RU" dirty="0" smtClean="0"/>
              <a:t> </a:t>
            </a:r>
            <a:r>
              <a:rPr lang="ru-RU" dirty="0" err="1" smtClean="0"/>
              <a:t>гірка</a:t>
            </a:r>
            <a:r>
              <a:rPr lang="ru-RU" dirty="0" smtClean="0"/>
              <a:t> символізує </a:t>
            </a:r>
            <a:r>
              <a:rPr lang="ru-RU" dirty="0" err="1" smtClean="0"/>
              <a:t>повний</a:t>
            </a:r>
            <a:r>
              <a:rPr lang="ru-RU" dirty="0" smtClean="0"/>
              <a:t> </a:t>
            </a:r>
            <a:r>
              <a:rPr lang="ru-RU" dirty="0" err="1" smtClean="0"/>
              <a:t>прихід</a:t>
            </a:r>
            <a:r>
              <a:rPr lang="ru-RU" dirty="0" smtClean="0"/>
              <a:t> </a:t>
            </a:r>
            <a:r>
              <a:rPr lang="ru-RU" dirty="0" err="1" smtClean="0"/>
              <a:t>весни</a:t>
            </a:r>
            <a:r>
              <a:rPr lang="ru-RU" dirty="0" smtClean="0"/>
              <a:t>. </a:t>
            </a:r>
            <a:r>
              <a:rPr lang="ru-RU" dirty="0"/>
              <a:t>У </a:t>
            </a:r>
            <a:r>
              <a:rPr lang="ru-RU" dirty="0" err="1"/>
              <a:t>цей</a:t>
            </a:r>
            <a:r>
              <a:rPr lang="ru-RU" dirty="0"/>
              <a:t> день </a:t>
            </a:r>
            <a:r>
              <a:rPr lang="ru-RU" dirty="0" err="1"/>
              <a:t>намагалися</a:t>
            </a:r>
            <a:r>
              <a:rPr lang="ru-RU" dirty="0"/>
              <a:t> </a:t>
            </a:r>
            <a:r>
              <a:rPr lang="ru-RU" dirty="0" err="1"/>
              <a:t>звільнитися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всіх</a:t>
            </a:r>
            <a:r>
              <a:rPr lang="ru-RU" dirty="0"/>
              <a:t> </a:t>
            </a:r>
            <a:r>
              <a:rPr lang="ru-RU" dirty="0" err="1"/>
              <a:t>сумних</a:t>
            </a:r>
            <a:r>
              <a:rPr lang="ru-RU" dirty="0"/>
              <a:t> </a:t>
            </a:r>
            <a:r>
              <a:rPr lang="ru-RU" dirty="0" err="1"/>
              <a:t>роздумів</a:t>
            </a:r>
            <a:r>
              <a:rPr lang="ru-RU" dirty="0"/>
              <a:t> і </a:t>
            </a:r>
            <a:r>
              <a:rPr lang="ru-RU" dirty="0" err="1"/>
              <a:t>переживань</a:t>
            </a:r>
            <a:r>
              <a:rPr lang="ru-RU" dirty="0"/>
              <a:t>.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" y="2924943"/>
            <a:ext cx="9141693" cy="3933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8160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3500" y="260648"/>
            <a:ext cx="3892996" cy="64807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/>
              <a:t>Православна</a:t>
            </a:r>
            <a:r>
              <a:rPr lang="ru-RU" dirty="0"/>
              <a:t> </a:t>
            </a:r>
            <a:r>
              <a:rPr lang="ru-RU" dirty="0" err="1"/>
              <a:t>церква</a:t>
            </a:r>
            <a:r>
              <a:rPr lang="ru-RU" dirty="0"/>
              <a:t> </a:t>
            </a:r>
            <a:r>
              <a:rPr lang="ru-RU" dirty="0" err="1"/>
              <a:t>називає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день "</a:t>
            </a:r>
            <a:r>
              <a:rPr lang="ru-RU" dirty="0" err="1"/>
              <a:t>Фоміною</a:t>
            </a:r>
            <a:r>
              <a:rPr lang="ru-RU" dirty="0"/>
              <a:t> </a:t>
            </a:r>
            <a:r>
              <a:rPr lang="ru-RU" dirty="0" err="1"/>
              <a:t>неділею</a:t>
            </a:r>
            <a:r>
              <a:rPr lang="ru-RU" dirty="0"/>
              <a:t>" - на честь </a:t>
            </a:r>
            <a:r>
              <a:rPr lang="ru-RU" dirty="0" err="1"/>
              <a:t>Фоми</a:t>
            </a:r>
            <a:r>
              <a:rPr lang="ru-RU" dirty="0"/>
              <a:t> </a:t>
            </a:r>
            <a:r>
              <a:rPr lang="ru-RU" dirty="0" err="1"/>
              <a:t>невіруючого</a:t>
            </a:r>
            <a:r>
              <a:rPr lang="ru-RU" dirty="0"/>
              <a:t>,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очима</a:t>
            </a:r>
            <a:r>
              <a:rPr lang="ru-RU" dirty="0"/>
              <a:t> </a:t>
            </a:r>
            <a:r>
              <a:rPr lang="ru-RU" dirty="0" err="1"/>
              <a:t>зміг</a:t>
            </a:r>
            <a:r>
              <a:rPr lang="ru-RU" dirty="0"/>
              <a:t> </a:t>
            </a:r>
            <a:r>
              <a:rPr lang="ru-RU" dirty="0" err="1"/>
              <a:t>переконатися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Христос воскрес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868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260649"/>
            <a:ext cx="8784976" cy="2376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З </a:t>
            </a:r>
            <a:r>
              <a:rPr lang="ru-RU" dirty="0"/>
              <a:t>тих </a:t>
            </a:r>
            <a:r>
              <a:rPr lang="ru-RU" dirty="0" err="1"/>
              <a:t>пір</a:t>
            </a:r>
            <a:r>
              <a:rPr lang="ru-RU" dirty="0"/>
              <a:t> </a:t>
            </a:r>
            <a:r>
              <a:rPr lang="ru-RU" dirty="0" err="1"/>
              <a:t>існує</a:t>
            </a:r>
            <a:r>
              <a:rPr lang="ru-RU" dirty="0"/>
              <a:t> </a:t>
            </a:r>
            <a:r>
              <a:rPr lang="ru-RU" dirty="0" err="1"/>
              <a:t>великодній</a:t>
            </a:r>
            <a:r>
              <a:rPr lang="ru-RU" dirty="0"/>
              <a:t> обряд </a:t>
            </a:r>
            <a:r>
              <a:rPr lang="ru-RU" dirty="0" err="1"/>
              <a:t>причастя</a:t>
            </a:r>
            <a:r>
              <a:rPr lang="ru-RU" dirty="0"/>
              <a:t> до </a:t>
            </a:r>
            <a:r>
              <a:rPr lang="ru-RU" dirty="0" err="1"/>
              <a:t>тіла</a:t>
            </a:r>
            <a:r>
              <a:rPr lang="ru-RU" dirty="0"/>
              <a:t> Христового.</a:t>
            </a:r>
            <a:endParaRPr lang="ru-RU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4230768"/>
            <a:ext cx="4005023" cy="2473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19213"/>
            <a:ext cx="3779912" cy="55082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178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95540" y="404664"/>
            <a:ext cx="3548460" cy="64533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 smtClean="0"/>
              <a:t>І</a:t>
            </a:r>
            <a:r>
              <a:rPr lang="ru-RU" dirty="0"/>
              <a:t> </a:t>
            </a:r>
            <a:r>
              <a:rPr lang="ru-RU" dirty="0" err="1"/>
              <a:t>зійде</a:t>
            </a:r>
            <a:r>
              <a:rPr lang="ru-RU" dirty="0"/>
              <a:t> </a:t>
            </a:r>
            <a:r>
              <a:rPr lang="ru-RU" dirty="0" err="1"/>
              <a:t>сонце</a:t>
            </a:r>
            <a:r>
              <a:rPr lang="ru-RU" dirty="0"/>
              <a:t>, </a:t>
            </a:r>
            <a:r>
              <a:rPr lang="ru-RU" dirty="0" err="1"/>
              <a:t>наче</a:t>
            </a:r>
            <a:r>
              <a:rPr lang="ru-RU" dirty="0"/>
              <a:t> кругла </a:t>
            </a:r>
            <a:r>
              <a:rPr lang="ru-RU" dirty="0" err="1"/>
              <a:t>паска</a:t>
            </a:r>
            <a:r>
              <a:rPr lang="ru-RU" dirty="0"/>
              <a:t>,</a:t>
            </a: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Мов</a:t>
            </a:r>
            <a:r>
              <a:rPr lang="ru-RU" dirty="0"/>
              <a:t> </a:t>
            </a:r>
            <a:r>
              <a:rPr lang="ru-RU" dirty="0" err="1"/>
              <a:t>писанка</a:t>
            </a:r>
            <a:r>
              <a:rPr lang="ru-RU" dirty="0"/>
              <a:t>, </a:t>
            </a:r>
            <a:r>
              <a:rPr lang="ru-RU" dirty="0" err="1"/>
              <a:t>розквітне</a:t>
            </a:r>
            <a:r>
              <a:rPr lang="ru-RU" dirty="0"/>
              <a:t> вся земля –</a:t>
            </a: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Радіймо</a:t>
            </a:r>
            <a:r>
              <a:rPr lang="ru-RU" dirty="0"/>
              <a:t>, </a:t>
            </a:r>
            <a:r>
              <a:rPr lang="ru-RU" dirty="0" err="1"/>
              <a:t>друзі</a:t>
            </a:r>
            <a:r>
              <a:rPr lang="ru-RU" dirty="0"/>
              <a:t>, </a:t>
            </a:r>
            <a:r>
              <a:rPr lang="ru-RU" dirty="0" err="1"/>
              <a:t>великодня</a:t>
            </a:r>
            <a:r>
              <a:rPr lang="ru-RU" dirty="0"/>
              <a:t> </a:t>
            </a:r>
            <a:r>
              <a:rPr lang="ru-RU" dirty="0" err="1"/>
              <a:t>казка</a:t>
            </a: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Гаївкою</a:t>
            </a:r>
            <a:r>
              <a:rPr lang="ru-RU" dirty="0"/>
              <a:t> хай </a:t>
            </a:r>
            <a:r>
              <a:rPr lang="ru-RU" dirty="0" err="1"/>
              <a:t>серце</a:t>
            </a:r>
            <a:r>
              <a:rPr lang="ru-RU" dirty="0"/>
              <a:t> </a:t>
            </a:r>
            <a:r>
              <a:rPr lang="ru-RU" dirty="0" err="1"/>
              <a:t>звеселя</a:t>
            </a:r>
            <a:r>
              <a:rPr lang="ru-RU" dirty="0"/>
              <a:t>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452"/>
            <a:ext cx="5595541" cy="6842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9945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48064" y="260648"/>
            <a:ext cx="3621088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 smtClean="0"/>
              <a:t>Співаймо</a:t>
            </a:r>
            <a:r>
              <a:rPr lang="ru-RU" dirty="0"/>
              <a:t>, </a:t>
            </a:r>
            <a:r>
              <a:rPr lang="ru-RU" dirty="0" err="1"/>
              <a:t>друзі</a:t>
            </a:r>
            <a:r>
              <a:rPr lang="ru-RU" dirty="0"/>
              <a:t>, в </a:t>
            </a:r>
            <a:r>
              <a:rPr lang="ru-RU" dirty="0" err="1"/>
              <a:t>великоднім</a:t>
            </a:r>
            <a:r>
              <a:rPr lang="ru-RU" dirty="0"/>
              <a:t> </a:t>
            </a:r>
            <a:r>
              <a:rPr lang="ru-RU" dirty="0" err="1"/>
              <a:t>колі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І Господа </a:t>
            </a:r>
            <a:r>
              <a:rPr lang="ru-RU" dirty="0" err="1"/>
              <a:t>воскреслого</a:t>
            </a:r>
            <a:r>
              <a:rPr lang="ru-RU" dirty="0"/>
              <a:t> </a:t>
            </a:r>
            <a:r>
              <a:rPr lang="ru-RU" dirty="0" err="1"/>
              <a:t>молім</a:t>
            </a:r>
            <a:r>
              <a:rPr lang="ru-RU" dirty="0"/>
              <a:t>,</a:t>
            </a:r>
            <a:r>
              <a:rPr lang="ru-RU" dirty="0"/>
              <a:t/>
            </a:r>
            <a:br>
              <a:rPr lang="ru-RU" dirty="0"/>
            </a:b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обновивсь</a:t>
            </a:r>
            <a:r>
              <a:rPr lang="ru-RU" dirty="0"/>
              <a:t> весною </a:t>
            </a:r>
            <a:r>
              <a:rPr lang="ru-RU" dirty="0" err="1"/>
              <a:t>щастя</a:t>
            </a:r>
            <a:r>
              <a:rPr lang="ru-RU" dirty="0"/>
              <a:t> й </a:t>
            </a:r>
            <a:r>
              <a:rPr lang="ru-RU" dirty="0" err="1"/>
              <a:t>долі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Наш </a:t>
            </a:r>
            <a:r>
              <a:rPr lang="ru-RU" dirty="0" err="1"/>
              <a:t>рідний</a:t>
            </a:r>
            <a:r>
              <a:rPr lang="ru-RU" dirty="0"/>
              <a:t> край, наш </a:t>
            </a:r>
            <a:r>
              <a:rPr lang="ru-RU" dirty="0" err="1"/>
              <a:t>дім</a:t>
            </a:r>
            <a:r>
              <a:rPr lang="ru-RU" dirty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Христос </a:t>
            </a:r>
            <a:r>
              <a:rPr lang="ru-RU" dirty="0" smtClean="0"/>
              <a:t>Воскрес!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0724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96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5992"/>
            <a:ext cx="9354268" cy="6893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261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530</Words>
  <Application>Microsoft Office PowerPoint</Application>
  <PresentationFormat>Экран (4:3)</PresentationFormat>
  <Paragraphs>41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35</cp:revision>
  <dcterms:created xsi:type="dcterms:W3CDTF">2018-03-25T13:27:32Z</dcterms:created>
  <dcterms:modified xsi:type="dcterms:W3CDTF">2018-03-27T13:11:20Z</dcterms:modified>
</cp:coreProperties>
</file>