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6" r:id="rId5"/>
    <p:sldId id="277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D618F8-E0FA-440C-8458-7F9EBC89C5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7B3FE73-3789-4FF2-AF76-CC3535422D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D29245-4C17-4A35-835F-20F2ED52B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9333-EA19-40CA-B863-1749A6A515D7}" type="datetimeFigureOut">
              <a:rPr lang="uk-UA" smtClean="0"/>
              <a:t>17.05.2023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D9A2917-CD95-4A54-B830-6E0E2F40D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B8099F-121D-4239-98ED-713B605BF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4E002-D443-4A63-A930-8303055ABF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9491827"/>
      </p:ext>
    </p:extLst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731CDB-F7C9-49EB-83FA-D2E596604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C99CF89-95C0-456B-9842-9FB4A916C3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2E088F-FBB5-46E8-A892-72A7BFEAA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9333-EA19-40CA-B863-1749A6A515D7}" type="datetimeFigureOut">
              <a:rPr lang="uk-UA" smtClean="0"/>
              <a:t>17.05.2023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449020-4050-4916-AB79-E8BB794D8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97AD910-EA18-4EBD-9DB6-8D7778CA4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4E002-D443-4A63-A930-8303055ABF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2848079"/>
      </p:ext>
    </p:extLst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20B6BC-95F9-4994-9E59-D270FB66A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1FF7AEB-7A1F-40D6-8D48-1312FEFB09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E5E635-6968-41FA-8B3B-493573581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9333-EA19-40CA-B863-1749A6A515D7}" type="datetimeFigureOut">
              <a:rPr lang="uk-UA" smtClean="0"/>
              <a:t>17.05.2023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87B631-95C4-490A-AC51-E7E03FEDF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DACD14-F370-42A3-8827-D90E9C7B3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4E002-D443-4A63-A930-8303055ABF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1933203"/>
      </p:ext>
    </p:extLst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286B89-C4C9-4E5D-A946-AC9DDAA2D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4012633-D3E0-4266-A46E-6DD9EF8063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8A804B8-C4DB-4F2E-A421-9C44B8A8FF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F7B19A8-842D-4D9F-8EA2-C66C74DFA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9333-EA19-40CA-B863-1749A6A515D7}" type="datetimeFigureOut">
              <a:rPr lang="uk-UA" smtClean="0"/>
              <a:t>17.05.2023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FF65026-C6EF-4F2F-9FB4-3D79FA4C4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5079E78-52EC-4C6A-9703-228EBF9A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4E002-D443-4A63-A930-8303055ABF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8222617"/>
      </p:ext>
    </p:extLst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D2780E-5F94-4129-A7FE-DC1E8E29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7BA21A6-3C92-426D-9F70-B285D76DEF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1D39751-B3FF-415C-B2D1-ECBCC973F5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F628AF0-42B2-4C7F-9633-5872DA94FC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44241EC-BEC6-4158-9733-F4E0E21E59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FE48B43-54C1-4AAD-9C8E-E0ABDE265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9333-EA19-40CA-B863-1749A6A515D7}" type="datetimeFigureOut">
              <a:rPr lang="uk-UA" smtClean="0"/>
              <a:t>17.05.2023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82D1168-21EE-49E5-A9E1-BB4AD5331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10E4C74-4C65-478E-B0AE-95DB38FD4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4E002-D443-4A63-A930-8303055ABF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45890372"/>
      </p:ext>
    </p:extLst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FC7423-7F85-4569-9DAD-8E7671F3D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25E01DC-7A2F-4C28-A4D0-D815CC14D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9333-EA19-40CA-B863-1749A6A515D7}" type="datetimeFigureOut">
              <a:rPr lang="uk-UA" smtClean="0"/>
              <a:t>17.05.2023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053C7B2-8590-49F4-AEE1-976A0696D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002E271-E66D-4F13-903D-3B643C66B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4E002-D443-4A63-A930-8303055ABF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31363772"/>
      </p:ext>
    </p:extLst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4903008-5F71-4BC3-9564-8F180322D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9333-EA19-40CA-B863-1749A6A515D7}" type="datetimeFigureOut">
              <a:rPr lang="uk-UA" smtClean="0"/>
              <a:t>17.05.2023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515FF15-BE25-4686-84CA-908F234E9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96E23A8-6F22-46CA-AE79-C92854FD5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4E002-D443-4A63-A930-8303055ABF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0213353"/>
      </p:ext>
    </p:extLst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B399A9-211B-4878-9EB0-889F9101D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104E906-54E2-4015-9000-3C3DDF6C8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7C10CF1-9A83-4E65-B4E1-1F78BD9CF2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F46ADFF-261B-439A-B792-8EDE301DF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9333-EA19-40CA-B863-1749A6A515D7}" type="datetimeFigureOut">
              <a:rPr lang="uk-UA" smtClean="0"/>
              <a:t>17.05.2023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1492AA6-D89F-4112-B94B-1F384C706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1BCE9F4-609D-41FE-8846-8BED34EC0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4E002-D443-4A63-A930-8303055ABF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98651319"/>
      </p:ext>
    </p:extLst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8828A4-13C3-488F-8952-C4F1785E0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CAFF201-120C-4382-8A9C-9A17203FA5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0F1557D-A015-4EFB-8061-4DFC2324B4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83A9165-7AAB-4FFB-8744-C71B9B7DF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9333-EA19-40CA-B863-1749A6A515D7}" type="datetimeFigureOut">
              <a:rPr lang="uk-UA" smtClean="0"/>
              <a:t>17.05.2023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D6120B2-31B0-4082-9273-5DD8CC54D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6098B3B-E9EE-4A5C-8E46-7F6CA86E0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4E002-D443-4A63-A930-8303055ABF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4544445"/>
      </p:ext>
    </p:extLst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803E80-2AE3-4A2C-AF7C-B2CE93C59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8991310-E4D1-424D-9CEC-54401389A5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1CB3E9-0B03-4DEB-83DA-EF368E4F6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9333-EA19-40CA-B863-1749A6A515D7}" type="datetimeFigureOut">
              <a:rPr lang="uk-UA" smtClean="0"/>
              <a:t>17.05.2023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7DCAA8C-840D-4331-91A8-049C5FC7B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250E12D-89AB-4F58-ACAA-039952949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4E002-D443-4A63-A930-8303055ABF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0333485"/>
      </p:ext>
    </p:extLst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7903960-B02B-4A20-8E60-E92AB98204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D9921A6-6AC3-425F-ACEF-F4D7281D48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755102-B075-45FB-B623-ADC319B41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79333-EA19-40CA-B863-1749A6A515D7}" type="datetimeFigureOut">
              <a:rPr lang="uk-UA" smtClean="0"/>
              <a:t>17.05.2023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739E3C-EE9D-4481-AEC3-1144741F4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25904F-E1C8-4778-BA19-FF185CF10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4E002-D443-4A63-A930-8303055ABF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8164663"/>
      </p:ext>
    </p:extLst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57E2E5-D6FF-4EA5-9497-EF64EF135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C1D58EB-9AAF-4AAC-AA71-51BDBDD26D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2ED873-7222-4FA3-A9CE-5D0387C7BC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79333-EA19-40CA-B863-1749A6A515D7}" type="datetimeFigureOut">
              <a:rPr lang="uk-UA" smtClean="0"/>
              <a:t>17.05.2023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70644FE-D3CC-4F5C-B033-DA17DAD152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5360DE6-CD20-49A5-8809-CBDBF97F37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4E002-D443-4A63-A930-8303055ABF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1193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13--SIXgWcw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s://youtu.be/13--SIXgWcw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13--SIXgWcw" TargetMode="External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s://youtu.be/13--SIXgWcw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s://youtu.be/13--SIXgWc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A0D4132D-7605-40C6-AA11-67034BF7A5D2}"/>
              </a:ext>
            </a:extLst>
          </p:cNvPr>
          <p:cNvSpPr/>
          <p:nvPr/>
        </p:nvSpPr>
        <p:spPr>
          <a:xfrm>
            <a:off x="151937" y="-333758"/>
            <a:ext cx="8173392" cy="563231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_DomIno" panose="03060902030302020204" pitchFamily="66" charset="-52"/>
              </a:rPr>
              <a:t>День </a:t>
            </a:r>
          </a:p>
          <a:p>
            <a:pPr algn="ctr"/>
            <a:r>
              <a:rPr lang="ru-RU" sz="12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_DomIno" panose="03060902030302020204" pitchFamily="66" charset="-52"/>
              </a:rPr>
              <a:t>української </a:t>
            </a:r>
          </a:p>
          <a:p>
            <a:pPr algn="ctr"/>
            <a:r>
              <a:rPr lang="ru-RU" sz="12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_DomIno" panose="03060902030302020204" pitchFamily="66" charset="-52"/>
              </a:rPr>
              <a:t>вишиванки</a:t>
            </a:r>
          </a:p>
        </p:txBody>
      </p:sp>
      <p:pic>
        <p:nvPicPr>
          <p:cNvPr id="3" name="Рисунок 2">
            <a:hlinkClick r:id="rId3"/>
            <a:extLst>
              <a:ext uri="{FF2B5EF4-FFF2-40B4-BE49-F238E27FC236}">
                <a16:creationId xmlns:a16="http://schemas.microsoft.com/office/drawing/2014/main" id="{D52AA1A9-188A-1AFE-EA3C-432125BDD5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37" y="5836778"/>
            <a:ext cx="2618163" cy="102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17972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BF99034-AA08-4BA9-AE0E-67F137C4335C}"/>
              </a:ext>
            </a:extLst>
          </p:cNvPr>
          <p:cNvSpPr txBox="1"/>
          <p:nvPr/>
        </p:nvSpPr>
        <p:spPr>
          <a:xfrm>
            <a:off x="1438275" y="77642"/>
            <a:ext cx="1064895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spcAft>
                <a:spcPts val="800"/>
              </a:spcAft>
            </a:pPr>
            <a:r>
              <a:rPr lang="uk-UA" sz="2000" b="1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Третього четверга травня українці відзначать День української вишиванки, присвячений нашому національному одягу. Вишиванка - гордість українського народу, традиції якої передаються з покоління в покоління. </a:t>
            </a:r>
            <a:endParaRPr lang="uk-UA" sz="20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2D4D9BA-AF5D-DD97-21DA-FCA9A5C6E2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655" y="1093305"/>
            <a:ext cx="8802189" cy="566401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Рисунок 3">
            <a:hlinkClick r:id="rId4"/>
            <a:extLst>
              <a:ext uri="{FF2B5EF4-FFF2-40B4-BE49-F238E27FC236}">
                <a16:creationId xmlns:a16="http://schemas.microsoft.com/office/drawing/2014/main" id="{EE5F222C-1C6C-FD49-E06C-515D299342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9062" y="5759136"/>
            <a:ext cx="2618163" cy="102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4831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BF99034-AA08-4BA9-AE0E-67F137C4335C}"/>
              </a:ext>
            </a:extLst>
          </p:cNvPr>
          <p:cNvSpPr txBox="1"/>
          <p:nvPr/>
        </p:nvSpPr>
        <p:spPr>
          <a:xfrm>
            <a:off x="1438275" y="77642"/>
            <a:ext cx="1064895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 err="1">
                <a:cs typeface="Arial" panose="020B0604020202020204" pitchFamily="34" charset="0"/>
              </a:rPr>
              <a:t>Цей</a:t>
            </a:r>
            <a:r>
              <a:rPr lang="ru-RU" sz="2000" b="1" i="1" dirty="0">
                <a:cs typeface="Arial" panose="020B0604020202020204" pitchFamily="34" charset="0"/>
              </a:rPr>
              <a:t>  день не є </a:t>
            </a:r>
            <a:r>
              <a:rPr lang="ru-RU" sz="2000" b="1" i="1" dirty="0" err="1">
                <a:cs typeface="Arial" panose="020B0604020202020204" pitchFamily="34" charset="0"/>
              </a:rPr>
              <a:t>офіційним</a:t>
            </a:r>
            <a:r>
              <a:rPr lang="ru-RU" sz="2000" b="1" i="1" dirty="0">
                <a:cs typeface="Arial" panose="020B0604020202020204" pitchFamily="34" charset="0"/>
              </a:rPr>
              <a:t>, але </a:t>
            </a:r>
            <a:r>
              <a:rPr lang="ru-RU" sz="2000" b="1" i="1" dirty="0" err="1">
                <a:cs typeface="Arial" panose="020B0604020202020204" pitchFamily="34" charset="0"/>
              </a:rPr>
              <a:t>відзначають</a:t>
            </a:r>
            <a:r>
              <a:rPr lang="ru-RU" sz="2000" b="1" i="1" dirty="0"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cs typeface="Arial" panose="020B0604020202020204" pitchFamily="34" charset="0"/>
              </a:rPr>
              <a:t>його</a:t>
            </a:r>
            <a:r>
              <a:rPr lang="ru-RU" sz="2000" b="1" i="1" dirty="0">
                <a:cs typeface="Arial" panose="020B0604020202020204" pitchFamily="34" charset="0"/>
              </a:rPr>
              <a:t> не </a:t>
            </a:r>
            <a:r>
              <a:rPr lang="ru-RU" sz="2000" b="1" i="1" dirty="0" err="1">
                <a:cs typeface="Arial" panose="020B0604020202020204" pitchFamily="34" charset="0"/>
              </a:rPr>
              <a:t>тільки</a:t>
            </a:r>
            <a:r>
              <a:rPr lang="ru-RU" sz="2000" b="1" i="1" dirty="0">
                <a:cs typeface="Arial" panose="020B0604020202020204" pitchFamily="34" charset="0"/>
              </a:rPr>
              <a:t> в </a:t>
            </a:r>
            <a:r>
              <a:rPr lang="ru-RU" sz="2000" b="1" i="1" dirty="0" err="1">
                <a:cs typeface="Arial" panose="020B0604020202020204" pitchFamily="34" charset="0"/>
              </a:rPr>
              <a:t>Україні</a:t>
            </a:r>
            <a:r>
              <a:rPr lang="ru-RU" sz="2000" b="1" i="1" dirty="0">
                <a:cs typeface="Arial" panose="020B0604020202020204" pitchFamily="34" charset="0"/>
              </a:rPr>
              <a:t>, але й за </a:t>
            </a:r>
            <a:r>
              <a:rPr lang="ru-RU" sz="2000" b="1" i="1" dirty="0" err="1">
                <a:cs typeface="Arial" panose="020B0604020202020204" pitchFamily="34" charset="0"/>
              </a:rPr>
              <a:t>її</a:t>
            </a:r>
            <a:r>
              <a:rPr lang="ru-RU" sz="2000" b="1" i="1" dirty="0">
                <a:cs typeface="Arial" panose="020B0604020202020204" pitchFamily="34" charset="0"/>
              </a:rPr>
              <a:t> межами – </a:t>
            </a:r>
            <a:r>
              <a:rPr lang="ru-RU" sz="2000" b="1" i="1" dirty="0" err="1">
                <a:cs typeface="Arial" panose="020B0604020202020204" pitchFamily="34" charset="0"/>
              </a:rPr>
              <a:t>українці</a:t>
            </a:r>
            <a:r>
              <a:rPr lang="ru-RU" sz="2000" b="1" i="1" dirty="0">
                <a:cs typeface="Arial" panose="020B0604020202020204" pitchFamily="34" charset="0"/>
              </a:rPr>
              <a:t> та </a:t>
            </a:r>
            <a:r>
              <a:rPr lang="ru-RU" sz="2000" b="1" i="1" dirty="0" err="1">
                <a:cs typeface="Arial" panose="020B0604020202020204" pitchFamily="34" charset="0"/>
              </a:rPr>
              <a:t>всі</a:t>
            </a:r>
            <a:r>
              <a:rPr lang="ru-RU" sz="2000" b="1" i="1" dirty="0"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cs typeface="Arial" panose="020B0604020202020204" pitchFamily="34" charset="0"/>
              </a:rPr>
              <a:t>прихильні</a:t>
            </a:r>
            <a:r>
              <a:rPr lang="ru-RU" sz="2000" b="1" i="1" dirty="0">
                <a:cs typeface="Arial" panose="020B0604020202020204" pitchFamily="34" charset="0"/>
              </a:rPr>
              <a:t> до нас та до </a:t>
            </a:r>
            <a:r>
              <a:rPr lang="ru-RU" sz="2000" b="1" i="1" dirty="0" err="1">
                <a:cs typeface="Arial" panose="020B0604020202020204" pitchFamily="34" charset="0"/>
              </a:rPr>
              <a:t>нашої</a:t>
            </a:r>
            <a:r>
              <a:rPr lang="ru-RU" sz="2000" b="1" i="1" dirty="0"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cs typeface="Arial" panose="020B0604020202020204" pitchFamily="34" charset="0"/>
              </a:rPr>
              <a:t>культури</a:t>
            </a:r>
            <a:r>
              <a:rPr lang="ru-RU" sz="2000" b="1" i="1" dirty="0">
                <a:cs typeface="Arial" panose="020B0604020202020204" pitchFamily="34" charset="0"/>
              </a:rPr>
              <a:t> люди.</a:t>
            </a:r>
            <a:endParaRPr lang="uk-UA" sz="2000" b="1" i="1" dirty="0"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DBA6EE4-EBFC-5DDD-A700-8BC98414B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813" y="860905"/>
            <a:ext cx="5711461" cy="417874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CBC99F3-F2BE-43D2-20FC-3F87ACA31D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097" y="2821577"/>
            <a:ext cx="6068903" cy="404880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0B83BE1D-0A1B-F11C-E4F0-1302B5E9635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365" y="5924599"/>
            <a:ext cx="2618163" cy="102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1239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BF99034-AA08-4BA9-AE0E-67F137C4335C}"/>
              </a:ext>
            </a:extLst>
          </p:cNvPr>
          <p:cNvSpPr txBox="1"/>
          <p:nvPr/>
        </p:nvSpPr>
        <p:spPr>
          <a:xfrm>
            <a:off x="1438275" y="77642"/>
            <a:ext cx="1064895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 err="1"/>
              <a:t>Історія</a:t>
            </a:r>
            <a:r>
              <a:rPr lang="ru-RU" sz="2000" b="1" i="1" dirty="0"/>
              <a:t> </a:t>
            </a:r>
            <a:r>
              <a:rPr lang="ru-RU" sz="2000" b="1" i="1" dirty="0" err="1"/>
              <a:t>появи</a:t>
            </a:r>
            <a:r>
              <a:rPr lang="ru-RU" sz="2000" b="1" i="1" dirty="0"/>
              <a:t> Дня вишиванки </a:t>
            </a:r>
            <a:r>
              <a:rPr lang="ru-RU" sz="2000" b="1" i="1" dirty="0" err="1"/>
              <a:t>розпочалась</a:t>
            </a:r>
            <a:r>
              <a:rPr lang="ru-RU" sz="2000" b="1" i="1" dirty="0"/>
              <a:t> не так давно − у 2006 </a:t>
            </a:r>
            <a:r>
              <a:rPr lang="ru-RU" sz="2000" b="1" i="1" dirty="0" err="1"/>
              <a:t>році</a:t>
            </a:r>
            <a:r>
              <a:rPr lang="ru-RU" sz="2000" b="1" i="1" dirty="0"/>
              <a:t>. Леся </a:t>
            </a:r>
            <a:r>
              <a:rPr lang="ru-RU" sz="2000" b="1" i="1" dirty="0" err="1"/>
              <a:t>Воронюк</a:t>
            </a:r>
            <a:r>
              <a:rPr lang="ru-RU" sz="2000" b="1" i="1" dirty="0"/>
              <a:t>, на той час студентка </a:t>
            </a:r>
            <a:r>
              <a:rPr lang="ru-RU" sz="2000" b="1" i="1" dirty="0" err="1"/>
              <a:t>Чернівецького</a:t>
            </a:r>
            <a:r>
              <a:rPr lang="ru-RU" sz="2000" b="1" i="1" dirty="0"/>
              <a:t> </a:t>
            </a:r>
            <a:r>
              <a:rPr lang="ru-RU" sz="2000" b="1" i="1" dirty="0" err="1"/>
              <a:t>національного</a:t>
            </a:r>
            <a:r>
              <a:rPr lang="ru-RU" sz="2000" b="1" i="1" dirty="0"/>
              <a:t> </a:t>
            </a:r>
            <a:r>
              <a:rPr lang="ru-RU" sz="2000" b="1" i="1" dirty="0" err="1"/>
              <a:t>університету</a:t>
            </a:r>
            <a:r>
              <a:rPr lang="ru-RU" sz="2000" b="1" i="1" dirty="0"/>
              <a:t> </a:t>
            </a:r>
            <a:r>
              <a:rPr lang="ru-RU" sz="2000" b="1" i="1" dirty="0" err="1"/>
              <a:t>імені</a:t>
            </a:r>
            <a:r>
              <a:rPr lang="ru-RU" sz="2000" b="1" i="1" dirty="0"/>
              <a:t> </a:t>
            </a:r>
            <a:r>
              <a:rPr lang="ru-RU" sz="2000" b="1" i="1" dirty="0" err="1"/>
              <a:t>Федьковича</a:t>
            </a:r>
            <a:r>
              <a:rPr lang="ru-RU" sz="2000" b="1" i="1" dirty="0"/>
              <a:t>, </a:t>
            </a:r>
            <a:r>
              <a:rPr lang="ru-RU" sz="2000" b="1" i="1" dirty="0" err="1"/>
              <a:t>якось</a:t>
            </a:r>
            <a:r>
              <a:rPr lang="ru-RU" sz="2000" b="1" i="1" dirty="0"/>
              <a:t> </a:t>
            </a:r>
            <a:r>
              <a:rPr lang="ru-RU" sz="2000" b="1" i="1" dirty="0" err="1"/>
              <a:t>запропонувала</a:t>
            </a:r>
            <a:r>
              <a:rPr lang="ru-RU" sz="2000" b="1" i="1" dirty="0"/>
              <a:t> </a:t>
            </a:r>
            <a:r>
              <a:rPr lang="ru-RU" sz="2000" b="1" i="1" dirty="0" err="1"/>
              <a:t>своєму</a:t>
            </a:r>
            <a:r>
              <a:rPr lang="ru-RU" sz="2000" b="1" i="1" dirty="0"/>
              <a:t> </a:t>
            </a:r>
            <a:r>
              <a:rPr lang="ru-RU" sz="2000" b="1" i="1" dirty="0" err="1"/>
              <a:t>одногрупникові</a:t>
            </a:r>
            <a:r>
              <a:rPr lang="ru-RU" sz="2000" b="1" i="1" dirty="0"/>
              <a:t> </a:t>
            </a:r>
            <a:r>
              <a:rPr lang="ru-RU" sz="2000" b="1" i="1" dirty="0" err="1"/>
              <a:t>Ігореві</a:t>
            </a:r>
            <a:r>
              <a:rPr lang="ru-RU" sz="2000" b="1" i="1" dirty="0"/>
              <a:t> </a:t>
            </a:r>
            <a:r>
              <a:rPr lang="ru-RU" sz="2000" b="1" i="1" dirty="0" err="1"/>
              <a:t>домовитися</a:t>
            </a:r>
            <a:r>
              <a:rPr lang="ru-RU" sz="2000" b="1" i="1" dirty="0"/>
              <a:t> з </a:t>
            </a:r>
            <a:r>
              <a:rPr lang="ru-RU" sz="2000" b="1" i="1" dirty="0" err="1"/>
              <a:t>усіма</a:t>
            </a:r>
            <a:r>
              <a:rPr lang="ru-RU" sz="2000" b="1" i="1" dirty="0"/>
              <a:t>, </a:t>
            </a:r>
            <a:r>
              <a:rPr lang="ru-RU" sz="2000" b="1" i="1" dirty="0" err="1"/>
              <a:t>хто</a:t>
            </a:r>
            <a:r>
              <a:rPr lang="ru-RU" sz="2000" b="1" i="1" dirty="0"/>
              <a:t> </a:t>
            </a:r>
            <a:r>
              <a:rPr lang="ru-RU" sz="2000" b="1" i="1" dirty="0" err="1"/>
              <a:t>має</a:t>
            </a:r>
            <a:r>
              <a:rPr lang="ru-RU" sz="2000" b="1" i="1" dirty="0"/>
              <a:t> вишиванки, обрати </a:t>
            </a:r>
            <a:r>
              <a:rPr lang="ru-RU" sz="2000" b="1" i="1" dirty="0" err="1"/>
              <a:t>якийсь</a:t>
            </a:r>
            <a:r>
              <a:rPr lang="ru-RU" sz="2000" b="1" i="1" dirty="0"/>
              <a:t> день і прийти на пари у </a:t>
            </a:r>
            <a:r>
              <a:rPr lang="ru-RU" sz="2000" b="1" i="1" dirty="0" err="1"/>
              <a:t>вишиванках</a:t>
            </a:r>
            <a:r>
              <a:rPr lang="ru-RU" sz="2000" b="1" i="1" dirty="0"/>
              <a:t>.</a:t>
            </a:r>
            <a:endParaRPr lang="uk-UA" sz="2000" b="1" i="1" dirty="0">
              <a:cs typeface="Arial" panose="020B0604020202020204" pitchFamily="34" charset="0"/>
            </a:endParaRPr>
          </a:p>
        </p:txBody>
      </p:sp>
      <p:pic>
        <p:nvPicPr>
          <p:cNvPr id="10242" name="Picture 2" descr="Леся Воронюк | afisha.it">
            <a:extLst>
              <a:ext uri="{FF2B5EF4-FFF2-40B4-BE49-F238E27FC236}">
                <a16:creationId xmlns:a16="http://schemas.microsoft.com/office/drawing/2014/main" id="{24A3BB13-B17E-1D48-5134-A210C28F8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1401081"/>
            <a:ext cx="7048500" cy="5334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4"/>
            <a:extLst>
              <a:ext uri="{FF2B5EF4-FFF2-40B4-BE49-F238E27FC236}">
                <a16:creationId xmlns:a16="http://schemas.microsoft.com/office/drawing/2014/main" id="{F2D62EF4-4596-DF9A-2ECD-BA40235070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9062" y="5759136"/>
            <a:ext cx="2618163" cy="102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7642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B09703D-5FA9-24AA-3382-1C0B4737F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4210" y="3086461"/>
            <a:ext cx="2008564" cy="367574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ECB4CF0-5429-F194-EE2C-BD2B4FC2F0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185" y="1248372"/>
            <a:ext cx="4790804" cy="5748965"/>
          </a:xfrm>
          <a:prstGeom prst="rect">
            <a:avLst/>
          </a:prstGeom>
        </p:spPr>
      </p:pic>
      <p:sp>
        <p:nvSpPr>
          <p:cNvPr id="8" name="Прямоугольник: скругленные углы 2">
            <a:extLst>
              <a:ext uri="{FF2B5EF4-FFF2-40B4-BE49-F238E27FC236}">
                <a16:creationId xmlns:a16="http://schemas.microsoft.com/office/drawing/2014/main" id="{ADFD6B2E-E490-14A4-E0FF-33116326F024}"/>
              </a:ext>
            </a:extLst>
          </p:cNvPr>
          <p:cNvSpPr/>
          <p:nvPr/>
        </p:nvSpPr>
        <p:spPr>
          <a:xfrm>
            <a:off x="2057268" y="208796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9" name="Рисунок 8">
            <a:hlinkClick r:id="rId4"/>
            <a:extLst>
              <a:ext uri="{FF2B5EF4-FFF2-40B4-BE49-F238E27FC236}">
                <a16:creationId xmlns:a16="http://schemas.microsoft.com/office/drawing/2014/main" id="{3214F5CD-9D40-2068-37E7-31A2B5FFB7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231" y="1563189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67586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118</Words>
  <Application>Microsoft Office PowerPoint</Application>
  <PresentationFormat>Широкий екран</PresentationFormat>
  <Paragraphs>7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0" baseType="lpstr">
      <vt:lpstr>a_DomIno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Вчитель</dc:creator>
  <cp:lastModifiedBy>User</cp:lastModifiedBy>
  <cp:revision>28</cp:revision>
  <dcterms:created xsi:type="dcterms:W3CDTF">2023-05-16T08:55:09Z</dcterms:created>
  <dcterms:modified xsi:type="dcterms:W3CDTF">2023-05-17T06:39:32Z</dcterms:modified>
</cp:coreProperties>
</file>