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udio/mpeg" Extension="mp3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Junegull" charset="1" panose="04010000000000000000"/>
      <p:regular r:id="rId18"/>
    </p:embeddedFont>
    <p:embeddedFont>
      <p:font typeface="Azbuka03_D" charset="1" panose="02000605000000020002"/>
      <p:regular r:id="rId19"/>
    </p:embeddedFont>
    <p:embeddedFont>
      <p:font typeface="Arimo" charset="1" panose="020B0604020202020204"/>
      <p:regular r:id="rId21"/>
    </p:embeddedFont>
    <p:embeddedFont>
      <p:font typeface="Arimo Bold" charset="1" panose="020B0704020202020204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notesMasters/notesMaster1.xml" Type="http://schemas.openxmlformats.org/officeDocument/2006/relationships/notesMaster"/><Relationship Id="rId16" Target="theme/theme2.xml" Type="http://schemas.openxmlformats.org/officeDocument/2006/relationships/theme"/><Relationship Id="rId17" Target="notesSlides/notesSlide1.xml" Type="http://schemas.openxmlformats.org/officeDocument/2006/relationships/notes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notesSlides/notesSlide2.xml" Type="http://schemas.openxmlformats.org/officeDocument/2006/relationships/notesSlide"/><Relationship Id="rId21" Target="fonts/font21.fntdata" Type="http://schemas.openxmlformats.org/officeDocument/2006/relationships/font"/><Relationship Id="rId22" Target="notesSlides/notesSlide3.xml" Type="http://schemas.openxmlformats.org/officeDocument/2006/relationships/notesSlide"/><Relationship Id="rId23" Target="fonts/font23.fntdata" Type="http://schemas.openxmlformats.org/officeDocument/2006/relationships/font"/><Relationship Id="rId24" Target="notesSlides/notesSlide4.xml" Type="http://schemas.openxmlformats.org/officeDocument/2006/relationships/notesSlide"/><Relationship Id="rId25" Target="notesSlides/notesSlide5.xml" Type="http://schemas.openxmlformats.org/officeDocument/2006/relationships/notesSlide"/><Relationship Id="rId26" Target="notesSlides/notesSlide6.xml" Type="http://schemas.openxmlformats.org/officeDocument/2006/relationships/notesSlide"/><Relationship Id="rId27" Target="notesSlides/notesSlide7.xml" Type="http://schemas.openxmlformats.org/officeDocument/2006/relationships/notesSlide"/><Relationship Id="rId28" Target="notesSlides/notesSlide8.xml" Type="http://schemas.openxmlformats.org/officeDocument/2006/relationships/notesSlide"/><Relationship Id="rId29" Target="notesSlides/notesSlide9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aAD6E5zdGUs.mp3" Type="http://schemas.microsoft.com/office/2007/relationships/media"/><Relationship Id="rId11" Target="../media/aAD6E5zdGUs.mp3" Type="http://schemas.openxmlformats.org/officeDocument/2006/relationships/audio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2.png" Type="http://schemas.openxmlformats.org/officeDocument/2006/relationships/image"/><Relationship Id="rId6" Target="../media/image3.pn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33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7.png" Type="http://schemas.openxmlformats.org/officeDocument/2006/relationships/image"/><Relationship Id="rId4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12" Target="../media/image21.png" Type="http://schemas.openxmlformats.org/officeDocument/2006/relationships/image"/><Relationship Id="rId13" Target="../media/image22.svg" Type="http://schemas.openxmlformats.org/officeDocument/2006/relationships/image"/><Relationship Id="rId14" Target="../media/image23.png" Type="http://schemas.openxmlformats.org/officeDocument/2006/relationships/image"/><Relationship Id="rId15" Target="../media/image24.svg" Type="http://schemas.openxmlformats.org/officeDocument/2006/relationships/image"/><Relationship Id="rId16" Target="../media/image25.png" Type="http://schemas.openxmlformats.org/officeDocument/2006/relationships/image"/><Relationship Id="rId17" Target="../media/image26.svg" Type="http://schemas.openxmlformats.org/officeDocument/2006/relationships/image"/><Relationship Id="rId2" Target="../notesSlides/notesSlide7.xml" Type="http://schemas.openxmlformats.org/officeDocument/2006/relationships/notesSlide"/><Relationship Id="rId3" Target="../media/image1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14.png" Type="http://schemas.openxmlformats.org/officeDocument/2006/relationships/image"/><Relationship Id="rId6" Target="../media/image15.png" Type="http://schemas.openxmlformats.org/officeDocument/2006/relationships/image"/><Relationship Id="rId7" Target="../media/image16.png" Type="http://schemas.openxmlformats.org/officeDocument/2006/relationships/image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27.png" Type="http://schemas.openxmlformats.org/officeDocument/2006/relationships/image"/><Relationship Id="rId4" Target="../media/image28.png" Type="http://schemas.openxmlformats.org/officeDocument/2006/relationships/image"/><Relationship Id="rId5" Target="../media/image29.png" Type="http://schemas.openxmlformats.org/officeDocument/2006/relationships/image"/><Relationship Id="rId6" Target="../media/image30.png" Type="http://schemas.openxmlformats.org/officeDocument/2006/relationships/image"/><Relationship Id="rId7" Target="../media/image3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3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811411" y="9658350"/>
            <a:ext cx="463154" cy="463154"/>
            <a:chOff x="0" y="0"/>
            <a:chExt cx="617538" cy="61753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811411" y="9686925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8" y="0"/>
                </a:lnTo>
                <a:lnTo>
                  <a:pt x="434578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4898538"/>
            <a:ext cx="7003915" cy="4114800"/>
          </a:xfrm>
          <a:custGeom>
            <a:avLst/>
            <a:gdLst/>
            <a:ahLst/>
            <a:cxnLst/>
            <a:rect r="r" b="b" t="t" l="l"/>
            <a:pathLst>
              <a:path h="4114800" w="7003915">
                <a:moveTo>
                  <a:pt x="0" y="0"/>
                </a:moveTo>
                <a:lnTo>
                  <a:pt x="7003915" y="0"/>
                </a:lnTo>
                <a:lnTo>
                  <a:pt x="700391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811411" y="1312272"/>
            <a:ext cx="9445526" cy="32729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3"/>
              </a:lnSpc>
            </a:pPr>
            <a:r>
              <a:rPr lang="en-US" sz="69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Міжнародний день людського братерства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11292" y="9680575"/>
            <a:ext cx="5911006" cy="469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74"/>
              </a:lnSpc>
            </a:pPr>
            <a:r>
              <a:rPr lang="en-US" sz="2750">
                <a:solidFill>
                  <a:srgbClr val="151617"/>
                </a:solidFill>
                <a:latin typeface="Azbuka03_D"/>
                <a:ea typeface="Azbuka03_D"/>
                <a:cs typeface="Azbuka03_D"/>
                <a:sym typeface="Azbuka03_D"/>
              </a:rPr>
              <a:t> Анна Анатоліївна Тимченко</a:t>
            </a:r>
          </a:p>
        </p:txBody>
      </p:sp>
      <p:pic>
        <p:nvPicPr>
          <p:cNvPr name="Picture 14" id="14">
            <a:hlinkClick action="ppaction://media"/>
          </p:cNvPr>
          <p:cNvPicPr>
            <a:picLocks noChangeAspect="true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>
                  <p14:fade in="400" out="30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cmd cmd="playFrom(0.0)">
              <p:cBhvr>
                <p:cTn/>
                <p:tgtEl>
                  <p:spTgt spid="14"/>
                </p:tgtEl>
              </p:cBhvr>
            </p:cmd>
            <p:audio>
              <p:cMediaNode vol="100000" showWhenStopped="false">
                <p:cTn/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23698" y="673051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Міжнародний день людського братерства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3698" y="3433422"/>
            <a:ext cx="9445526" cy="4651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8"/>
              </a:lnSpc>
            </a:pPr>
            <a:r>
              <a:rPr lang="en-US" sz="37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Міжнародний день людського братерства відзначається щороку 4 лютого. Це особливий день, коли люди з усього світу згадують про дружбу, повагу та мир між різними народами, культурами та релігіями.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87475" y="7077075"/>
            <a:ext cx="463154" cy="463154"/>
            <a:chOff x="0" y="0"/>
            <a:chExt cx="617538" cy="61753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1" id="11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ircl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4452621" y="0"/>
            <a:ext cx="3666737" cy="3643820"/>
          </a:xfrm>
          <a:custGeom>
            <a:avLst/>
            <a:gdLst/>
            <a:ahLst/>
            <a:cxnLst/>
            <a:rect r="r" b="b" t="t" l="l"/>
            <a:pathLst>
              <a:path h="3643820" w="3666737">
                <a:moveTo>
                  <a:pt x="0" y="0"/>
                </a:moveTo>
                <a:lnTo>
                  <a:pt x="3666737" y="0"/>
                </a:lnTo>
                <a:lnTo>
                  <a:pt x="3666737" y="3643820"/>
                </a:lnTo>
                <a:lnTo>
                  <a:pt x="0" y="36438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1090844"/>
            <a:ext cx="12170866" cy="881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Що таке людське братерство?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7" y="3791545"/>
            <a:ext cx="16303526" cy="1950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91"/>
              </a:lnSpc>
            </a:pPr>
            <a:r>
              <a:rPr lang="en-US" sz="31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Людське братерство означає, що всі люди на Землі – як велика родина. Незалежно від того, в якій країні ми живемо, якою мовою розмовляємо чи які традиції маємо, ми всі можемо жити в злагоді, допомагати одне одному та поважати різноманітність.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6462053"/>
            <a:ext cx="4249955" cy="650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2"/>
              </a:lnSpc>
            </a:pPr>
            <a:r>
              <a:rPr lang="en-US" sz="40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Мир у світі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92238" y="7750786"/>
            <a:ext cx="7805886" cy="1082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26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Свято нагадує, що важливо дружити з іншими та не сваритися.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345632" y="6462053"/>
            <a:ext cx="4249955" cy="650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2"/>
              </a:lnSpc>
            </a:pPr>
            <a:r>
              <a:rPr lang="en-US" sz="40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Допомога іншим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67666" y="7750786"/>
            <a:ext cx="7805886" cy="1082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26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Ми всі можемо підтримувати тих, хто потребує допомоги.</a:t>
            </a:r>
          </a:p>
        </p:txBody>
      </p:sp>
    </p:spTree>
  </p:cSld>
  <p:clrMapOvr>
    <a:masterClrMapping/>
  </p:clrMapOvr>
  <p:transition spd="fast">
    <p:circl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2238" y="912316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Чому цей день важливий?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05739" y="3142804"/>
            <a:ext cx="4972340" cy="6713988"/>
            <a:chOff x="0" y="0"/>
            <a:chExt cx="6120805" cy="826472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6350" y="6350"/>
              <a:ext cx="6108065" cy="8251952"/>
            </a:xfrm>
            <a:custGeom>
              <a:avLst/>
              <a:gdLst/>
              <a:ahLst/>
              <a:cxnLst/>
              <a:rect r="r" b="b" t="t" l="l"/>
              <a:pathLst>
                <a:path h="8251952" w="6108065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6092825" y="0"/>
                  </a:lnTo>
                  <a:cubicBezTo>
                    <a:pt x="6101207" y="0"/>
                    <a:pt x="6108065" y="6858"/>
                    <a:pt x="6108065" y="15240"/>
                  </a:cubicBezTo>
                  <a:lnTo>
                    <a:pt x="6108065" y="8236712"/>
                  </a:lnTo>
                  <a:cubicBezTo>
                    <a:pt x="6108065" y="8245094"/>
                    <a:pt x="6101207" y="8251952"/>
                    <a:pt x="6092825" y="8251952"/>
                  </a:cubicBezTo>
                  <a:lnTo>
                    <a:pt x="15240" y="8251952"/>
                  </a:lnTo>
                  <a:cubicBezTo>
                    <a:pt x="6858" y="8251952"/>
                    <a:pt x="0" y="8245094"/>
                    <a:pt x="0" y="8236712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120765" cy="8264652"/>
            </a:xfrm>
            <a:custGeom>
              <a:avLst/>
              <a:gdLst/>
              <a:ahLst/>
              <a:cxnLst/>
              <a:rect r="r" b="b" t="t" l="l"/>
              <a:pathLst>
                <a:path h="8264652" w="6120765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6099175" y="0"/>
                  </a:lnTo>
                  <a:lnTo>
                    <a:pt x="6099175" y="6350"/>
                  </a:lnTo>
                  <a:lnTo>
                    <a:pt x="6099175" y="0"/>
                  </a:lnTo>
                  <a:cubicBezTo>
                    <a:pt x="6111113" y="0"/>
                    <a:pt x="6120765" y="9652"/>
                    <a:pt x="6120765" y="21590"/>
                  </a:cubicBezTo>
                  <a:lnTo>
                    <a:pt x="6114415" y="21590"/>
                  </a:lnTo>
                  <a:lnTo>
                    <a:pt x="6120765" y="21590"/>
                  </a:lnTo>
                  <a:lnTo>
                    <a:pt x="6120765" y="8243062"/>
                  </a:lnTo>
                  <a:lnTo>
                    <a:pt x="6114415" y="8243062"/>
                  </a:lnTo>
                  <a:lnTo>
                    <a:pt x="6120765" y="8243062"/>
                  </a:lnTo>
                  <a:cubicBezTo>
                    <a:pt x="6120765" y="8255000"/>
                    <a:pt x="6111113" y="8264652"/>
                    <a:pt x="6099175" y="8264652"/>
                  </a:cubicBezTo>
                  <a:lnTo>
                    <a:pt x="6099175" y="8258302"/>
                  </a:lnTo>
                  <a:lnTo>
                    <a:pt x="6099175" y="8264652"/>
                  </a:lnTo>
                  <a:lnTo>
                    <a:pt x="21590" y="8264652"/>
                  </a:lnTo>
                  <a:lnTo>
                    <a:pt x="21590" y="8258302"/>
                  </a:lnTo>
                  <a:lnTo>
                    <a:pt x="21590" y="8264652"/>
                  </a:lnTo>
                  <a:cubicBezTo>
                    <a:pt x="9652" y="8264652"/>
                    <a:pt x="0" y="8255000"/>
                    <a:pt x="0" y="8243062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8243062"/>
                  </a:lnTo>
                  <a:lnTo>
                    <a:pt x="6350" y="8243062"/>
                  </a:lnTo>
                  <a:lnTo>
                    <a:pt x="12700" y="8243062"/>
                  </a:lnTo>
                  <a:cubicBezTo>
                    <a:pt x="12700" y="8248015"/>
                    <a:pt x="16637" y="8251952"/>
                    <a:pt x="21590" y="8251952"/>
                  </a:cubicBezTo>
                  <a:lnTo>
                    <a:pt x="6099175" y="8251952"/>
                  </a:lnTo>
                  <a:cubicBezTo>
                    <a:pt x="6104128" y="8251952"/>
                    <a:pt x="6108065" y="8248015"/>
                    <a:pt x="6108065" y="8243062"/>
                  </a:cubicBezTo>
                  <a:lnTo>
                    <a:pt x="6108065" y="21590"/>
                  </a:lnTo>
                  <a:cubicBezTo>
                    <a:pt x="6108065" y="16637"/>
                    <a:pt x="6104128" y="12700"/>
                    <a:pt x="6099175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285280" y="3412034"/>
            <a:ext cx="3994994" cy="1055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Повага до відмінностей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85280" y="4617924"/>
            <a:ext cx="3994994" cy="946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88"/>
              </a:lnSpc>
            </a:pPr>
            <a:r>
              <a:rPr lang="en-US" sz="23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Усі люди різні, але рівні, і це робить світ цікавим.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5852071" y="3142804"/>
            <a:ext cx="4972340" cy="6713988"/>
            <a:chOff x="0" y="0"/>
            <a:chExt cx="6120805" cy="8264723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6350" y="6350"/>
              <a:ext cx="6108065" cy="8251952"/>
            </a:xfrm>
            <a:custGeom>
              <a:avLst/>
              <a:gdLst/>
              <a:ahLst/>
              <a:cxnLst/>
              <a:rect r="r" b="b" t="t" l="l"/>
              <a:pathLst>
                <a:path h="8251952" w="6108065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6092825" y="0"/>
                  </a:lnTo>
                  <a:cubicBezTo>
                    <a:pt x="6101207" y="0"/>
                    <a:pt x="6108065" y="6858"/>
                    <a:pt x="6108065" y="15240"/>
                  </a:cubicBezTo>
                  <a:lnTo>
                    <a:pt x="6108065" y="8236712"/>
                  </a:lnTo>
                  <a:cubicBezTo>
                    <a:pt x="6108065" y="8245094"/>
                    <a:pt x="6101207" y="8251952"/>
                    <a:pt x="6092825" y="8251952"/>
                  </a:cubicBezTo>
                  <a:lnTo>
                    <a:pt x="15240" y="8251952"/>
                  </a:lnTo>
                  <a:cubicBezTo>
                    <a:pt x="6858" y="8251952"/>
                    <a:pt x="0" y="8245094"/>
                    <a:pt x="0" y="8236712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120765" cy="8264652"/>
            </a:xfrm>
            <a:custGeom>
              <a:avLst/>
              <a:gdLst/>
              <a:ahLst/>
              <a:cxnLst/>
              <a:rect r="r" b="b" t="t" l="l"/>
              <a:pathLst>
                <a:path h="8264652" w="6120765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6099175" y="0"/>
                  </a:lnTo>
                  <a:lnTo>
                    <a:pt x="6099175" y="6350"/>
                  </a:lnTo>
                  <a:lnTo>
                    <a:pt x="6099175" y="0"/>
                  </a:lnTo>
                  <a:cubicBezTo>
                    <a:pt x="6111113" y="0"/>
                    <a:pt x="6120765" y="9652"/>
                    <a:pt x="6120765" y="21590"/>
                  </a:cubicBezTo>
                  <a:lnTo>
                    <a:pt x="6114415" y="21590"/>
                  </a:lnTo>
                  <a:lnTo>
                    <a:pt x="6120765" y="21590"/>
                  </a:lnTo>
                  <a:lnTo>
                    <a:pt x="6120765" y="8243062"/>
                  </a:lnTo>
                  <a:lnTo>
                    <a:pt x="6114415" y="8243062"/>
                  </a:lnTo>
                  <a:lnTo>
                    <a:pt x="6120765" y="8243062"/>
                  </a:lnTo>
                  <a:cubicBezTo>
                    <a:pt x="6120765" y="8255000"/>
                    <a:pt x="6111113" y="8264652"/>
                    <a:pt x="6099175" y="8264652"/>
                  </a:cubicBezTo>
                  <a:lnTo>
                    <a:pt x="6099175" y="8258302"/>
                  </a:lnTo>
                  <a:lnTo>
                    <a:pt x="6099175" y="8264652"/>
                  </a:lnTo>
                  <a:lnTo>
                    <a:pt x="21590" y="8264652"/>
                  </a:lnTo>
                  <a:lnTo>
                    <a:pt x="21590" y="8258302"/>
                  </a:lnTo>
                  <a:lnTo>
                    <a:pt x="21590" y="8264652"/>
                  </a:lnTo>
                  <a:cubicBezTo>
                    <a:pt x="9652" y="8264652"/>
                    <a:pt x="0" y="8255000"/>
                    <a:pt x="0" y="8243062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8243062"/>
                  </a:lnTo>
                  <a:lnTo>
                    <a:pt x="6350" y="8243062"/>
                  </a:lnTo>
                  <a:lnTo>
                    <a:pt x="12700" y="8243062"/>
                  </a:lnTo>
                  <a:cubicBezTo>
                    <a:pt x="12700" y="8248015"/>
                    <a:pt x="16637" y="8251952"/>
                    <a:pt x="21590" y="8251952"/>
                  </a:cubicBezTo>
                  <a:lnTo>
                    <a:pt x="6099175" y="8251952"/>
                  </a:lnTo>
                  <a:cubicBezTo>
                    <a:pt x="6104128" y="8251952"/>
                    <a:pt x="6108065" y="8248015"/>
                    <a:pt x="6108065" y="8243062"/>
                  </a:cubicBezTo>
                  <a:lnTo>
                    <a:pt x="6108065" y="21590"/>
                  </a:lnTo>
                  <a:cubicBezTo>
                    <a:pt x="6108065" y="16637"/>
                    <a:pt x="6104128" y="12700"/>
                    <a:pt x="6099175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6149876" y="3412034"/>
            <a:ext cx="3544044" cy="531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Відзначення дня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149876" y="4157161"/>
            <a:ext cx="3994994" cy="5318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88"/>
              </a:lnSpc>
            </a:pPr>
            <a:r>
              <a:rPr lang="en-US" sz="23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Поговорити з друзями про дружбу та взаємоповагу. Намалювати малюнок на тему "Дружба між народами". Зробити добру справу: допомогти другу, привітати сусідів, сказати теплі слова. Прочитати казку або оповідання про добрі вчинки та взаємодопомогу.</a:t>
            </a:r>
          </a:p>
        </p:txBody>
      </p:sp>
    </p:spTree>
  </p:cSld>
  <p:clrMapOvr>
    <a:masterClrMapping/>
  </p:clrMapOvr>
  <p:transition spd="fast">
    <p:circl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569119"/>
            <a:ext cx="7088237" cy="881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Історія свята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850237" y="1910293"/>
            <a:ext cx="9445526" cy="3018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Міжнародний день людського братерства – відносно нове свято. Його почали святкувати лише з 2021 року. ООН (Організація Об’єднаних Націй) запровадила цей день, щоб нагадувати всім про важливість дружби між людьми.</a:t>
            </a:r>
          </a:p>
        </p:txBody>
      </p:sp>
      <p:sp>
        <p:nvSpPr>
          <p:cNvPr name="Freeform 9" id="9" descr="preencoded.png"/>
          <p:cNvSpPr/>
          <p:nvPr/>
        </p:nvSpPr>
        <p:spPr>
          <a:xfrm flipH="false" flipV="false" rot="0">
            <a:off x="7850237" y="6022453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850237" y="6950248"/>
            <a:ext cx="4730215" cy="531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Людське братерство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850237" y="7548138"/>
            <a:ext cx="4510088" cy="21165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Це велика дружба між людьми різних національностей, культур і релігій.</a:t>
            </a:r>
          </a:p>
        </p:txBody>
      </p:sp>
      <p:sp>
        <p:nvSpPr>
          <p:cNvPr name="Freeform 12" id="12" descr="preencoded.png"/>
          <p:cNvSpPr/>
          <p:nvPr/>
        </p:nvSpPr>
        <p:spPr>
          <a:xfrm flipH="false" flipV="false" rot="0">
            <a:off x="12785526" y="6022453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3441149" y="6950248"/>
            <a:ext cx="4014848" cy="531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7"/>
              </a:lnSpc>
            </a:pPr>
            <a:r>
              <a:rPr lang="en-US" sz="33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Святкування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945761" y="7548138"/>
            <a:ext cx="4510236" cy="2649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У різних країнах проходять зустрічі, концерти, акції добра, уроки дружби, на яких говорять про рівність і взаємоповагу.</a:t>
            </a:r>
          </a:p>
        </p:txBody>
      </p:sp>
    </p:spTree>
  </p:cSld>
  <p:clrMapOvr>
    <a:masterClrMapping/>
  </p:clrMapOvr>
  <p:transition spd="fast">
    <p:circl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90721"/>
          </a:xfrm>
          <a:custGeom>
            <a:avLst/>
            <a:gdLst/>
            <a:ahLst/>
            <a:cxnLst/>
            <a:rect r="r" b="b" t="t" l="l"/>
            <a:pathLst>
              <a:path h="10290721" w="6858000">
                <a:moveTo>
                  <a:pt x="0" y="0"/>
                </a:moveTo>
                <a:lnTo>
                  <a:pt x="6858000" y="0"/>
                </a:lnTo>
                <a:lnTo>
                  <a:pt x="6858000" y="10290721"/>
                </a:lnTo>
                <a:lnTo>
                  <a:pt x="0" y="102907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" t="0" r="-18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747397" y="670172"/>
            <a:ext cx="6353472" cy="78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49"/>
              </a:lnSpc>
            </a:pPr>
            <a:r>
              <a:rPr lang="en-US" sz="4999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Символ дня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747397" y="1750219"/>
            <a:ext cx="9651206" cy="10746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03"/>
              </a:lnSpc>
            </a:pPr>
            <a:r>
              <a:rPr lang="en-US" sz="2699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Символ цього дня – голуб миру. Білий голуб символізує мир, дружбу та взаєморозуміння між людьми.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8114259" y="2973140"/>
            <a:ext cx="28575" cy="6618834"/>
            <a:chOff x="0" y="0"/>
            <a:chExt cx="38100" cy="88251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8100" cy="8825103"/>
            </a:xfrm>
            <a:custGeom>
              <a:avLst/>
              <a:gdLst/>
              <a:ahLst/>
              <a:cxnLst/>
              <a:rect r="r" b="b" t="t" l="l"/>
              <a:pathLst>
                <a:path h="8825103" w="38100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22860" y="0"/>
                  </a:lnTo>
                  <a:cubicBezTo>
                    <a:pt x="31242" y="0"/>
                    <a:pt x="38100" y="6858"/>
                    <a:pt x="38100" y="15240"/>
                  </a:cubicBezTo>
                  <a:lnTo>
                    <a:pt x="38100" y="8809863"/>
                  </a:lnTo>
                  <a:cubicBezTo>
                    <a:pt x="38100" y="8818245"/>
                    <a:pt x="31242" y="8825103"/>
                    <a:pt x="22860" y="8825103"/>
                  </a:cubicBezTo>
                  <a:lnTo>
                    <a:pt x="15240" y="8825103"/>
                  </a:lnTo>
                  <a:cubicBezTo>
                    <a:pt x="6858" y="8825103"/>
                    <a:pt x="0" y="8818245"/>
                    <a:pt x="0" y="8809863"/>
                  </a:cubicBezTo>
                  <a:close/>
                </a:path>
              </a:pathLst>
            </a:custGeom>
            <a:solidFill>
              <a:srgbClr val="000000">
                <a:alpha val="392"/>
              </a:srgbClr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385870" y="3530650"/>
            <a:ext cx="889397" cy="28575"/>
            <a:chOff x="0" y="0"/>
            <a:chExt cx="1185863" cy="381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85926" cy="38100"/>
            </a:xfrm>
            <a:custGeom>
              <a:avLst/>
              <a:gdLst/>
              <a:ahLst/>
              <a:cxnLst/>
              <a:rect r="r" b="b" t="t" l="l"/>
              <a:pathLst>
                <a:path h="38100" w="1185926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1170686" y="0"/>
                  </a:lnTo>
                  <a:cubicBezTo>
                    <a:pt x="1179068" y="0"/>
                    <a:pt x="1185926" y="6858"/>
                    <a:pt x="1185926" y="15240"/>
                  </a:cubicBezTo>
                  <a:lnTo>
                    <a:pt x="1185926" y="22860"/>
                  </a:lnTo>
                  <a:cubicBezTo>
                    <a:pt x="1185926" y="31242"/>
                    <a:pt x="1179068" y="38100"/>
                    <a:pt x="1170686" y="38100"/>
                  </a:cubicBezTo>
                  <a:lnTo>
                    <a:pt x="15240" y="38100"/>
                  </a:lnTo>
                  <a:cubicBezTo>
                    <a:pt x="6858" y="38100"/>
                    <a:pt x="0" y="31242"/>
                    <a:pt x="0" y="2286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7837885" y="3254276"/>
            <a:ext cx="581322" cy="581322"/>
            <a:chOff x="0" y="0"/>
            <a:chExt cx="775097" cy="77509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6350" y="6350"/>
              <a:ext cx="762381" cy="762381"/>
            </a:xfrm>
            <a:custGeom>
              <a:avLst/>
              <a:gdLst/>
              <a:ahLst/>
              <a:cxnLst/>
              <a:rect r="r" b="b" t="t" l="l"/>
              <a:pathLst>
                <a:path h="762381" w="762381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747141" y="0"/>
                  </a:lnTo>
                  <a:cubicBezTo>
                    <a:pt x="755523" y="0"/>
                    <a:pt x="762381" y="6858"/>
                    <a:pt x="762381" y="15240"/>
                  </a:cubicBezTo>
                  <a:lnTo>
                    <a:pt x="762381" y="747141"/>
                  </a:lnTo>
                  <a:cubicBezTo>
                    <a:pt x="762381" y="755523"/>
                    <a:pt x="755523" y="762381"/>
                    <a:pt x="747141" y="762381"/>
                  </a:cubicBezTo>
                  <a:lnTo>
                    <a:pt x="15240" y="762381"/>
                  </a:lnTo>
                  <a:cubicBezTo>
                    <a:pt x="6858" y="762381"/>
                    <a:pt x="0" y="755523"/>
                    <a:pt x="0" y="747141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75081" cy="775081"/>
            </a:xfrm>
            <a:custGeom>
              <a:avLst/>
              <a:gdLst/>
              <a:ahLst/>
              <a:cxnLst/>
              <a:rect r="r" b="b" t="t" l="l"/>
              <a:pathLst>
                <a:path h="775081" w="775081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753491" y="0"/>
                  </a:lnTo>
                  <a:lnTo>
                    <a:pt x="753491" y="6350"/>
                  </a:lnTo>
                  <a:lnTo>
                    <a:pt x="753491" y="0"/>
                  </a:lnTo>
                  <a:cubicBezTo>
                    <a:pt x="765429" y="0"/>
                    <a:pt x="775081" y="9652"/>
                    <a:pt x="775081" y="21590"/>
                  </a:cubicBezTo>
                  <a:lnTo>
                    <a:pt x="768731" y="21590"/>
                  </a:lnTo>
                  <a:lnTo>
                    <a:pt x="775081" y="21590"/>
                  </a:lnTo>
                  <a:lnTo>
                    <a:pt x="775081" y="753491"/>
                  </a:lnTo>
                  <a:lnTo>
                    <a:pt x="768731" y="753491"/>
                  </a:lnTo>
                  <a:lnTo>
                    <a:pt x="775081" y="753491"/>
                  </a:lnTo>
                  <a:cubicBezTo>
                    <a:pt x="775081" y="765429"/>
                    <a:pt x="765429" y="775081"/>
                    <a:pt x="753491" y="775081"/>
                  </a:cubicBezTo>
                  <a:lnTo>
                    <a:pt x="753491" y="768731"/>
                  </a:lnTo>
                  <a:lnTo>
                    <a:pt x="753491" y="775081"/>
                  </a:lnTo>
                  <a:lnTo>
                    <a:pt x="21590" y="775081"/>
                  </a:lnTo>
                  <a:lnTo>
                    <a:pt x="21590" y="768731"/>
                  </a:lnTo>
                  <a:lnTo>
                    <a:pt x="21590" y="775081"/>
                  </a:lnTo>
                  <a:cubicBezTo>
                    <a:pt x="9652" y="775081"/>
                    <a:pt x="0" y="765429"/>
                    <a:pt x="0" y="753491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753491"/>
                  </a:lnTo>
                  <a:lnTo>
                    <a:pt x="6350" y="753491"/>
                  </a:lnTo>
                  <a:lnTo>
                    <a:pt x="12700" y="753491"/>
                  </a:lnTo>
                  <a:cubicBezTo>
                    <a:pt x="12700" y="758444"/>
                    <a:pt x="16637" y="762381"/>
                    <a:pt x="21590" y="762381"/>
                  </a:cubicBezTo>
                  <a:lnTo>
                    <a:pt x="753491" y="762381"/>
                  </a:lnTo>
                  <a:cubicBezTo>
                    <a:pt x="758444" y="762381"/>
                    <a:pt x="762381" y="758444"/>
                    <a:pt x="762381" y="753491"/>
                  </a:cubicBezTo>
                  <a:lnTo>
                    <a:pt x="762381" y="21590"/>
                  </a:lnTo>
                  <a:cubicBezTo>
                    <a:pt x="762381" y="16637"/>
                    <a:pt x="758444" y="12700"/>
                    <a:pt x="753491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048774" y="3392389"/>
            <a:ext cx="159395" cy="3430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526191" y="3198614"/>
            <a:ext cx="3916208" cy="44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7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Приємні слова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526191" y="3671888"/>
            <a:ext cx="7872412" cy="484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84"/>
              </a:lnSpc>
            </a:pPr>
            <a:r>
              <a:rPr lang="en-US" sz="2499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Сказати приємні слова друзям і рідним.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8385870" y="5248870"/>
            <a:ext cx="889397" cy="28575"/>
            <a:chOff x="0" y="0"/>
            <a:chExt cx="1185863" cy="381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185926" cy="38100"/>
            </a:xfrm>
            <a:custGeom>
              <a:avLst/>
              <a:gdLst/>
              <a:ahLst/>
              <a:cxnLst/>
              <a:rect r="r" b="b" t="t" l="l"/>
              <a:pathLst>
                <a:path h="38100" w="1185926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1170686" y="0"/>
                  </a:lnTo>
                  <a:cubicBezTo>
                    <a:pt x="1179068" y="0"/>
                    <a:pt x="1185926" y="6858"/>
                    <a:pt x="1185926" y="15240"/>
                  </a:cubicBezTo>
                  <a:lnTo>
                    <a:pt x="1185926" y="22860"/>
                  </a:lnTo>
                  <a:cubicBezTo>
                    <a:pt x="1185926" y="31242"/>
                    <a:pt x="1179068" y="38100"/>
                    <a:pt x="1170686" y="38100"/>
                  </a:cubicBezTo>
                  <a:lnTo>
                    <a:pt x="15240" y="38100"/>
                  </a:lnTo>
                  <a:cubicBezTo>
                    <a:pt x="6858" y="38100"/>
                    <a:pt x="0" y="31242"/>
                    <a:pt x="0" y="2286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7837885" y="4972496"/>
            <a:ext cx="581322" cy="581322"/>
            <a:chOff x="0" y="0"/>
            <a:chExt cx="775097" cy="77509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6350" y="6350"/>
              <a:ext cx="762381" cy="762381"/>
            </a:xfrm>
            <a:custGeom>
              <a:avLst/>
              <a:gdLst/>
              <a:ahLst/>
              <a:cxnLst/>
              <a:rect r="r" b="b" t="t" l="l"/>
              <a:pathLst>
                <a:path h="762381" w="762381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747141" y="0"/>
                  </a:lnTo>
                  <a:cubicBezTo>
                    <a:pt x="755523" y="0"/>
                    <a:pt x="762381" y="6858"/>
                    <a:pt x="762381" y="15240"/>
                  </a:cubicBezTo>
                  <a:lnTo>
                    <a:pt x="762381" y="747141"/>
                  </a:lnTo>
                  <a:cubicBezTo>
                    <a:pt x="762381" y="755523"/>
                    <a:pt x="755523" y="762381"/>
                    <a:pt x="747141" y="762381"/>
                  </a:cubicBezTo>
                  <a:lnTo>
                    <a:pt x="15240" y="762381"/>
                  </a:lnTo>
                  <a:cubicBezTo>
                    <a:pt x="6858" y="762381"/>
                    <a:pt x="0" y="755523"/>
                    <a:pt x="0" y="747141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775081" cy="775081"/>
            </a:xfrm>
            <a:custGeom>
              <a:avLst/>
              <a:gdLst/>
              <a:ahLst/>
              <a:cxnLst/>
              <a:rect r="r" b="b" t="t" l="l"/>
              <a:pathLst>
                <a:path h="775081" w="775081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753491" y="0"/>
                  </a:lnTo>
                  <a:lnTo>
                    <a:pt x="753491" y="6350"/>
                  </a:lnTo>
                  <a:lnTo>
                    <a:pt x="753491" y="0"/>
                  </a:lnTo>
                  <a:cubicBezTo>
                    <a:pt x="765429" y="0"/>
                    <a:pt x="775081" y="9652"/>
                    <a:pt x="775081" y="21590"/>
                  </a:cubicBezTo>
                  <a:lnTo>
                    <a:pt x="768731" y="21590"/>
                  </a:lnTo>
                  <a:lnTo>
                    <a:pt x="775081" y="21590"/>
                  </a:lnTo>
                  <a:lnTo>
                    <a:pt x="775081" y="753491"/>
                  </a:lnTo>
                  <a:lnTo>
                    <a:pt x="768731" y="753491"/>
                  </a:lnTo>
                  <a:lnTo>
                    <a:pt x="775081" y="753491"/>
                  </a:lnTo>
                  <a:cubicBezTo>
                    <a:pt x="775081" y="765429"/>
                    <a:pt x="765429" y="775081"/>
                    <a:pt x="753491" y="775081"/>
                  </a:cubicBezTo>
                  <a:lnTo>
                    <a:pt x="753491" y="768731"/>
                  </a:lnTo>
                  <a:lnTo>
                    <a:pt x="753491" y="775081"/>
                  </a:lnTo>
                  <a:lnTo>
                    <a:pt x="21590" y="775081"/>
                  </a:lnTo>
                  <a:lnTo>
                    <a:pt x="21590" y="768731"/>
                  </a:lnTo>
                  <a:lnTo>
                    <a:pt x="21590" y="775081"/>
                  </a:lnTo>
                  <a:cubicBezTo>
                    <a:pt x="9652" y="775081"/>
                    <a:pt x="0" y="765429"/>
                    <a:pt x="0" y="753491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753491"/>
                  </a:lnTo>
                  <a:lnTo>
                    <a:pt x="6350" y="753491"/>
                  </a:lnTo>
                  <a:lnTo>
                    <a:pt x="12700" y="753491"/>
                  </a:lnTo>
                  <a:cubicBezTo>
                    <a:pt x="12700" y="758444"/>
                    <a:pt x="16637" y="762381"/>
                    <a:pt x="21590" y="762381"/>
                  </a:cubicBezTo>
                  <a:lnTo>
                    <a:pt x="753491" y="762381"/>
                  </a:lnTo>
                  <a:cubicBezTo>
                    <a:pt x="758444" y="762381"/>
                    <a:pt x="762381" y="758444"/>
                    <a:pt x="762381" y="753491"/>
                  </a:cubicBezTo>
                  <a:lnTo>
                    <a:pt x="762381" y="21590"/>
                  </a:lnTo>
                  <a:cubicBezTo>
                    <a:pt x="762381" y="16637"/>
                    <a:pt x="758444" y="12700"/>
                    <a:pt x="753491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8012609" y="5110609"/>
            <a:ext cx="231874" cy="3430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526191" y="4916835"/>
            <a:ext cx="3936206" cy="44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7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Малюнок дружби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526191" y="5390109"/>
            <a:ext cx="7872412" cy="484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84"/>
              </a:lnSpc>
            </a:pPr>
            <a:r>
              <a:rPr lang="en-US" sz="2499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Намалювати малюнок на тему дружби.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8385870" y="6967091"/>
            <a:ext cx="889397" cy="28575"/>
            <a:chOff x="0" y="0"/>
            <a:chExt cx="1185863" cy="381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185926" cy="38100"/>
            </a:xfrm>
            <a:custGeom>
              <a:avLst/>
              <a:gdLst/>
              <a:ahLst/>
              <a:cxnLst/>
              <a:rect r="r" b="b" t="t" l="l"/>
              <a:pathLst>
                <a:path h="38100" w="1185926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1170686" y="0"/>
                  </a:lnTo>
                  <a:cubicBezTo>
                    <a:pt x="1179068" y="0"/>
                    <a:pt x="1185926" y="6858"/>
                    <a:pt x="1185926" y="15240"/>
                  </a:cubicBezTo>
                  <a:lnTo>
                    <a:pt x="1185926" y="22860"/>
                  </a:lnTo>
                  <a:cubicBezTo>
                    <a:pt x="1185926" y="31242"/>
                    <a:pt x="1179068" y="38100"/>
                    <a:pt x="1170686" y="38100"/>
                  </a:cubicBezTo>
                  <a:lnTo>
                    <a:pt x="15240" y="38100"/>
                  </a:lnTo>
                  <a:cubicBezTo>
                    <a:pt x="6858" y="38100"/>
                    <a:pt x="0" y="31242"/>
                    <a:pt x="0" y="2286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7837885" y="6690717"/>
            <a:ext cx="581322" cy="581322"/>
            <a:chOff x="0" y="0"/>
            <a:chExt cx="775097" cy="775097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6350" y="6350"/>
              <a:ext cx="762381" cy="762381"/>
            </a:xfrm>
            <a:custGeom>
              <a:avLst/>
              <a:gdLst/>
              <a:ahLst/>
              <a:cxnLst/>
              <a:rect r="r" b="b" t="t" l="l"/>
              <a:pathLst>
                <a:path h="762381" w="762381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747141" y="0"/>
                  </a:lnTo>
                  <a:cubicBezTo>
                    <a:pt x="755523" y="0"/>
                    <a:pt x="762381" y="6858"/>
                    <a:pt x="762381" y="15240"/>
                  </a:cubicBezTo>
                  <a:lnTo>
                    <a:pt x="762381" y="747141"/>
                  </a:lnTo>
                  <a:cubicBezTo>
                    <a:pt x="762381" y="755523"/>
                    <a:pt x="755523" y="762381"/>
                    <a:pt x="747141" y="762381"/>
                  </a:cubicBezTo>
                  <a:lnTo>
                    <a:pt x="15240" y="762381"/>
                  </a:lnTo>
                  <a:cubicBezTo>
                    <a:pt x="6858" y="762381"/>
                    <a:pt x="0" y="755523"/>
                    <a:pt x="0" y="747141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75081" cy="775081"/>
            </a:xfrm>
            <a:custGeom>
              <a:avLst/>
              <a:gdLst/>
              <a:ahLst/>
              <a:cxnLst/>
              <a:rect r="r" b="b" t="t" l="l"/>
              <a:pathLst>
                <a:path h="775081" w="775081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753491" y="0"/>
                  </a:lnTo>
                  <a:lnTo>
                    <a:pt x="753491" y="6350"/>
                  </a:lnTo>
                  <a:lnTo>
                    <a:pt x="753491" y="0"/>
                  </a:lnTo>
                  <a:cubicBezTo>
                    <a:pt x="765429" y="0"/>
                    <a:pt x="775081" y="9652"/>
                    <a:pt x="775081" y="21590"/>
                  </a:cubicBezTo>
                  <a:lnTo>
                    <a:pt x="768731" y="21590"/>
                  </a:lnTo>
                  <a:lnTo>
                    <a:pt x="775081" y="21590"/>
                  </a:lnTo>
                  <a:lnTo>
                    <a:pt x="775081" y="753491"/>
                  </a:lnTo>
                  <a:lnTo>
                    <a:pt x="768731" y="753491"/>
                  </a:lnTo>
                  <a:lnTo>
                    <a:pt x="775081" y="753491"/>
                  </a:lnTo>
                  <a:cubicBezTo>
                    <a:pt x="775081" y="765429"/>
                    <a:pt x="765429" y="775081"/>
                    <a:pt x="753491" y="775081"/>
                  </a:cubicBezTo>
                  <a:lnTo>
                    <a:pt x="753491" y="768731"/>
                  </a:lnTo>
                  <a:lnTo>
                    <a:pt x="753491" y="775081"/>
                  </a:lnTo>
                  <a:lnTo>
                    <a:pt x="21590" y="775081"/>
                  </a:lnTo>
                  <a:lnTo>
                    <a:pt x="21590" y="768731"/>
                  </a:lnTo>
                  <a:lnTo>
                    <a:pt x="21590" y="775081"/>
                  </a:lnTo>
                  <a:cubicBezTo>
                    <a:pt x="9652" y="775081"/>
                    <a:pt x="0" y="765429"/>
                    <a:pt x="0" y="753491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753491"/>
                  </a:lnTo>
                  <a:lnTo>
                    <a:pt x="6350" y="753491"/>
                  </a:lnTo>
                  <a:lnTo>
                    <a:pt x="12700" y="753491"/>
                  </a:lnTo>
                  <a:cubicBezTo>
                    <a:pt x="12700" y="758444"/>
                    <a:pt x="16637" y="762381"/>
                    <a:pt x="21590" y="762381"/>
                  </a:cubicBezTo>
                  <a:lnTo>
                    <a:pt x="753491" y="762381"/>
                  </a:lnTo>
                  <a:cubicBezTo>
                    <a:pt x="758444" y="762381"/>
                    <a:pt x="762381" y="758444"/>
                    <a:pt x="762381" y="753491"/>
                  </a:cubicBezTo>
                  <a:lnTo>
                    <a:pt x="762381" y="21590"/>
                  </a:lnTo>
                  <a:cubicBezTo>
                    <a:pt x="762381" y="16637"/>
                    <a:pt x="758444" y="12700"/>
                    <a:pt x="753491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011417" y="6828830"/>
            <a:ext cx="234106" cy="3430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526191" y="6635055"/>
            <a:ext cx="3916208" cy="44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7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Доброта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526191" y="7108329"/>
            <a:ext cx="7872412" cy="989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84"/>
              </a:lnSpc>
            </a:pPr>
            <a:r>
              <a:rPr lang="en-US" sz="2499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Зробити добру справу: допомогти тому, хто потребує.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8385870" y="8685311"/>
            <a:ext cx="889397" cy="28575"/>
            <a:chOff x="0" y="0"/>
            <a:chExt cx="1185863" cy="381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185926" cy="38100"/>
            </a:xfrm>
            <a:custGeom>
              <a:avLst/>
              <a:gdLst/>
              <a:ahLst/>
              <a:cxnLst/>
              <a:rect r="r" b="b" t="t" l="l"/>
              <a:pathLst>
                <a:path h="38100" w="1185926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1170686" y="0"/>
                  </a:lnTo>
                  <a:cubicBezTo>
                    <a:pt x="1179068" y="0"/>
                    <a:pt x="1185926" y="6858"/>
                    <a:pt x="1185926" y="15240"/>
                  </a:cubicBezTo>
                  <a:lnTo>
                    <a:pt x="1185926" y="22860"/>
                  </a:lnTo>
                  <a:cubicBezTo>
                    <a:pt x="1185926" y="31242"/>
                    <a:pt x="1179068" y="38100"/>
                    <a:pt x="1170686" y="38100"/>
                  </a:cubicBezTo>
                  <a:lnTo>
                    <a:pt x="15240" y="38100"/>
                  </a:lnTo>
                  <a:cubicBezTo>
                    <a:pt x="6858" y="38100"/>
                    <a:pt x="0" y="31242"/>
                    <a:pt x="0" y="2286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7837885" y="8408938"/>
            <a:ext cx="581322" cy="581322"/>
            <a:chOff x="0" y="0"/>
            <a:chExt cx="775097" cy="77509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6350" y="6350"/>
              <a:ext cx="762381" cy="762381"/>
            </a:xfrm>
            <a:custGeom>
              <a:avLst/>
              <a:gdLst/>
              <a:ahLst/>
              <a:cxnLst/>
              <a:rect r="r" b="b" t="t" l="l"/>
              <a:pathLst>
                <a:path h="762381" w="762381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747141" y="0"/>
                  </a:lnTo>
                  <a:cubicBezTo>
                    <a:pt x="755523" y="0"/>
                    <a:pt x="762381" y="6858"/>
                    <a:pt x="762381" y="15240"/>
                  </a:cubicBezTo>
                  <a:lnTo>
                    <a:pt x="762381" y="747141"/>
                  </a:lnTo>
                  <a:cubicBezTo>
                    <a:pt x="762381" y="755523"/>
                    <a:pt x="755523" y="762381"/>
                    <a:pt x="747141" y="762381"/>
                  </a:cubicBezTo>
                  <a:lnTo>
                    <a:pt x="15240" y="762381"/>
                  </a:lnTo>
                  <a:cubicBezTo>
                    <a:pt x="6858" y="762381"/>
                    <a:pt x="0" y="755523"/>
                    <a:pt x="0" y="747141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775081" cy="775081"/>
            </a:xfrm>
            <a:custGeom>
              <a:avLst/>
              <a:gdLst/>
              <a:ahLst/>
              <a:cxnLst/>
              <a:rect r="r" b="b" t="t" l="l"/>
              <a:pathLst>
                <a:path h="775081" w="775081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753491" y="0"/>
                  </a:lnTo>
                  <a:lnTo>
                    <a:pt x="753491" y="6350"/>
                  </a:lnTo>
                  <a:lnTo>
                    <a:pt x="753491" y="0"/>
                  </a:lnTo>
                  <a:cubicBezTo>
                    <a:pt x="765429" y="0"/>
                    <a:pt x="775081" y="9652"/>
                    <a:pt x="775081" y="21590"/>
                  </a:cubicBezTo>
                  <a:lnTo>
                    <a:pt x="768731" y="21590"/>
                  </a:lnTo>
                  <a:lnTo>
                    <a:pt x="775081" y="21590"/>
                  </a:lnTo>
                  <a:lnTo>
                    <a:pt x="775081" y="753491"/>
                  </a:lnTo>
                  <a:lnTo>
                    <a:pt x="768731" y="753491"/>
                  </a:lnTo>
                  <a:lnTo>
                    <a:pt x="775081" y="753491"/>
                  </a:lnTo>
                  <a:cubicBezTo>
                    <a:pt x="775081" y="765429"/>
                    <a:pt x="765429" y="775081"/>
                    <a:pt x="753491" y="775081"/>
                  </a:cubicBezTo>
                  <a:lnTo>
                    <a:pt x="753491" y="768731"/>
                  </a:lnTo>
                  <a:lnTo>
                    <a:pt x="753491" y="775081"/>
                  </a:lnTo>
                  <a:lnTo>
                    <a:pt x="21590" y="775081"/>
                  </a:lnTo>
                  <a:lnTo>
                    <a:pt x="21590" y="768731"/>
                  </a:lnTo>
                  <a:lnTo>
                    <a:pt x="21590" y="775081"/>
                  </a:lnTo>
                  <a:cubicBezTo>
                    <a:pt x="9652" y="775081"/>
                    <a:pt x="0" y="765429"/>
                    <a:pt x="0" y="753491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753491"/>
                  </a:lnTo>
                  <a:lnTo>
                    <a:pt x="6350" y="753491"/>
                  </a:lnTo>
                  <a:lnTo>
                    <a:pt x="12700" y="753491"/>
                  </a:lnTo>
                  <a:cubicBezTo>
                    <a:pt x="12700" y="758444"/>
                    <a:pt x="16637" y="762381"/>
                    <a:pt x="21590" y="762381"/>
                  </a:cubicBezTo>
                  <a:lnTo>
                    <a:pt x="753491" y="762381"/>
                  </a:lnTo>
                  <a:cubicBezTo>
                    <a:pt x="758444" y="762381"/>
                    <a:pt x="762381" y="758444"/>
                    <a:pt x="762381" y="753491"/>
                  </a:cubicBezTo>
                  <a:lnTo>
                    <a:pt x="762381" y="21590"/>
                  </a:lnTo>
                  <a:cubicBezTo>
                    <a:pt x="762381" y="16637"/>
                    <a:pt x="758444" y="12700"/>
                    <a:pt x="753491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TextBox 40" id="40"/>
          <p:cNvSpPr txBox="true"/>
          <p:nvPr/>
        </p:nvSpPr>
        <p:spPr>
          <a:xfrm rot="0">
            <a:off x="7992815" y="8547050"/>
            <a:ext cx="271462" cy="3430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00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9526191" y="8353276"/>
            <a:ext cx="3916208" cy="44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7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Культура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9526191" y="8826550"/>
            <a:ext cx="7872412" cy="484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84"/>
              </a:lnSpc>
            </a:pPr>
            <a:r>
              <a:rPr lang="en-US" sz="2499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Дізнатися більше про культуру інших народів.</a:t>
            </a:r>
          </a:p>
        </p:txBody>
      </p:sp>
    </p:spTree>
  </p:cSld>
  <p:clrMapOvr>
    <a:masterClrMapping/>
  </p:clrMapOvr>
  <p:transition spd="fast">
    <p:circl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 descr="preencoded.png"/>
          <p:cNvSpPr/>
          <p:nvPr/>
        </p:nvSpPr>
        <p:spPr>
          <a:xfrm flipH="false" flipV="false" rot="0">
            <a:off x="725984" y="2752576"/>
            <a:ext cx="1037184" cy="1659582"/>
          </a:xfrm>
          <a:custGeom>
            <a:avLst/>
            <a:gdLst/>
            <a:ahLst/>
            <a:cxnLst/>
            <a:rect r="r" b="b" t="t" l="l"/>
            <a:pathLst>
              <a:path h="1659582" w="1037184">
                <a:moveTo>
                  <a:pt x="0" y="0"/>
                </a:moveTo>
                <a:lnTo>
                  <a:pt x="1037184" y="0"/>
                </a:lnTo>
                <a:lnTo>
                  <a:pt x="1037184" y="1659583"/>
                </a:lnTo>
                <a:lnTo>
                  <a:pt x="0" y="16595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7" t="0" r="-117" b="0"/>
            </a:stretch>
          </a:blipFill>
        </p:spPr>
      </p:sp>
      <p:sp>
        <p:nvSpPr>
          <p:cNvPr name="Freeform 9" id="9" descr="preencoded.png"/>
          <p:cNvSpPr/>
          <p:nvPr/>
        </p:nvSpPr>
        <p:spPr>
          <a:xfrm flipH="false" flipV="false" rot="0">
            <a:off x="725984" y="4412159"/>
            <a:ext cx="1037184" cy="1659582"/>
          </a:xfrm>
          <a:custGeom>
            <a:avLst/>
            <a:gdLst/>
            <a:ahLst/>
            <a:cxnLst/>
            <a:rect r="r" b="b" t="t" l="l"/>
            <a:pathLst>
              <a:path h="1659582" w="1037184">
                <a:moveTo>
                  <a:pt x="0" y="0"/>
                </a:moveTo>
                <a:lnTo>
                  <a:pt x="1037184" y="0"/>
                </a:lnTo>
                <a:lnTo>
                  <a:pt x="1037184" y="1659582"/>
                </a:lnTo>
                <a:lnTo>
                  <a:pt x="0" y="165958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17" t="0" r="-117" b="0"/>
            </a:stretch>
          </a:blipFill>
        </p:spPr>
      </p:sp>
      <p:sp>
        <p:nvSpPr>
          <p:cNvPr name="Freeform 10" id="10" descr="preencoded.png"/>
          <p:cNvSpPr/>
          <p:nvPr/>
        </p:nvSpPr>
        <p:spPr>
          <a:xfrm flipH="false" flipV="false" rot="0">
            <a:off x="725984" y="6071741"/>
            <a:ext cx="1037184" cy="1659582"/>
          </a:xfrm>
          <a:custGeom>
            <a:avLst/>
            <a:gdLst/>
            <a:ahLst/>
            <a:cxnLst/>
            <a:rect r="r" b="b" t="t" l="l"/>
            <a:pathLst>
              <a:path h="1659582" w="1037184">
                <a:moveTo>
                  <a:pt x="0" y="0"/>
                </a:moveTo>
                <a:lnTo>
                  <a:pt x="1037184" y="0"/>
                </a:lnTo>
                <a:lnTo>
                  <a:pt x="1037184" y="1659583"/>
                </a:lnTo>
                <a:lnTo>
                  <a:pt x="0" y="16595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17" t="0" r="-117" b="0"/>
            </a:stretch>
          </a:blipFill>
        </p:spPr>
      </p:sp>
      <p:sp>
        <p:nvSpPr>
          <p:cNvPr name="Freeform 11" id="11" descr="preencoded.png"/>
          <p:cNvSpPr/>
          <p:nvPr/>
        </p:nvSpPr>
        <p:spPr>
          <a:xfrm flipH="false" flipV="false" rot="0">
            <a:off x="725984" y="7731324"/>
            <a:ext cx="1037184" cy="1659582"/>
          </a:xfrm>
          <a:custGeom>
            <a:avLst/>
            <a:gdLst/>
            <a:ahLst/>
            <a:cxnLst/>
            <a:rect r="r" b="b" t="t" l="l"/>
            <a:pathLst>
              <a:path h="1659582" w="1037184">
                <a:moveTo>
                  <a:pt x="0" y="0"/>
                </a:moveTo>
                <a:lnTo>
                  <a:pt x="1037184" y="0"/>
                </a:lnTo>
                <a:lnTo>
                  <a:pt x="1037184" y="1659582"/>
                </a:lnTo>
                <a:lnTo>
                  <a:pt x="0" y="165958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117" t="0" r="-117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582853" y="2752576"/>
            <a:ext cx="994092" cy="1109169"/>
          </a:xfrm>
          <a:custGeom>
            <a:avLst/>
            <a:gdLst/>
            <a:ahLst/>
            <a:cxnLst/>
            <a:rect r="r" b="b" t="t" l="l"/>
            <a:pathLst>
              <a:path h="1109169" w="994092">
                <a:moveTo>
                  <a:pt x="0" y="0"/>
                </a:moveTo>
                <a:lnTo>
                  <a:pt x="994092" y="0"/>
                </a:lnTo>
                <a:lnTo>
                  <a:pt x="994092" y="1109169"/>
                </a:lnTo>
                <a:lnTo>
                  <a:pt x="0" y="11091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354089" y="4402395"/>
            <a:ext cx="1222857" cy="1331001"/>
          </a:xfrm>
          <a:custGeom>
            <a:avLst/>
            <a:gdLst/>
            <a:ahLst/>
            <a:cxnLst/>
            <a:rect r="r" b="b" t="t" l="l"/>
            <a:pathLst>
              <a:path h="1331001" w="1222857">
                <a:moveTo>
                  <a:pt x="0" y="0"/>
                </a:moveTo>
                <a:lnTo>
                  <a:pt x="1222856" y="0"/>
                </a:lnTo>
                <a:lnTo>
                  <a:pt x="1222856" y="1331000"/>
                </a:lnTo>
                <a:lnTo>
                  <a:pt x="0" y="13310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144000" y="6159546"/>
            <a:ext cx="1168667" cy="1467505"/>
          </a:xfrm>
          <a:custGeom>
            <a:avLst/>
            <a:gdLst/>
            <a:ahLst/>
            <a:cxnLst/>
            <a:rect r="r" b="b" t="t" l="l"/>
            <a:pathLst>
              <a:path h="1467505" w="1168667">
                <a:moveTo>
                  <a:pt x="0" y="0"/>
                </a:moveTo>
                <a:lnTo>
                  <a:pt x="1168667" y="0"/>
                </a:lnTo>
                <a:lnTo>
                  <a:pt x="1168667" y="1467505"/>
                </a:lnTo>
                <a:lnTo>
                  <a:pt x="0" y="146750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403551" y="7938641"/>
            <a:ext cx="1090107" cy="1282478"/>
          </a:xfrm>
          <a:custGeom>
            <a:avLst/>
            <a:gdLst/>
            <a:ahLst/>
            <a:cxnLst/>
            <a:rect r="r" b="b" t="t" l="l"/>
            <a:pathLst>
              <a:path h="1282478" w="1090107">
                <a:moveTo>
                  <a:pt x="0" y="0"/>
                </a:moveTo>
                <a:lnTo>
                  <a:pt x="1090106" y="0"/>
                </a:lnTo>
                <a:lnTo>
                  <a:pt x="1090106" y="1282479"/>
                </a:lnTo>
                <a:lnTo>
                  <a:pt x="0" y="128247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52401" y="395288"/>
            <a:ext cx="9251900" cy="6334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2"/>
              </a:lnSpc>
            </a:pPr>
            <a:r>
              <a:rPr lang="en-US" sz="40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Що можна зробити в цей день?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25984" y="1101795"/>
            <a:ext cx="9978032" cy="9935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81"/>
              </a:lnSpc>
            </a:pPr>
            <a:r>
              <a:rPr lang="en-US" sz="2524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Міжнародний день людського братерства нагадує, що ми всі – одна велика родина на Землі!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074218" y="2931319"/>
            <a:ext cx="5710082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Сказати приємні слова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074218" y="3313063"/>
            <a:ext cx="8629799" cy="426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224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Сказати приємні слова друзям і рідним.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074217" y="4590901"/>
            <a:ext cx="5508636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Намалювати малюнок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074218" y="4972645"/>
            <a:ext cx="8629799" cy="426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224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Намалювати малюнок на тему дружби.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074218" y="6250484"/>
            <a:ext cx="5597383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Зробити добру справу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074218" y="6632227"/>
            <a:ext cx="8629799" cy="426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224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Зробити добру справу: допомогти тому, хто потребує.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074218" y="7910066"/>
            <a:ext cx="4392990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4"/>
              </a:lnSpc>
            </a:pPr>
            <a:r>
              <a:rPr lang="en-US" sz="269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Дізнатися більше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074218" y="8291810"/>
            <a:ext cx="8629799" cy="426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224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Дізнатися більше про культуру інших народів.</a:t>
            </a:r>
          </a:p>
        </p:txBody>
      </p:sp>
    </p:spTree>
  </p:cSld>
  <p:clrMapOvr>
    <a:masterClrMapping/>
  </p:clrMapOvr>
  <p:transition spd="fast">
    <p:circl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4020145" y="3239392"/>
            <a:ext cx="2032993" cy="1529954"/>
          </a:xfrm>
          <a:custGeom>
            <a:avLst/>
            <a:gdLst/>
            <a:ahLst/>
            <a:cxnLst/>
            <a:rect r="r" b="b" t="t" l="l"/>
            <a:pathLst>
              <a:path h="1529954" w="2032993">
                <a:moveTo>
                  <a:pt x="0" y="0"/>
                </a:moveTo>
                <a:lnTo>
                  <a:pt x="2032993" y="0"/>
                </a:lnTo>
                <a:lnTo>
                  <a:pt x="2032993" y="1529954"/>
                </a:lnTo>
                <a:lnTo>
                  <a:pt x="0" y="15299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19" r="0" b="-219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6119515" y="4790629"/>
            <a:ext cx="11172676" cy="14288"/>
            <a:chOff x="0" y="0"/>
            <a:chExt cx="14896902" cy="1905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4896846" cy="19050"/>
            </a:xfrm>
            <a:custGeom>
              <a:avLst/>
              <a:gdLst/>
              <a:ahLst/>
              <a:cxnLst/>
              <a:rect r="r" b="b" t="t" l="l"/>
              <a:pathLst>
                <a:path h="19050" w="14896846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4887321" y="0"/>
                  </a:lnTo>
                  <a:cubicBezTo>
                    <a:pt x="14892528" y="0"/>
                    <a:pt x="14896846" y="4318"/>
                    <a:pt x="14896846" y="9525"/>
                  </a:cubicBezTo>
                  <a:cubicBezTo>
                    <a:pt x="14896846" y="14732"/>
                    <a:pt x="14892528" y="19050"/>
                    <a:pt x="14887321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3003500" y="4835724"/>
            <a:ext cx="4066134" cy="1529954"/>
          </a:xfrm>
          <a:custGeom>
            <a:avLst/>
            <a:gdLst/>
            <a:ahLst/>
            <a:cxnLst/>
            <a:rect r="r" b="b" t="t" l="l"/>
            <a:pathLst>
              <a:path h="1529954" w="4066134">
                <a:moveTo>
                  <a:pt x="0" y="0"/>
                </a:moveTo>
                <a:lnTo>
                  <a:pt x="4066134" y="0"/>
                </a:lnTo>
                <a:lnTo>
                  <a:pt x="4066134" y="1529954"/>
                </a:lnTo>
                <a:lnTo>
                  <a:pt x="0" y="15299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03" r="0" b="-103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7136011" y="6386959"/>
            <a:ext cx="10156180" cy="14288"/>
            <a:chOff x="0" y="0"/>
            <a:chExt cx="13541573" cy="190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541629" cy="19050"/>
            </a:xfrm>
            <a:custGeom>
              <a:avLst/>
              <a:gdLst/>
              <a:ahLst/>
              <a:cxnLst/>
              <a:rect r="r" b="b" t="t" l="l"/>
              <a:pathLst>
                <a:path h="19050" w="13541629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3532104" y="0"/>
                  </a:lnTo>
                  <a:cubicBezTo>
                    <a:pt x="13537312" y="0"/>
                    <a:pt x="13541629" y="4318"/>
                    <a:pt x="13541629" y="9525"/>
                  </a:cubicBezTo>
                  <a:cubicBezTo>
                    <a:pt x="13541629" y="14732"/>
                    <a:pt x="13537312" y="19050"/>
                    <a:pt x="13532104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Freeform 12" id="12" descr="preencoded.png"/>
          <p:cNvSpPr/>
          <p:nvPr/>
        </p:nvSpPr>
        <p:spPr>
          <a:xfrm flipH="false" flipV="false" rot="0">
            <a:off x="1987004" y="6432054"/>
            <a:ext cx="6099274" cy="1529954"/>
          </a:xfrm>
          <a:custGeom>
            <a:avLst/>
            <a:gdLst/>
            <a:ahLst/>
            <a:cxnLst/>
            <a:rect r="r" b="b" t="t" l="l"/>
            <a:pathLst>
              <a:path h="1529954" w="6099274">
                <a:moveTo>
                  <a:pt x="0" y="0"/>
                </a:moveTo>
                <a:lnTo>
                  <a:pt x="6099273" y="0"/>
                </a:lnTo>
                <a:lnTo>
                  <a:pt x="6099273" y="1529953"/>
                </a:lnTo>
                <a:lnTo>
                  <a:pt x="0" y="152995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43" r="0" b="-143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8152656" y="7983290"/>
            <a:ext cx="9139535" cy="14288"/>
            <a:chOff x="0" y="0"/>
            <a:chExt cx="12186047" cy="1905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2186031" cy="19050"/>
            </a:xfrm>
            <a:custGeom>
              <a:avLst/>
              <a:gdLst/>
              <a:ahLst/>
              <a:cxnLst/>
              <a:rect r="r" b="b" t="t" l="l"/>
              <a:pathLst>
                <a:path h="19050" w="12186031">
                  <a:moveTo>
                    <a:pt x="0" y="9525"/>
                  </a:moveTo>
                  <a:cubicBezTo>
                    <a:pt x="0" y="4318"/>
                    <a:pt x="4318" y="0"/>
                    <a:pt x="9525" y="0"/>
                  </a:cubicBezTo>
                  <a:lnTo>
                    <a:pt x="12176506" y="0"/>
                  </a:lnTo>
                  <a:cubicBezTo>
                    <a:pt x="12181713" y="0"/>
                    <a:pt x="12186031" y="4318"/>
                    <a:pt x="12186031" y="9525"/>
                  </a:cubicBezTo>
                  <a:cubicBezTo>
                    <a:pt x="12186031" y="14732"/>
                    <a:pt x="12181713" y="19050"/>
                    <a:pt x="12176506" y="19050"/>
                  </a:cubicBezTo>
                  <a:lnTo>
                    <a:pt x="9525" y="19050"/>
                  </a:lnTo>
                  <a:cubicBezTo>
                    <a:pt x="4318" y="19050"/>
                    <a:pt x="0" y="14732"/>
                    <a:pt x="0" y="9525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Freeform 15" id="15" descr="preencoded.png"/>
          <p:cNvSpPr/>
          <p:nvPr/>
        </p:nvSpPr>
        <p:spPr>
          <a:xfrm flipH="false" flipV="false" rot="0">
            <a:off x="970359" y="8028385"/>
            <a:ext cx="8132415" cy="1529954"/>
          </a:xfrm>
          <a:custGeom>
            <a:avLst/>
            <a:gdLst/>
            <a:ahLst/>
            <a:cxnLst/>
            <a:rect r="r" b="b" t="t" l="l"/>
            <a:pathLst>
              <a:path h="1529954" w="8132415">
                <a:moveTo>
                  <a:pt x="0" y="0"/>
                </a:moveTo>
                <a:lnTo>
                  <a:pt x="8132415" y="0"/>
                </a:lnTo>
                <a:lnTo>
                  <a:pt x="8132415" y="1529954"/>
                </a:lnTo>
                <a:lnTo>
                  <a:pt x="0" y="15299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104" r="0" b="-104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3313513" y="7688015"/>
            <a:ext cx="4974487" cy="2648914"/>
          </a:xfrm>
          <a:custGeom>
            <a:avLst/>
            <a:gdLst/>
            <a:ahLst/>
            <a:cxnLst/>
            <a:rect r="r" b="b" t="t" l="l"/>
            <a:pathLst>
              <a:path h="2648914" w="4974487">
                <a:moveTo>
                  <a:pt x="0" y="0"/>
                </a:moveTo>
                <a:lnTo>
                  <a:pt x="4974487" y="0"/>
                </a:lnTo>
                <a:lnTo>
                  <a:pt x="4974487" y="2648914"/>
                </a:lnTo>
                <a:lnTo>
                  <a:pt x="0" y="26489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929431" y="692200"/>
            <a:ext cx="7533234" cy="822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00"/>
              </a:lnSpc>
            </a:pPr>
            <a:r>
              <a:rPr lang="en-US" sz="5187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Важливість дружби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29431" y="1957834"/>
            <a:ext cx="16429136" cy="1180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7"/>
              </a:lnSpc>
            </a:pPr>
            <a:r>
              <a:rPr lang="en-US" sz="2962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Дружба та добро роблять світ кращим! Міжнародний день людського братерства нагадує нам про важливість дружби, поваги та миру між різними народами, культурами та релігіями.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967139" y="3814019"/>
            <a:ext cx="138856" cy="6454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5"/>
              </a:lnSpc>
            </a:pPr>
            <a:r>
              <a:rPr lang="en-US" sz="25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318648" y="3758802"/>
            <a:ext cx="1042919" cy="542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3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Мир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935588" y="5220741"/>
            <a:ext cx="201811" cy="645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5"/>
              </a:lnSpc>
            </a:pPr>
            <a:r>
              <a:rPr lang="en-US" sz="25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653316" y="5063133"/>
            <a:ext cx="2540759" cy="542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3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Дружба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653316" y="5525680"/>
            <a:ext cx="3229966" cy="557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7"/>
              </a:lnSpc>
            </a:pPr>
            <a:r>
              <a:rPr lang="en-US" sz="2862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 народами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4934545" y="6817072"/>
            <a:ext cx="203895" cy="645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5"/>
              </a:lnSpc>
            </a:pPr>
            <a:r>
              <a:rPr lang="en-US" sz="25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8152656" y="6641154"/>
            <a:ext cx="3416013" cy="542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3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Взаємоповага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279003" y="7130782"/>
            <a:ext cx="4342643" cy="557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7"/>
              </a:lnSpc>
            </a:pPr>
            <a:r>
              <a:rPr lang="en-US" sz="2862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До відмінностей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4918322" y="8413402"/>
            <a:ext cx="236339" cy="645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25"/>
              </a:lnSpc>
            </a:pPr>
            <a:r>
              <a:rPr lang="en-US" sz="25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4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102774" y="8237484"/>
            <a:ext cx="5137014" cy="542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362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Людське братерство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144000" y="8722671"/>
            <a:ext cx="6530482" cy="557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7"/>
              </a:lnSpc>
            </a:pPr>
            <a:r>
              <a:rPr lang="en-US" sz="2862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Одна велика родина</a:t>
            </a:r>
          </a:p>
        </p:txBody>
      </p:sp>
    </p:spTree>
  </p:cSld>
  <p:clrMapOvr>
    <a:masterClrMapping/>
  </p:clrMapOvr>
  <p:transition spd="fast">
    <p:circl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8ECE4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87475" y="4112865"/>
            <a:ext cx="2726680" cy="1643211"/>
            <a:chOff x="0" y="0"/>
            <a:chExt cx="3635573" cy="219094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6350" y="6350"/>
              <a:ext cx="3622802" cy="2178177"/>
            </a:xfrm>
            <a:custGeom>
              <a:avLst/>
              <a:gdLst/>
              <a:ahLst/>
              <a:cxnLst/>
              <a:rect r="r" b="b" t="t" l="l"/>
              <a:pathLst>
                <a:path h="2178177" w="3622802">
                  <a:moveTo>
                    <a:pt x="0" y="15240"/>
                  </a:moveTo>
                  <a:cubicBezTo>
                    <a:pt x="0" y="6858"/>
                    <a:pt x="6858" y="0"/>
                    <a:pt x="15240" y="0"/>
                  </a:cubicBezTo>
                  <a:lnTo>
                    <a:pt x="3607562" y="0"/>
                  </a:lnTo>
                  <a:cubicBezTo>
                    <a:pt x="3615944" y="0"/>
                    <a:pt x="3622802" y="6858"/>
                    <a:pt x="3622802" y="15240"/>
                  </a:cubicBezTo>
                  <a:lnTo>
                    <a:pt x="3622802" y="2162937"/>
                  </a:lnTo>
                  <a:cubicBezTo>
                    <a:pt x="3622802" y="2171319"/>
                    <a:pt x="3615944" y="2178177"/>
                    <a:pt x="3607562" y="2178177"/>
                  </a:cubicBezTo>
                  <a:lnTo>
                    <a:pt x="15240" y="2178177"/>
                  </a:lnTo>
                  <a:cubicBezTo>
                    <a:pt x="6858" y="2178177"/>
                    <a:pt x="0" y="2171319"/>
                    <a:pt x="0" y="2162937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635502" cy="2190877"/>
            </a:xfrm>
            <a:custGeom>
              <a:avLst/>
              <a:gdLst/>
              <a:ahLst/>
              <a:cxnLst/>
              <a:rect r="r" b="b" t="t" l="l"/>
              <a:pathLst>
                <a:path h="2190877" w="3635502">
                  <a:moveTo>
                    <a:pt x="0" y="21590"/>
                  </a:moveTo>
                  <a:cubicBezTo>
                    <a:pt x="0" y="9652"/>
                    <a:pt x="9652" y="0"/>
                    <a:pt x="21590" y="0"/>
                  </a:cubicBezTo>
                  <a:lnTo>
                    <a:pt x="3613912" y="0"/>
                  </a:lnTo>
                  <a:lnTo>
                    <a:pt x="3613912" y="6350"/>
                  </a:lnTo>
                  <a:lnTo>
                    <a:pt x="3613912" y="0"/>
                  </a:lnTo>
                  <a:cubicBezTo>
                    <a:pt x="3625850" y="0"/>
                    <a:pt x="3635502" y="9652"/>
                    <a:pt x="3635502" y="21590"/>
                  </a:cubicBezTo>
                  <a:lnTo>
                    <a:pt x="3629152" y="21590"/>
                  </a:lnTo>
                  <a:lnTo>
                    <a:pt x="3635502" y="21590"/>
                  </a:lnTo>
                  <a:lnTo>
                    <a:pt x="3635502" y="2169287"/>
                  </a:lnTo>
                  <a:lnTo>
                    <a:pt x="3629152" y="2169287"/>
                  </a:lnTo>
                  <a:lnTo>
                    <a:pt x="3635502" y="2169287"/>
                  </a:lnTo>
                  <a:cubicBezTo>
                    <a:pt x="3635502" y="2181225"/>
                    <a:pt x="3625850" y="2190877"/>
                    <a:pt x="3613912" y="2190877"/>
                  </a:cubicBezTo>
                  <a:lnTo>
                    <a:pt x="3613912" y="2184527"/>
                  </a:lnTo>
                  <a:lnTo>
                    <a:pt x="3613912" y="2190877"/>
                  </a:lnTo>
                  <a:lnTo>
                    <a:pt x="21590" y="2190877"/>
                  </a:lnTo>
                  <a:lnTo>
                    <a:pt x="21590" y="2184527"/>
                  </a:lnTo>
                  <a:lnTo>
                    <a:pt x="21590" y="2190877"/>
                  </a:lnTo>
                  <a:cubicBezTo>
                    <a:pt x="9652" y="2190877"/>
                    <a:pt x="0" y="2181225"/>
                    <a:pt x="0" y="2169287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2169287"/>
                  </a:lnTo>
                  <a:lnTo>
                    <a:pt x="6350" y="2169287"/>
                  </a:lnTo>
                  <a:lnTo>
                    <a:pt x="12700" y="2169287"/>
                  </a:lnTo>
                  <a:cubicBezTo>
                    <a:pt x="12700" y="2174240"/>
                    <a:pt x="16637" y="2178177"/>
                    <a:pt x="21590" y="2178177"/>
                  </a:cubicBezTo>
                  <a:lnTo>
                    <a:pt x="3613912" y="2178177"/>
                  </a:lnTo>
                  <a:cubicBezTo>
                    <a:pt x="3618865" y="2178177"/>
                    <a:pt x="3622802" y="2174240"/>
                    <a:pt x="3622802" y="2169287"/>
                  </a:cubicBezTo>
                  <a:lnTo>
                    <a:pt x="3622802" y="21590"/>
                  </a:lnTo>
                  <a:cubicBezTo>
                    <a:pt x="3622802" y="16637"/>
                    <a:pt x="3618865" y="12700"/>
                    <a:pt x="3613912" y="12700"/>
                  </a:cubicBezTo>
                  <a:lnTo>
                    <a:pt x="21590" y="12700"/>
                  </a:lnTo>
                  <a:lnTo>
                    <a:pt x="21590" y="6350"/>
                  </a:lnTo>
                  <a:lnTo>
                    <a:pt x="21590" y="12700"/>
                  </a:lnTo>
                  <a:cubicBezTo>
                    <a:pt x="16637" y="12700"/>
                    <a:pt x="12700" y="16637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3851076" y="5732264"/>
            <a:ext cx="13303002" cy="19050"/>
            <a:chOff x="0" y="0"/>
            <a:chExt cx="17737337" cy="25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7737328" cy="25400"/>
            </a:xfrm>
            <a:custGeom>
              <a:avLst/>
              <a:gdLst/>
              <a:ahLst/>
              <a:cxnLst/>
              <a:rect r="r" b="b" t="t" l="l"/>
              <a:pathLst>
                <a:path h="25400" w="17737328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7724628" y="0"/>
                  </a:lnTo>
                  <a:cubicBezTo>
                    <a:pt x="17731614" y="0"/>
                    <a:pt x="17737328" y="5715"/>
                    <a:pt x="17737328" y="12700"/>
                  </a:cubicBezTo>
                  <a:cubicBezTo>
                    <a:pt x="17737328" y="19685"/>
                    <a:pt x="17731614" y="25400"/>
                    <a:pt x="17724628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87475" y="5888236"/>
            <a:ext cx="5443984" cy="1643211"/>
            <a:chOff x="0" y="0"/>
            <a:chExt cx="7258645" cy="219094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6350" y="6350"/>
              <a:ext cx="7245986" cy="2178177"/>
            </a:xfrm>
            <a:custGeom>
              <a:avLst/>
              <a:gdLst/>
              <a:ahLst/>
              <a:cxnLst/>
              <a:rect r="r" b="b" t="t" l="l"/>
              <a:pathLst>
                <a:path h="2178177" w="7245986">
                  <a:moveTo>
                    <a:pt x="0" y="15240"/>
                  </a:moveTo>
                  <a:cubicBezTo>
                    <a:pt x="0" y="6858"/>
                    <a:pt x="6858" y="0"/>
                    <a:pt x="15367" y="0"/>
                  </a:cubicBezTo>
                  <a:lnTo>
                    <a:pt x="7230618" y="0"/>
                  </a:lnTo>
                  <a:cubicBezTo>
                    <a:pt x="7239127" y="0"/>
                    <a:pt x="7245986" y="6858"/>
                    <a:pt x="7245986" y="15240"/>
                  </a:cubicBezTo>
                  <a:lnTo>
                    <a:pt x="7245986" y="2162937"/>
                  </a:lnTo>
                  <a:cubicBezTo>
                    <a:pt x="7245986" y="2171319"/>
                    <a:pt x="7239127" y="2178177"/>
                    <a:pt x="7230618" y="2178177"/>
                  </a:cubicBezTo>
                  <a:lnTo>
                    <a:pt x="15367" y="2178177"/>
                  </a:lnTo>
                  <a:cubicBezTo>
                    <a:pt x="6858" y="2178177"/>
                    <a:pt x="0" y="2171319"/>
                    <a:pt x="0" y="2162937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258686" cy="2190877"/>
            </a:xfrm>
            <a:custGeom>
              <a:avLst/>
              <a:gdLst/>
              <a:ahLst/>
              <a:cxnLst/>
              <a:rect r="r" b="b" t="t" l="l"/>
              <a:pathLst>
                <a:path h="2190877" w="7258686">
                  <a:moveTo>
                    <a:pt x="0" y="21590"/>
                  </a:moveTo>
                  <a:cubicBezTo>
                    <a:pt x="0" y="9652"/>
                    <a:pt x="9779" y="0"/>
                    <a:pt x="21717" y="0"/>
                  </a:cubicBezTo>
                  <a:lnTo>
                    <a:pt x="7236968" y="0"/>
                  </a:lnTo>
                  <a:lnTo>
                    <a:pt x="7236968" y="6350"/>
                  </a:lnTo>
                  <a:lnTo>
                    <a:pt x="7236968" y="0"/>
                  </a:lnTo>
                  <a:cubicBezTo>
                    <a:pt x="7248906" y="0"/>
                    <a:pt x="7258686" y="9652"/>
                    <a:pt x="7258686" y="21590"/>
                  </a:cubicBezTo>
                  <a:lnTo>
                    <a:pt x="7252336" y="21590"/>
                  </a:lnTo>
                  <a:lnTo>
                    <a:pt x="7258686" y="21590"/>
                  </a:lnTo>
                  <a:lnTo>
                    <a:pt x="7258686" y="2169287"/>
                  </a:lnTo>
                  <a:lnTo>
                    <a:pt x="7252336" y="2169287"/>
                  </a:lnTo>
                  <a:lnTo>
                    <a:pt x="7258686" y="2169287"/>
                  </a:lnTo>
                  <a:cubicBezTo>
                    <a:pt x="7258686" y="2181225"/>
                    <a:pt x="7248906" y="2190877"/>
                    <a:pt x="7236968" y="2190877"/>
                  </a:cubicBezTo>
                  <a:lnTo>
                    <a:pt x="7236968" y="2184527"/>
                  </a:lnTo>
                  <a:lnTo>
                    <a:pt x="7236968" y="2190877"/>
                  </a:lnTo>
                  <a:lnTo>
                    <a:pt x="21717" y="2190877"/>
                  </a:lnTo>
                  <a:lnTo>
                    <a:pt x="21717" y="2184527"/>
                  </a:lnTo>
                  <a:lnTo>
                    <a:pt x="21717" y="2190877"/>
                  </a:lnTo>
                  <a:cubicBezTo>
                    <a:pt x="9779" y="2190877"/>
                    <a:pt x="0" y="2181225"/>
                    <a:pt x="0" y="2169287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2169287"/>
                  </a:lnTo>
                  <a:lnTo>
                    <a:pt x="6350" y="2169287"/>
                  </a:lnTo>
                  <a:lnTo>
                    <a:pt x="12700" y="2169287"/>
                  </a:lnTo>
                  <a:cubicBezTo>
                    <a:pt x="12700" y="2174240"/>
                    <a:pt x="16637" y="2178177"/>
                    <a:pt x="21717" y="2178177"/>
                  </a:cubicBezTo>
                  <a:lnTo>
                    <a:pt x="7236968" y="2178177"/>
                  </a:lnTo>
                  <a:cubicBezTo>
                    <a:pt x="7241922" y="2178177"/>
                    <a:pt x="7245986" y="2174113"/>
                    <a:pt x="7245986" y="2169287"/>
                  </a:cubicBezTo>
                  <a:lnTo>
                    <a:pt x="7245986" y="21590"/>
                  </a:lnTo>
                  <a:cubicBezTo>
                    <a:pt x="7245986" y="16637"/>
                    <a:pt x="7242049" y="12700"/>
                    <a:pt x="7236968" y="12700"/>
                  </a:cubicBezTo>
                  <a:lnTo>
                    <a:pt x="21717" y="12700"/>
                  </a:lnTo>
                  <a:lnTo>
                    <a:pt x="21717" y="6350"/>
                  </a:lnTo>
                  <a:lnTo>
                    <a:pt x="21717" y="12700"/>
                  </a:lnTo>
                  <a:cubicBezTo>
                    <a:pt x="16637" y="12700"/>
                    <a:pt x="12700" y="16764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6568380" y="7507635"/>
            <a:ext cx="10585698" cy="19050"/>
            <a:chOff x="0" y="0"/>
            <a:chExt cx="14114263" cy="25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4114272" cy="25400"/>
            </a:xfrm>
            <a:custGeom>
              <a:avLst/>
              <a:gdLst/>
              <a:ahLst/>
              <a:cxnLst/>
              <a:rect r="r" b="b" t="t" l="l"/>
              <a:pathLst>
                <a:path h="25400" w="14114272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4101572" y="0"/>
                  </a:lnTo>
                  <a:cubicBezTo>
                    <a:pt x="14108557" y="0"/>
                    <a:pt x="14114272" y="5715"/>
                    <a:pt x="14114272" y="12700"/>
                  </a:cubicBezTo>
                  <a:cubicBezTo>
                    <a:pt x="14114272" y="19685"/>
                    <a:pt x="14108557" y="25400"/>
                    <a:pt x="14101572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987475" y="7663606"/>
            <a:ext cx="8161288" cy="1643211"/>
            <a:chOff x="0" y="0"/>
            <a:chExt cx="10881717" cy="219094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6350" y="6350"/>
              <a:ext cx="10869041" cy="2178177"/>
            </a:xfrm>
            <a:custGeom>
              <a:avLst/>
              <a:gdLst/>
              <a:ahLst/>
              <a:cxnLst/>
              <a:rect r="r" b="b" t="t" l="l"/>
              <a:pathLst>
                <a:path h="2178177" w="10869041">
                  <a:moveTo>
                    <a:pt x="0" y="15240"/>
                  </a:moveTo>
                  <a:cubicBezTo>
                    <a:pt x="0" y="6858"/>
                    <a:pt x="6858" y="0"/>
                    <a:pt x="15367" y="0"/>
                  </a:cubicBezTo>
                  <a:lnTo>
                    <a:pt x="10853674" y="0"/>
                  </a:lnTo>
                  <a:cubicBezTo>
                    <a:pt x="10862183" y="0"/>
                    <a:pt x="10869041" y="6858"/>
                    <a:pt x="10869041" y="15240"/>
                  </a:cubicBezTo>
                  <a:lnTo>
                    <a:pt x="10869041" y="2162937"/>
                  </a:lnTo>
                  <a:cubicBezTo>
                    <a:pt x="10869041" y="2171319"/>
                    <a:pt x="10862183" y="2178177"/>
                    <a:pt x="10853674" y="2178177"/>
                  </a:cubicBezTo>
                  <a:lnTo>
                    <a:pt x="15367" y="2178177"/>
                  </a:lnTo>
                  <a:cubicBezTo>
                    <a:pt x="6858" y="2178177"/>
                    <a:pt x="0" y="2171319"/>
                    <a:pt x="0" y="2162937"/>
                  </a:cubicBezTo>
                  <a:close/>
                </a:path>
              </a:pathLst>
            </a:custGeom>
            <a:solidFill>
              <a:srgbClr val="F8ECE4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881741" cy="2190877"/>
            </a:xfrm>
            <a:custGeom>
              <a:avLst/>
              <a:gdLst/>
              <a:ahLst/>
              <a:cxnLst/>
              <a:rect r="r" b="b" t="t" l="l"/>
              <a:pathLst>
                <a:path h="2190877" w="10881741">
                  <a:moveTo>
                    <a:pt x="0" y="21590"/>
                  </a:moveTo>
                  <a:cubicBezTo>
                    <a:pt x="0" y="9652"/>
                    <a:pt x="9779" y="0"/>
                    <a:pt x="21717" y="0"/>
                  </a:cubicBezTo>
                  <a:lnTo>
                    <a:pt x="10860024" y="0"/>
                  </a:lnTo>
                  <a:lnTo>
                    <a:pt x="10860024" y="6350"/>
                  </a:lnTo>
                  <a:lnTo>
                    <a:pt x="10860024" y="0"/>
                  </a:lnTo>
                  <a:cubicBezTo>
                    <a:pt x="10871962" y="0"/>
                    <a:pt x="10881741" y="9652"/>
                    <a:pt x="10881741" y="21590"/>
                  </a:cubicBezTo>
                  <a:lnTo>
                    <a:pt x="10875391" y="21590"/>
                  </a:lnTo>
                  <a:lnTo>
                    <a:pt x="10881741" y="21590"/>
                  </a:lnTo>
                  <a:lnTo>
                    <a:pt x="10881741" y="2169287"/>
                  </a:lnTo>
                  <a:lnTo>
                    <a:pt x="10875391" y="2169287"/>
                  </a:lnTo>
                  <a:lnTo>
                    <a:pt x="10881741" y="2169287"/>
                  </a:lnTo>
                  <a:cubicBezTo>
                    <a:pt x="10881741" y="2181225"/>
                    <a:pt x="10871962" y="2190877"/>
                    <a:pt x="10860024" y="2190877"/>
                  </a:cubicBezTo>
                  <a:lnTo>
                    <a:pt x="10860024" y="2184527"/>
                  </a:lnTo>
                  <a:lnTo>
                    <a:pt x="10860024" y="2190877"/>
                  </a:lnTo>
                  <a:lnTo>
                    <a:pt x="21717" y="2190877"/>
                  </a:lnTo>
                  <a:lnTo>
                    <a:pt x="21717" y="2184527"/>
                  </a:lnTo>
                  <a:lnTo>
                    <a:pt x="21717" y="2190877"/>
                  </a:lnTo>
                  <a:cubicBezTo>
                    <a:pt x="9779" y="2190877"/>
                    <a:pt x="0" y="2181225"/>
                    <a:pt x="0" y="2169287"/>
                  </a:cubicBezTo>
                  <a:lnTo>
                    <a:pt x="0" y="21590"/>
                  </a:lnTo>
                  <a:lnTo>
                    <a:pt x="6350" y="21590"/>
                  </a:lnTo>
                  <a:lnTo>
                    <a:pt x="0" y="21590"/>
                  </a:lnTo>
                  <a:moveTo>
                    <a:pt x="12700" y="21590"/>
                  </a:moveTo>
                  <a:lnTo>
                    <a:pt x="12700" y="2169287"/>
                  </a:lnTo>
                  <a:lnTo>
                    <a:pt x="6350" y="2169287"/>
                  </a:lnTo>
                  <a:lnTo>
                    <a:pt x="12700" y="2169287"/>
                  </a:lnTo>
                  <a:cubicBezTo>
                    <a:pt x="12700" y="2174113"/>
                    <a:pt x="16637" y="2178177"/>
                    <a:pt x="21717" y="2178177"/>
                  </a:cubicBezTo>
                  <a:lnTo>
                    <a:pt x="10860024" y="2178177"/>
                  </a:lnTo>
                  <a:cubicBezTo>
                    <a:pt x="10864977" y="2178177"/>
                    <a:pt x="10869041" y="2174113"/>
                    <a:pt x="10869041" y="2169287"/>
                  </a:cubicBezTo>
                  <a:lnTo>
                    <a:pt x="10869041" y="21590"/>
                  </a:lnTo>
                  <a:cubicBezTo>
                    <a:pt x="10869041" y="16764"/>
                    <a:pt x="10865104" y="12700"/>
                    <a:pt x="10860024" y="12700"/>
                  </a:cubicBezTo>
                  <a:lnTo>
                    <a:pt x="21717" y="12700"/>
                  </a:lnTo>
                  <a:lnTo>
                    <a:pt x="21717" y="6350"/>
                  </a:lnTo>
                  <a:lnTo>
                    <a:pt x="21717" y="12700"/>
                  </a:lnTo>
                  <a:cubicBezTo>
                    <a:pt x="16637" y="12700"/>
                    <a:pt x="12700" y="16764"/>
                    <a:pt x="12700" y="21590"/>
                  </a:cubicBezTo>
                  <a:close/>
                </a:path>
              </a:pathLst>
            </a:custGeom>
            <a:solidFill>
              <a:srgbClr val="151617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1439167" y="3671950"/>
            <a:ext cx="6848833" cy="4871232"/>
          </a:xfrm>
          <a:custGeom>
            <a:avLst/>
            <a:gdLst/>
            <a:ahLst/>
            <a:cxnLst/>
            <a:rect r="r" b="b" t="t" l="l"/>
            <a:pathLst>
              <a:path h="4871232" w="6848833">
                <a:moveTo>
                  <a:pt x="0" y="0"/>
                </a:moveTo>
                <a:lnTo>
                  <a:pt x="6848833" y="0"/>
                </a:lnTo>
                <a:lnTo>
                  <a:pt x="6848833" y="4871232"/>
                </a:lnTo>
                <a:lnTo>
                  <a:pt x="0" y="48712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992237" y="946696"/>
            <a:ext cx="7088237" cy="881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151617"/>
                </a:solidFill>
                <a:latin typeface="Junegull"/>
                <a:ea typeface="Junegull"/>
                <a:cs typeface="Junegull"/>
                <a:sym typeface="Junegull"/>
              </a:rPr>
              <a:t>Висновок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96999" y="1954091"/>
            <a:ext cx="16303526" cy="16961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9"/>
              </a:lnSpc>
            </a:pPr>
            <a:r>
              <a:rPr lang="en-US" sz="27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Міжнародний день людського братерства – це нагадування про те, що ми всі – одна велика родина на Землі. Незалежно від наших відмінностей, ми можемо жити в злагоді, допомагати одне одному та поважати різноманітність.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85280" y="4517677"/>
            <a:ext cx="148084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1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992910" y="4363045"/>
            <a:ext cx="1791444" cy="559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2"/>
              </a:lnSpc>
            </a:pPr>
            <a:r>
              <a:rPr lang="en-US" sz="34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Дружба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992910" y="4880819"/>
            <a:ext cx="3163118" cy="5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2"/>
              </a:lnSpc>
            </a:pPr>
            <a:r>
              <a:rPr lang="en-US" sz="28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Між людьми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85280" y="6293049"/>
            <a:ext cx="215504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2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710214" y="6138416"/>
            <a:ext cx="1644730" cy="559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2"/>
              </a:lnSpc>
            </a:pPr>
            <a:r>
              <a:rPr lang="en-US" sz="34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Мир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710214" y="6656189"/>
            <a:ext cx="1965199" cy="5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2"/>
              </a:lnSpc>
            </a:pPr>
            <a:r>
              <a:rPr lang="en-US" sz="28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У світі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85280" y="8068419"/>
            <a:ext cx="217586" cy="7002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7"/>
              </a:lnSpc>
            </a:pPr>
            <a:r>
              <a:rPr lang="en-US" sz="2750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3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427518" y="7913786"/>
            <a:ext cx="2401044" cy="559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2"/>
              </a:lnSpc>
            </a:pPr>
            <a:r>
              <a:rPr lang="en-US" sz="3449" b="true">
                <a:solidFill>
                  <a:srgbClr val="151617"/>
                </a:solidFill>
                <a:latin typeface="Arimo Bold"/>
                <a:ea typeface="Arimo Bold"/>
                <a:cs typeface="Arimo Bold"/>
                <a:sym typeface="Arimo Bold"/>
              </a:rPr>
              <a:t>Доброта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427518" y="8431560"/>
            <a:ext cx="3827130" cy="5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2"/>
              </a:lnSpc>
            </a:pPr>
            <a:r>
              <a:rPr lang="en-US" sz="2887">
                <a:solidFill>
                  <a:srgbClr val="151617"/>
                </a:solidFill>
                <a:latin typeface="Arimo"/>
                <a:ea typeface="Arimo"/>
                <a:cs typeface="Arimo"/>
                <a:sym typeface="Arimo"/>
              </a:rPr>
              <a:t>Допомога іншим</a:t>
            </a:r>
          </a:p>
        </p:txBody>
      </p:sp>
    </p:spTree>
  </p:cSld>
  <p:clrMapOvr>
    <a:masterClrMapping/>
  </p:clrMapOvr>
  <p:transition spd="fast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DAGdyVHGN68</dc:identifier>
  <dcterms:modified xsi:type="dcterms:W3CDTF">2011-08-01T06:04:30Z</dcterms:modified>
  <cp:revision>1</cp:revision>
  <dc:title>Міжнародний день людського братерства</dc:title>
</cp:coreProperties>
</file>