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7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8.xml" ContentType="application/vnd.openxmlformats-officedocument.theme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9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0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7" r:id="rId1"/>
    <p:sldMasterId id="2147483680" r:id="rId2"/>
    <p:sldMasterId id="2147483693" r:id="rId3"/>
    <p:sldMasterId id="2147483706" r:id="rId4"/>
    <p:sldMasterId id="2147483718" r:id="rId5"/>
    <p:sldMasterId id="2147483731" r:id="rId6"/>
    <p:sldMasterId id="2147483744" r:id="rId7"/>
    <p:sldMasterId id="2147483757" r:id="rId8"/>
    <p:sldMasterId id="2147483770" r:id="rId9"/>
    <p:sldMasterId id="2147483783" r:id="rId10"/>
    <p:sldMasterId id="2147483796" r:id="rId11"/>
  </p:sldMasterIdLst>
  <p:notesMasterIdLst>
    <p:notesMasterId r:id="rId23"/>
  </p:notesMasterIdLst>
  <p:handoutMasterIdLst>
    <p:handoutMasterId r:id="rId24"/>
  </p:handoutMasterIdLst>
  <p:sldIdLst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DA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0252" autoAdjust="0"/>
  </p:normalViewPr>
  <p:slideViewPr>
    <p:cSldViewPr snapToGrid="0">
      <p:cViewPr varScale="1">
        <p:scale>
          <a:sx n="76" d="100"/>
          <a:sy n="76" d="100"/>
        </p:scale>
        <p:origin x="-902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123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9498C7-20C4-4BA3-B888-435CB87E3D49}" type="datetimeFigureOut">
              <a:rPr lang="ru-RU"/>
              <a:pPr>
                <a:defRPr/>
              </a:pPr>
              <a:t>03.08.2023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938CF48-9FE6-47F9-B3E1-30C38269AF2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09923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36E2367-4096-4116-AB33-9AC47E821C6E}" type="datetimeFigureOut">
              <a:rPr lang="ru-RU"/>
              <a:pPr>
                <a:defRPr/>
              </a:pPr>
              <a:t>03.08.2023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CCEADD7-8510-4C02-94C7-3B7D2E29DAB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62143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1189147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1320868" y="1017588"/>
            <a:ext cx="9571567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>
            <a:off x="1320803" y="1009650"/>
            <a:ext cx="9573684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1026653" y="70167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567723" y="65484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8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653" y="5357916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6402" y="5357916"/>
            <a:ext cx="6711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4636" y="5357916"/>
            <a:ext cx="738717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F1BDD23-5D0F-424D-A6BA-7DEC34CCBD85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431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62AAF-FFBA-4A83-B951-C09BF12BF3D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054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40" y="2239533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740" y="3725437"/>
            <a:ext cx="8308623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5065D-6A2B-47CA-BF37-FE05FB34E0E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037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C0AE-DFB7-47A9-81B8-DF65A3C37F0C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311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228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42A24-D24A-4B0B-AC6D-0015FC92904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880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ACBE1-12CA-40C3-93CA-BB8B3E0CC821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757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42188-BBF3-432C-A530-045D2FDC790B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157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5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6"/>
          <p:cNvSpPr/>
          <p:nvPr/>
        </p:nvSpPr>
        <p:spPr>
          <a:xfrm rot="60000">
            <a:off x="5962719" y="603250"/>
            <a:ext cx="5050367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 rot="21540000">
            <a:off x="999067" y="576263"/>
            <a:ext cx="5052484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91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70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145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9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5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6084" y="5886553"/>
            <a:ext cx="161713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3" y="5829403"/>
            <a:ext cx="469688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7451" y="5897666"/>
            <a:ext cx="738716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32918-BFEB-4A43-BA6B-BDEFFE3E3643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193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2"/>
          <p:cNvSpPr/>
          <p:nvPr/>
        </p:nvSpPr>
        <p:spPr>
          <a:xfrm rot="21540000">
            <a:off x="992717" y="576263"/>
            <a:ext cx="505248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28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29"/>
          <p:cNvSpPr/>
          <p:nvPr/>
        </p:nvSpPr>
        <p:spPr>
          <a:xfrm rot="60000">
            <a:off x="5952067" y="603250"/>
            <a:ext cx="5052484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91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70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555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0386" y="5888141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69" y="5830991"/>
            <a:ext cx="4425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3800" y="5900841"/>
            <a:ext cx="7387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B301A-98DB-4C92-A372-274FFA981246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581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F39A9-B4A2-477A-B827-05F6786A849F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493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70" y="925793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1030" y="1106415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42126-046B-4152-8ECE-D15D6C703F22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1991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38691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86500-4FC8-4251-8FDF-3D3468C45450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516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1189147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1320866" y="1017588"/>
            <a:ext cx="9571567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>
            <a:off x="1320803" y="1009650"/>
            <a:ext cx="9573684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1026650" y="70167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567723" y="65484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8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650" y="5357912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6399" y="5357912"/>
            <a:ext cx="6711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4636" y="5357912"/>
            <a:ext cx="738717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F1BDD23-5D0F-424D-A6BA-7DEC34CCBD85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0491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62AAF-FFBA-4A83-B951-C09BF12BF3D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0579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40" y="2239529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740" y="3725433"/>
            <a:ext cx="8308623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5065D-6A2B-47CA-BF37-FE05FB34E0E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6162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C0AE-DFB7-47A9-81B8-DF65A3C37F0C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777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225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42A24-D24A-4B0B-AC6D-0015FC92904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907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ACBE1-12CA-40C3-93CA-BB8B3E0CC821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6407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42188-BBF3-432C-A530-045D2FDC790B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7849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5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6"/>
          <p:cNvSpPr/>
          <p:nvPr/>
        </p:nvSpPr>
        <p:spPr>
          <a:xfrm rot="60000">
            <a:off x="5962717" y="603250"/>
            <a:ext cx="5050367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 rot="21540000">
            <a:off x="999067" y="576263"/>
            <a:ext cx="5052484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87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68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141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9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5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6084" y="5886549"/>
            <a:ext cx="161713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3" y="5829399"/>
            <a:ext cx="469688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7451" y="5897662"/>
            <a:ext cx="738716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32918-BFEB-4A43-BA6B-BDEFFE3E3643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4638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2"/>
          <p:cNvSpPr/>
          <p:nvPr/>
        </p:nvSpPr>
        <p:spPr>
          <a:xfrm rot="21540000">
            <a:off x="992717" y="576263"/>
            <a:ext cx="505248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28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29"/>
          <p:cNvSpPr/>
          <p:nvPr/>
        </p:nvSpPr>
        <p:spPr>
          <a:xfrm rot="60000">
            <a:off x="5952067" y="603250"/>
            <a:ext cx="5052484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87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68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553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0384" y="5888137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66" y="5830987"/>
            <a:ext cx="4425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3800" y="5900837"/>
            <a:ext cx="7387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B301A-98DB-4C92-A372-274FFA981246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9064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F39A9-B4A2-477A-B827-05F6786A849F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2979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67" y="925789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1027" y="1106411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42126-046B-4152-8ECE-D15D6C703F22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5389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38687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86500-4FC8-4251-8FDF-3D3468C45450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6746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1189147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1320862" y="1017588"/>
            <a:ext cx="9571567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>
            <a:off x="1320803" y="1009650"/>
            <a:ext cx="9573684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1026646" y="70167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567723" y="65484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8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646" y="5357906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6395" y="5357906"/>
            <a:ext cx="6711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4636" y="5357906"/>
            <a:ext cx="738717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F1BDD23-5D0F-424D-A6BA-7DEC34CCBD85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1673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62AAF-FFBA-4A83-B951-C09BF12BF3D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6920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40" y="2239523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740" y="3725427"/>
            <a:ext cx="8308623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5065D-6A2B-47CA-BF37-FE05FB34E0E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8712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C0AE-DFB7-47A9-81B8-DF65A3C37F0C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3894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221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42A24-D24A-4B0B-AC6D-0015FC92904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8719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ACBE1-12CA-40C3-93CA-BB8B3E0CC821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0536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42188-BBF3-432C-A530-045D2FDC790B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4155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5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6"/>
          <p:cNvSpPr/>
          <p:nvPr/>
        </p:nvSpPr>
        <p:spPr>
          <a:xfrm rot="60000">
            <a:off x="5962713" y="603250"/>
            <a:ext cx="5050367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 rot="21540000">
            <a:off x="999067" y="576263"/>
            <a:ext cx="5052484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81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65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135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9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5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6084" y="5886543"/>
            <a:ext cx="161713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3" y="5829393"/>
            <a:ext cx="469688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7451" y="5897656"/>
            <a:ext cx="738716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32918-BFEB-4A43-BA6B-BDEFFE3E3643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9437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2"/>
          <p:cNvSpPr/>
          <p:nvPr/>
        </p:nvSpPr>
        <p:spPr>
          <a:xfrm rot="21540000">
            <a:off x="992717" y="576263"/>
            <a:ext cx="505248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28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29"/>
          <p:cNvSpPr/>
          <p:nvPr/>
        </p:nvSpPr>
        <p:spPr>
          <a:xfrm rot="60000">
            <a:off x="5952067" y="603250"/>
            <a:ext cx="5052484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81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65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549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0380" y="5888131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62" y="5830981"/>
            <a:ext cx="4425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3800" y="5900831"/>
            <a:ext cx="7387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B301A-98DB-4C92-A372-274FFA981246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375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F39A9-B4A2-477A-B827-05F6786A849F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78145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63" y="925783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1023" y="1106405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42126-046B-4152-8ECE-D15D6C703F22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2497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38681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86500-4FC8-4251-8FDF-3D3468C45450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03359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62" y="6350"/>
            <a:ext cx="12187767" cy="6851650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>
                  <a:gd name="T0" fmla="*/ 0 w 5184"/>
                  <a:gd name="T1" fmla="*/ 3159 h 3159"/>
                  <a:gd name="T2" fmla="*/ 5264 w 5184"/>
                  <a:gd name="T3" fmla="*/ 3159 h 3159"/>
                  <a:gd name="T4" fmla="*/ 5264 w 5184"/>
                  <a:gd name="T5" fmla="*/ 0 h 3159"/>
                  <a:gd name="T6" fmla="*/ 0 w 5184"/>
                  <a:gd name="T7" fmla="*/ 0 h 3159"/>
                  <a:gd name="T8" fmla="*/ 0 w 5184"/>
                  <a:gd name="T9" fmla="*/ 3159 h 3159"/>
                  <a:gd name="T10" fmla="*/ 0 w 5184"/>
                  <a:gd name="T11" fmla="*/ 3159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>
                  <a:gd name="T0" fmla="*/ 0 w 556"/>
                  <a:gd name="T1" fmla="*/ 0 h 3159"/>
                  <a:gd name="T2" fmla="*/ 0 w 556"/>
                  <a:gd name="T3" fmla="*/ 3159 h 3159"/>
                  <a:gd name="T4" fmla="*/ 566 w 556"/>
                  <a:gd name="T5" fmla="*/ 3159 h 3159"/>
                  <a:gd name="T6" fmla="*/ 566 w 556"/>
                  <a:gd name="T7" fmla="*/ 0 h 3159"/>
                  <a:gd name="T8" fmla="*/ 0 w 556"/>
                  <a:gd name="T9" fmla="*/ 0 h 3159"/>
                  <a:gd name="T10" fmla="*/ 0 w 556"/>
                  <a:gd name="T11" fmla="*/ 0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>
                <a:gd name="T0" fmla="*/ 0 w 12"/>
                <a:gd name="T1" fmla="*/ 0 h 420"/>
                <a:gd name="T2" fmla="*/ 0 w 12"/>
                <a:gd name="T3" fmla="*/ 420 h 420"/>
                <a:gd name="T4" fmla="*/ 12 w 12"/>
                <a:gd name="T5" fmla="*/ 420 h 420"/>
                <a:gd name="T6" fmla="*/ 12 w 12"/>
                <a:gd name="T7" fmla="*/ 0 h 420"/>
                <a:gd name="T8" fmla="*/ 0 w 12"/>
                <a:gd name="T9" fmla="*/ 0 h 420"/>
                <a:gd name="T10" fmla="*/ 0 w 12"/>
                <a:gd name="T11" fmla="*/ 0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FFFFFF"/>
                </a:solidFill>
                <a:latin typeface="Tahoma" pitchFamily="34" charset="0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>
                <a:gd name="T0" fmla="*/ 256 w 251"/>
                <a:gd name="T1" fmla="*/ 0 h 12"/>
                <a:gd name="T2" fmla="*/ 0 w 251"/>
                <a:gd name="T3" fmla="*/ 0 h 12"/>
                <a:gd name="T4" fmla="*/ 0 w 251"/>
                <a:gd name="T5" fmla="*/ 12 h 12"/>
                <a:gd name="T6" fmla="*/ 256 w 251"/>
                <a:gd name="T7" fmla="*/ 12 h 12"/>
                <a:gd name="T8" fmla="*/ 256 w 251"/>
                <a:gd name="T9" fmla="*/ 0 h 12"/>
                <a:gd name="T10" fmla="*/ 256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mtClean="0">
                <a:solidFill>
                  <a:srgbClr val="FFFFFF"/>
                </a:solidFill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>
                <a:gd name="T0" fmla="*/ 0 w 251"/>
                <a:gd name="T1" fmla="*/ 0 h 12"/>
                <a:gd name="T2" fmla="*/ 0 w 251"/>
                <a:gd name="T3" fmla="*/ 12 h 12"/>
                <a:gd name="T4" fmla="*/ 1344 w 251"/>
                <a:gd name="T5" fmla="*/ 12 h 12"/>
                <a:gd name="T6" fmla="*/ 1344 w 251"/>
                <a:gd name="T7" fmla="*/ 0 h 12"/>
                <a:gd name="T8" fmla="*/ 0 w 251"/>
                <a:gd name="T9" fmla="*/ 0 h 12"/>
                <a:gd name="T10" fmla="*/ 0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mtClean="0">
                <a:solidFill>
                  <a:srgbClr val="FFFFFF"/>
                </a:solidFill>
              </a:endParaRPr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99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99 w 4724"/>
                  <a:gd name="T7" fmla="*/ 12 h 12"/>
                  <a:gd name="T8" fmla="*/ 4799 w 4724"/>
                  <a:gd name="T9" fmla="*/ 0 h 12"/>
                  <a:gd name="T10" fmla="*/ 4799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>
                  <a:gd name="T0" fmla="*/ 0 w 418"/>
                  <a:gd name="T1" fmla="*/ 0 h 12"/>
                  <a:gd name="T2" fmla="*/ 0 w 418"/>
                  <a:gd name="T3" fmla="*/ 12 h 12"/>
                  <a:gd name="T4" fmla="*/ 418 w 418"/>
                  <a:gd name="T5" fmla="*/ 12 h 12"/>
                  <a:gd name="T6" fmla="*/ 418 w 418"/>
                  <a:gd name="T7" fmla="*/ 0 h 12"/>
                  <a:gd name="T8" fmla="*/ 0 w 418"/>
                  <a:gd name="T9" fmla="*/ 0 h 12"/>
                  <a:gd name="T10" fmla="*/ 0 w 418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FFFFFF"/>
                  </a:solidFill>
                  <a:latin typeface="Tahoma" pitchFamily="34" charset="0"/>
                </a:endParaRPr>
              </a:p>
            </p:txBody>
          </p:sp>
        </p:grpSp>
      </p:grpSp>
      <p:sp>
        <p:nvSpPr>
          <p:cNvPr id="718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422400" y="1997174"/>
            <a:ext cx="9448800" cy="1431925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ru-RU" altLang="ru-RU" noProof="0"/>
              <a:t>Образец заголовка</a:t>
            </a:r>
          </a:p>
        </p:txBody>
      </p:sp>
      <p:sp>
        <p:nvSpPr>
          <p:cNvPr id="718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22400" y="3886200"/>
            <a:ext cx="85344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/>
              <a:t>Образец подзаголовка</a:t>
            </a:r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4470400" y="6248400"/>
            <a:ext cx="3860800" cy="457200"/>
          </a:xfr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12C7193-5863-4094-B5C2-B46A8571DB1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12131705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C902326-F7BE-4EDA-BFC1-9D950E9B471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1905722"/>
      </p:ext>
    </p:extLst>
  </p:cSld>
  <p:clrMapOvr>
    <a:masterClrMapping/>
  </p:clrMapOvr>
  <p:transition>
    <p:pull dir="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837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562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54BACCB-506D-4CF9-B4DB-B4AEC413312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8159195"/>
      </p:ext>
    </p:extLst>
  </p:cSld>
  <p:clrMapOvr>
    <a:masterClrMapping/>
  </p:clrMapOvr>
  <p:transition>
    <p:pull dir="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22400" y="1981200"/>
            <a:ext cx="49276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53200" y="1981200"/>
            <a:ext cx="49276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D53C8C9-E488-4AB2-8201-407D0260F15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36167562"/>
      </p:ext>
    </p:extLst>
  </p:cSld>
  <p:clrMapOvr>
    <a:masterClrMapping/>
  </p:clrMapOvr>
  <p:transition>
    <p:pull dir="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9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9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9" y="2505075"/>
            <a:ext cx="5158316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1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034244B-65E6-4D4A-9BD4-287239BE987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18882752"/>
      </p:ext>
    </p:extLst>
  </p:cSld>
  <p:clrMapOvr>
    <a:masterClrMapping/>
  </p:clrMapOvr>
  <p:transition>
    <p:pull dir="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FE2901A-79BB-4781-9B15-311AF31776C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92304601"/>
      </p:ext>
    </p:extLst>
  </p:cSld>
  <p:clrMapOvr>
    <a:masterClrMapping/>
  </p:clrMapOvr>
  <p:transition>
    <p:pull dir="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7AB2E8C-8826-4C07-A86A-D1CEB93BC17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0778571"/>
      </p:ext>
    </p:extLst>
  </p:cSld>
  <p:clrMapOvr>
    <a:masterClrMapping/>
  </p:clrMapOvr>
  <p:transition>
    <p:pull dir="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83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524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83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8037BFB-20B2-4002-8450-80734EF2704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63091376"/>
      </p:ext>
    </p:extLst>
  </p:cSld>
  <p:clrMapOvr>
    <a:masterClrMapping/>
  </p:clrMapOvr>
  <p:transition>
    <p:pull dir="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83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524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83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92250E1-36D0-4197-86AA-3A32349FAC8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37824142"/>
      </p:ext>
    </p:extLst>
  </p:cSld>
  <p:clrMapOvr>
    <a:masterClrMapping/>
  </p:clrMapOvr>
  <p:transition>
    <p:pull dir="d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B918C5D-AADC-4303-A337-7BAC724A5CE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3663975"/>
      </p:ext>
    </p:extLst>
  </p:cSld>
  <p:clrMapOvr>
    <a:masterClrMapping/>
  </p:clrMapOvr>
  <p:transition>
    <p:pull dir="d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966200" y="304800"/>
            <a:ext cx="2514600" cy="5791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22400" y="304800"/>
            <a:ext cx="7340600" cy="5791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D24466E-5E62-4F6E-8303-AE05DDD37D2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59302037"/>
      </p:ext>
    </p:extLst>
  </p:cSld>
  <p:clrMapOvr>
    <a:masterClrMapping/>
  </p:clrMapOvr>
  <p:transition>
    <p:pull dir="d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1189147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1320858" y="1017588"/>
            <a:ext cx="9571567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>
            <a:off x="1320803" y="1009650"/>
            <a:ext cx="9573684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1026642" y="70167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567723" y="65484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8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642" y="5357900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6391" y="5357900"/>
            <a:ext cx="6711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4636" y="5357900"/>
            <a:ext cx="738717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F1BDD23-5D0F-424D-A6BA-7DEC34CCBD85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69947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62AAF-FFBA-4A83-B951-C09BF12BF3D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27264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40" y="2239517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740" y="3725421"/>
            <a:ext cx="8308623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5065D-6A2B-47CA-BF37-FE05FB34E0E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97026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C0AE-DFB7-47A9-81B8-DF65A3C37F0C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54287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217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42A24-D24A-4B0B-AC6D-0015FC92904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8468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ACBE1-12CA-40C3-93CA-BB8B3E0CC821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48135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42188-BBF3-432C-A530-045D2FDC790B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88221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5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6"/>
          <p:cNvSpPr/>
          <p:nvPr/>
        </p:nvSpPr>
        <p:spPr>
          <a:xfrm rot="60000">
            <a:off x="5962709" y="603250"/>
            <a:ext cx="5050367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 rot="21540000">
            <a:off x="999067" y="576263"/>
            <a:ext cx="5052484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75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62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129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9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5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6084" y="5886537"/>
            <a:ext cx="161713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3" y="5829387"/>
            <a:ext cx="469688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7451" y="5897650"/>
            <a:ext cx="738716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32918-BFEB-4A43-BA6B-BDEFFE3E3643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25047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2"/>
          <p:cNvSpPr/>
          <p:nvPr/>
        </p:nvSpPr>
        <p:spPr>
          <a:xfrm rot="21540000">
            <a:off x="992717" y="576263"/>
            <a:ext cx="505248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28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29"/>
          <p:cNvSpPr/>
          <p:nvPr/>
        </p:nvSpPr>
        <p:spPr>
          <a:xfrm rot="60000">
            <a:off x="5952067" y="603250"/>
            <a:ext cx="5052484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75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62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545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0376" y="5888125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58" y="5830975"/>
            <a:ext cx="4425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3800" y="5900825"/>
            <a:ext cx="7387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B301A-98DB-4C92-A372-274FFA981246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45180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F39A9-B4A2-477A-B827-05F6786A849F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73762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59" y="925777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1019" y="1106399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42126-046B-4152-8ECE-D15D6C703F22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67873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38675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86500-4FC8-4251-8FDF-3D3468C45450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71762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1189146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1320851" y="1017588"/>
            <a:ext cx="9571567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>
            <a:off x="1320803" y="1009650"/>
            <a:ext cx="9573684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1026636" y="70167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567723" y="65484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8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636" y="5357890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6385" y="5357890"/>
            <a:ext cx="6711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4636" y="5357890"/>
            <a:ext cx="738717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F1BDD23-5D0F-424D-A6BA-7DEC34CCBD85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54598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62AAF-FFBA-4A83-B951-C09BF12BF3D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2326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40" y="2239507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740" y="3725411"/>
            <a:ext cx="8308623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5065D-6A2B-47CA-BF37-FE05FB34E0E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3656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C0AE-DFB7-47A9-81B8-DF65A3C37F0C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32719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210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42A24-D24A-4B0B-AC6D-0015FC92904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82438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ACBE1-12CA-40C3-93CA-BB8B3E0CC821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3738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42188-BBF3-432C-A530-045D2FDC790B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32156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5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6"/>
          <p:cNvSpPr/>
          <p:nvPr/>
        </p:nvSpPr>
        <p:spPr>
          <a:xfrm rot="60000">
            <a:off x="5962702" y="603250"/>
            <a:ext cx="5050367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 rot="21540000">
            <a:off x="999067" y="576263"/>
            <a:ext cx="5052484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65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5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119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9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5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6084" y="5886527"/>
            <a:ext cx="161713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3" y="5829377"/>
            <a:ext cx="469688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7451" y="5897640"/>
            <a:ext cx="738716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32918-BFEB-4A43-BA6B-BDEFFE3E3643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92006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2"/>
          <p:cNvSpPr/>
          <p:nvPr/>
        </p:nvSpPr>
        <p:spPr>
          <a:xfrm rot="21540000">
            <a:off x="992717" y="576263"/>
            <a:ext cx="505248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28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29"/>
          <p:cNvSpPr/>
          <p:nvPr/>
        </p:nvSpPr>
        <p:spPr>
          <a:xfrm rot="60000">
            <a:off x="5952067" y="603250"/>
            <a:ext cx="5052484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65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5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538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0369" y="5888115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51" y="5830965"/>
            <a:ext cx="4425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3800" y="5900815"/>
            <a:ext cx="7387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B301A-98DB-4C92-A372-274FFA981246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26523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F39A9-B4A2-477A-B827-05F6786A849F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99838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53" y="925767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1013" y="1106389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42126-046B-4152-8ECE-D15D6C703F22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06295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38665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86500-4FC8-4251-8FDF-3D3468C45450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52255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1189140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1320845" y="1017588"/>
            <a:ext cx="9571567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>
            <a:off x="1320803" y="1009650"/>
            <a:ext cx="9573684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1026629" y="70167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567723" y="65484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78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629" y="5357880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6378" y="5357880"/>
            <a:ext cx="6711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4636" y="5357880"/>
            <a:ext cx="738717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F1BDD23-5D0F-424D-A6BA-7DEC34CCBD85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49336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62AAF-FFBA-4A83-B951-C09BF12BF3D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04783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40" y="2239497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734" y="3725401"/>
            <a:ext cx="8308623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5065D-6A2B-47CA-BF37-FE05FB34E0E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74724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C0AE-DFB7-47A9-81B8-DF65A3C37F0C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28600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204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42A24-D24A-4B0B-AC6D-0015FC92904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06746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ACBE1-12CA-40C3-93CA-BB8B3E0CC821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60054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42188-BBF3-432C-A530-045D2FDC790B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53970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5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6"/>
          <p:cNvSpPr/>
          <p:nvPr/>
        </p:nvSpPr>
        <p:spPr>
          <a:xfrm rot="60000">
            <a:off x="5962695" y="603250"/>
            <a:ext cx="5050367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 rot="21540000">
            <a:off x="999067" y="576263"/>
            <a:ext cx="5052484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55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52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109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9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5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6084" y="5886517"/>
            <a:ext cx="161713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3" y="5829367"/>
            <a:ext cx="469688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7451" y="5897630"/>
            <a:ext cx="738716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32918-BFEB-4A43-BA6B-BDEFFE3E3643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04906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2"/>
          <p:cNvSpPr/>
          <p:nvPr/>
        </p:nvSpPr>
        <p:spPr>
          <a:xfrm rot="21540000">
            <a:off x="992717" y="576263"/>
            <a:ext cx="505248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28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29"/>
          <p:cNvSpPr/>
          <p:nvPr/>
        </p:nvSpPr>
        <p:spPr>
          <a:xfrm rot="60000">
            <a:off x="5952067" y="603250"/>
            <a:ext cx="5052484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55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52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531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0362" y="5888105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45" y="5830955"/>
            <a:ext cx="4425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3800" y="5900805"/>
            <a:ext cx="7387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B301A-98DB-4C92-A372-274FFA981246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59392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F39A9-B4A2-477A-B827-05F6786A849F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7044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46" y="925757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1006" y="1106379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42126-046B-4152-8ECE-D15D6C703F22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36137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38655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86500-4FC8-4251-8FDF-3D3468C45450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34020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1189130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1320835" y="1017588"/>
            <a:ext cx="9571567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>
            <a:off x="1320803" y="1009650"/>
            <a:ext cx="9573684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1026620" y="70167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567723" y="65484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69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620" y="5357866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6369" y="5357866"/>
            <a:ext cx="6711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4636" y="5357866"/>
            <a:ext cx="738717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F1BDD23-5D0F-424D-A6BA-7DEC34CCBD85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91036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62AAF-FFBA-4A83-B951-C09BF12BF3D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54533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40" y="2239483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725" y="3725387"/>
            <a:ext cx="8308623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5065D-6A2B-47CA-BF37-FE05FB34E0E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1491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C0AE-DFB7-47A9-81B8-DF65A3C37F0C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6853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94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42A24-D24A-4B0B-AC6D-0015FC92904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44230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ACBE1-12CA-40C3-93CA-BB8B3E0CC821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37473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42188-BBF3-432C-A530-045D2FDC790B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76350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5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6"/>
          <p:cNvSpPr/>
          <p:nvPr/>
        </p:nvSpPr>
        <p:spPr>
          <a:xfrm rot="60000">
            <a:off x="5962686" y="603250"/>
            <a:ext cx="5050367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 rot="21540000">
            <a:off x="999067" y="576263"/>
            <a:ext cx="5052484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41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45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95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9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5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6084" y="5886503"/>
            <a:ext cx="161713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3" y="5829353"/>
            <a:ext cx="469688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7451" y="5897616"/>
            <a:ext cx="738716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32918-BFEB-4A43-BA6B-BDEFFE3E3643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41906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2"/>
          <p:cNvSpPr/>
          <p:nvPr/>
        </p:nvSpPr>
        <p:spPr>
          <a:xfrm rot="21540000">
            <a:off x="992717" y="576263"/>
            <a:ext cx="505248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28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29"/>
          <p:cNvSpPr/>
          <p:nvPr/>
        </p:nvSpPr>
        <p:spPr>
          <a:xfrm rot="60000">
            <a:off x="5952067" y="603250"/>
            <a:ext cx="5052484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41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45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522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0353" y="5888091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35" y="5830941"/>
            <a:ext cx="4425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3800" y="5900791"/>
            <a:ext cx="7387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B301A-98DB-4C92-A372-274FFA981246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56106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F39A9-B4A2-477A-B827-05F6786A849F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10135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37" y="925743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97" y="1106365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42126-046B-4152-8ECE-D15D6C703F22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32465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38641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86500-4FC8-4251-8FDF-3D3468C45450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30315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1189121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1320826" y="1017588"/>
            <a:ext cx="9571567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>
            <a:off x="1320803" y="1009650"/>
            <a:ext cx="9573684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1026610" y="70167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567723" y="65484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59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610" y="5357852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6359" y="5357852"/>
            <a:ext cx="6711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4636" y="5357852"/>
            <a:ext cx="738717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D9C03534-ECBD-412E-B31C-4E8A0B3160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39112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BF1AC-11E6-4148-9821-FDFD95C6E5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11330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40" y="2239469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715" y="3725373"/>
            <a:ext cx="8308623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2A3F7-9009-4FB8-BC07-B1E7CF74AB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75597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68D12-9B87-4642-B7AF-A8E28A4D4E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97390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85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FEC1B-3713-4DA1-86F0-C3C1A67CCD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27246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206DC-5750-4B9A-B102-EE022DF412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828313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AE8A1-83CC-4689-B6B9-99096137FD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85046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5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6"/>
          <p:cNvSpPr/>
          <p:nvPr/>
        </p:nvSpPr>
        <p:spPr>
          <a:xfrm rot="60000">
            <a:off x="5962677" y="603250"/>
            <a:ext cx="5050367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 rot="21540000">
            <a:off x="999067" y="576263"/>
            <a:ext cx="5052484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27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38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81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9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5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6084" y="5886489"/>
            <a:ext cx="161713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3" y="5829339"/>
            <a:ext cx="469688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7451" y="5897602"/>
            <a:ext cx="738716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F9CB12-D17C-4545-A79C-8CBB9941E6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64159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2"/>
          <p:cNvSpPr/>
          <p:nvPr/>
        </p:nvSpPr>
        <p:spPr>
          <a:xfrm rot="21540000">
            <a:off x="992717" y="576263"/>
            <a:ext cx="505248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28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29"/>
          <p:cNvSpPr/>
          <p:nvPr/>
        </p:nvSpPr>
        <p:spPr>
          <a:xfrm rot="60000">
            <a:off x="5952067" y="603250"/>
            <a:ext cx="5052484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27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38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513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0344" y="5888077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26" y="5830927"/>
            <a:ext cx="4425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3800" y="5900777"/>
            <a:ext cx="7387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B8006F-4FAC-49ED-9298-BB9734DD08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70574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28C33-E58A-4372-B2DD-1EF672AAB0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71538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27" y="925729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87" y="1106351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FB29-852A-4401-8D3D-9CDAE2AA33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98831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38627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62AD5-5FF7-43D2-A9BE-3452863DD4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0124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1189109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1320814" y="1017588"/>
            <a:ext cx="9571567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>
            <a:off x="1320803" y="1009650"/>
            <a:ext cx="9573684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1026598" y="70167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567723" y="65484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47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598" y="5357834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6347" y="5357834"/>
            <a:ext cx="6711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4636" y="5357834"/>
            <a:ext cx="738717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F1BDD23-5D0F-424D-A6BA-7DEC34CCBD85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33275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62AAF-FFBA-4A83-B951-C09BF12BF3D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64790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40" y="2239451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703" y="3725355"/>
            <a:ext cx="8308623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5065D-6A2B-47CA-BF37-FE05FB34E0E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945859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C0AE-DFB7-47A9-81B8-DF65A3C37F0C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08890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73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42A24-D24A-4B0B-AC6D-0015FC92904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43268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ACBE1-12CA-40C3-93CA-BB8B3E0CC821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85931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42188-BBF3-432C-A530-045D2FDC790B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97619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5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6"/>
          <p:cNvSpPr/>
          <p:nvPr/>
        </p:nvSpPr>
        <p:spPr>
          <a:xfrm rot="60000">
            <a:off x="5962665" y="603250"/>
            <a:ext cx="5050367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 rot="21540000">
            <a:off x="999067" y="576263"/>
            <a:ext cx="5052484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09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29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63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9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5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6084" y="5886471"/>
            <a:ext cx="161713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3" y="5829321"/>
            <a:ext cx="469688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7451" y="5897584"/>
            <a:ext cx="738716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32918-BFEB-4A43-BA6B-BDEFFE3E3643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614291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2"/>
          <p:cNvSpPr/>
          <p:nvPr/>
        </p:nvSpPr>
        <p:spPr>
          <a:xfrm rot="21540000">
            <a:off x="992717" y="576263"/>
            <a:ext cx="505248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28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29"/>
          <p:cNvSpPr/>
          <p:nvPr/>
        </p:nvSpPr>
        <p:spPr>
          <a:xfrm rot="60000">
            <a:off x="5952067" y="603250"/>
            <a:ext cx="5052484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709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29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501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0332" y="5888059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14" y="5830909"/>
            <a:ext cx="4425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3800" y="5900759"/>
            <a:ext cx="7387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B301A-98DB-4C92-A372-274FFA981246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6837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F39A9-B4A2-477A-B827-05F6786A849F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764436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15" y="925711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75" y="1106333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42126-046B-4152-8ECE-D15D6C703F22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91587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38609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86500-4FC8-4251-8FDF-3D3468C45450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4745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1189096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1320801" y="1017588"/>
            <a:ext cx="9571567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>
            <a:off x="1320801" y="1009650"/>
            <a:ext cx="9573684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1026585" y="701676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567723" y="654844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3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585" y="5357814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6334" y="5357814"/>
            <a:ext cx="6711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4634" y="5357814"/>
            <a:ext cx="738717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F1BDD23-5D0F-424D-A6BA-7DEC34CCBD85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95154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62AAF-FFBA-4A83-B951-C09BF12BF3D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944161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39" y="2239431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690" y="3725335"/>
            <a:ext cx="8308623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5065D-6A2B-47CA-BF37-FE05FB34E0E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20907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C0AE-DFB7-47A9-81B8-DF65A3C37F0C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9863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60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42A24-D24A-4B0B-AC6D-0015FC92904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995425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ACBE1-12CA-40C3-93CA-BB8B3E0CC821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998278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42188-BBF3-432C-A530-045D2FDC790B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99407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5"/>
          <p:cNvSpPr/>
          <p:nvPr/>
        </p:nvSpPr>
        <p:spPr>
          <a:xfrm rot="60000">
            <a:off x="5958417" y="604839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6"/>
          <p:cNvSpPr/>
          <p:nvPr/>
        </p:nvSpPr>
        <p:spPr>
          <a:xfrm rot="60000">
            <a:off x="5962651" y="603250"/>
            <a:ext cx="5050367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 rot="21540000">
            <a:off x="999067" y="576263"/>
            <a:ext cx="5052484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0" y="293689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19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43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8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4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6084" y="5886451"/>
            <a:ext cx="161713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1" y="5829301"/>
            <a:ext cx="469688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7451" y="5897564"/>
            <a:ext cx="738716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32918-BFEB-4A43-BA6B-BDEFFE3E3643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837551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2"/>
          <p:cNvSpPr/>
          <p:nvPr/>
        </p:nvSpPr>
        <p:spPr>
          <a:xfrm rot="21540000">
            <a:off x="992717" y="576263"/>
            <a:ext cx="505248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28"/>
          <p:cNvSpPr/>
          <p:nvPr/>
        </p:nvSpPr>
        <p:spPr>
          <a:xfrm rot="60000">
            <a:off x="5958417" y="604839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29"/>
          <p:cNvSpPr/>
          <p:nvPr/>
        </p:nvSpPr>
        <p:spPr>
          <a:xfrm rot="60000">
            <a:off x="5952067" y="603250"/>
            <a:ext cx="5052484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0" y="293689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19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487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0318" y="5888039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1" y="5830889"/>
            <a:ext cx="4425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3800" y="5900739"/>
            <a:ext cx="7387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B301A-98DB-4C92-A372-274FFA981246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72896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F39A9-B4A2-477A-B827-05F6786A849F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48182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2" y="925691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62" y="1106313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42126-046B-4152-8ECE-D15D6C703F22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53786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86500-4FC8-4251-8FDF-3D3468C45450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77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3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image" Target="../media/image3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image" Target="../media/image3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2" Type="http://schemas.openxmlformats.org/officeDocument/2006/relationships/slideLayout" Target="../slideLayouts/slideLayout73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Relationship Id="rId14" Type="http://schemas.openxmlformats.org/officeDocument/2006/relationships/image" Target="../media/image3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5.xml"/><Relationship Id="rId2" Type="http://schemas.openxmlformats.org/officeDocument/2006/relationships/slideLayout" Target="../slideLayouts/slideLayout85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Relationship Id="rId14" Type="http://schemas.openxmlformats.org/officeDocument/2006/relationships/image" Target="../media/image3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3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8.xml"/><Relationship Id="rId7" Type="http://schemas.openxmlformats.org/officeDocument/2006/relationships/slideLayout" Target="../slideLayouts/slideLayout102.xml"/><Relationship Id="rId12" Type="http://schemas.openxmlformats.org/officeDocument/2006/relationships/slideLayout" Target="../slideLayouts/slideLayout107.xml"/><Relationship Id="rId2" Type="http://schemas.openxmlformats.org/officeDocument/2006/relationships/slideLayout" Target="../slideLayouts/slideLayout97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96.xml"/><Relationship Id="rId6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106.xml"/><Relationship Id="rId5" Type="http://schemas.openxmlformats.org/officeDocument/2006/relationships/slideLayout" Target="../slideLayouts/slideLayout100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05.xml"/><Relationship Id="rId4" Type="http://schemas.openxmlformats.org/officeDocument/2006/relationships/slideLayout" Target="../slideLayouts/slideLayout99.xml"/><Relationship Id="rId9" Type="http://schemas.openxmlformats.org/officeDocument/2006/relationships/slideLayout" Target="../slideLayouts/slideLayout104.xml"/><Relationship Id="rId14" Type="http://schemas.openxmlformats.org/officeDocument/2006/relationships/image" Target="../media/image3.jpe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14.xml"/><Relationship Id="rId12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9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11" Type="http://schemas.openxmlformats.org/officeDocument/2006/relationships/slideLayout" Target="../slideLayouts/slideLayout118.xml"/><Relationship Id="rId5" Type="http://schemas.openxmlformats.org/officeDocument/2006/relationships/slideLayout" Target="../slideLayouts/slideLayout112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11.xml"/><Relationship Id="rId9" Type="http://schemas.openxmlformats.org/officeDocument/2006/relationships/slideLayout" Target="../slideLayouts/slideLayout116.xml"/><Relationship Id="rId14" Type="http://schemas.openxmlformats.org/officeDocument/2006/relationships/image" Target="../media/image3.jpe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2" Type="http://schemas.openxmlformats.org/officeDocument/2006/relationships/slideLayout" Target="../slideLayouts/slideLayout121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27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784" y="574675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784" y="576263"/>
            <a:ext cx="102616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26086" y="273153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914856" y="204045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460569" y="817666"/>
            <a:ext cx="928581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51635" y="2119319"/>
            <a:ext cx="8261351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368" y="5808766"/>
            <a:ext cx="1617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69" y="5808766"/>
            <a:ext cx="7387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7736" y="5808766"/>
            <a:ext cx="7387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8A1745BD-56E8-44D3-915F-E9D49A5A20DE}" type="slidenum">
              <a:rPr lang="ru-RU">
                <a:solidFill>
                  <a:srgbClr val="465E9C"/>
                </a:solidFill>
                <a:cs typeface="+mn-cs"/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1257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27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784" y="574675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784" y="576263"/>
            <a:ext cx="102616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26084" y="273149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914856" y="204043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460566" y="817662"/>
            <a:ext cx="928581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51633" y="2119319"/>
            <a:ext cx="8261351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368" y="5808762"/>
            <a:ext cx="1617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66" y="5808762"/>
            <a:ext cx="7387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7736" y="5808762"/>
            <a:ext cx="7387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8A1745BD-56E8-44D3-915F-E9D49A5A20DE}" type="slidenum">
              <a:rPr lang="ru-RU">
                <a:solidFill>
                  <a:srgbClr val="465E9C"/>
                </a:solidFill>
                <a:cs typeface="+mn-cs"/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8633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27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784" y="574675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784" y="576263"/>
            <a:ext cx="102616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26080" y="273143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914856" y="204040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460562" y="817656"/>
            <a:ext cx="928581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51629" y="2119319"/>
            <a:ext cx="8261351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368" y="5808756"/>
            <a:ext cx="1617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62" y="5808756"/>
            <a:ext cx="7387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7736" y="5808756"/>
            <a:ext cx="7387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8A1745BD-56E8-44D3-915F-E9D49A5A20DE}" type="slidenum">
              <a:rPr lang="ru-RU">
                <a:solidFill>
                  <a:srgbClr val="465E9C"/>
                </a:solidFill>
                <a:cs typeface="+mn-cs"/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2756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62" y="6350"/>
            <a:ext cx="12187767" cy="6851650"/>
            <a:chOff x="0" y="4"/>
            <a:chExt cx="5758" cy="4316"/>
          </a:xfrm>
        </p:grpSpPr>
        <p:sp>
          <p:nvSpPr>
            <p:cNvPr id="3080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>
                <a:gd name="T0" fmla="*/ 0 w 5184"/>
                <a:gd name="T1" fmla="*/ 3159 h 3159"/>
                <a:gd name="T2" fmla="*/ 5264 w 5184"/>
                <a:gd name="T3" fmla="*/ 3159 h 3159"/>
                <a:gd name="T4" fmla="*/ 5264 w 5184"/>
                <a:gd name="T5" fmla="*/ 0 h 3159"/>
                <a:gd name="T6" fmla="*/ 0 w 5184"/>
                <a:gd name="T7" fmla="*/ 0 h 3159"/>
                <a:gd name="T8" fmla="*/ 0 w 5184"/>
                <a:gd name="T9" fmla="*/ 3159 h 3159"/>
                <a:gd name="T10" fmla="*/ 0 w 5184"/>
                <a:gd name="T11" fmla="*/ 3159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mtClean="0">
                <a:solidFill>
                  <a:srgbClr val="FFFFFF"/>
                </a:solidFill>
              </a:endParaRPr>
            </a:p>
          </p:txBody>
        </p:sp>
        <p:sp>
          <p:nvSpPr>
            <p:cNvPr id="3081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>
                <a:gd name="T0" fmla="*/ 0 w 556"/>
                <a:gd name="T1" fmla="*/ 0 h 3159"/>
                <a:gd name="T2" fmla="*/ 0 w 556"/>
                <a:gd name="T3" fmla="*/ 3159 h 3159"/>
                <a:gd name="T4" fmla="*/ 566 w 556"/>
                <a:gd name="T5" fmla="*/ 3159 h 3159"/>
                <a:gd name="T6" fmla="*/ 566 w 556"/>
                <a:gd name="T7" fmla="*/ 0 h 3159"/>
                <a:gd name="T8" fmla="*/ 0 w 556"/>
                <a:gd name="T9" fmla="*/ 0 h 3159"/>
                <a:gd name="T10" fmla="*/ 0 w 556"/>
                <a:gd name="T11" fmla="*/ 0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mtClean="0">
                <a:solidFill>
                  <a:srgbClr val="FFFFFF"/>
                </a:solidFill>
              </a:endParaRPr>
            </a:p>
          </p:txBody>
        </p:sp>
        <p:grpSp>
          <p:nvGrpSpPr>
            <p:cNvPr id="3082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3083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084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085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99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99 w 4724"/>
                  <a:gd name="T7" fmla="*/ 12 h 12"/>
                  <a:gd name="T8" fmla="*/ 4799 w 4724"/>
                  <a:gd name="T9" fmla="*/ 0 h 12"/>
                  <a:gd name="T10" fmla="*/ 4799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086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087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155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>
                  <a:gd name="T0" fmla="*/ 0 w 12"/>
                  <a:gd name="T1" fmla="*/ 0 h 420"/>
                  <a:gd name="T2" fmla="*/ 0 w 12"/>
                  <a:gd name="T3" fmla="*/ 420 h 420"/>
                  <a:gd name="T4" fmla="*/ 12 w 12"/>
                  <a:gd name="T5" fmla="*/ 420 h 420"/>
                  <a:gd name="T6" fmla="*/ 12 w 12"/>
                  <a:gd name="T7" fmla="*/ 0 h 420"/>
                  <a:gd name="T8" fmla="*/ 0 w 12"/>
                  <a:gd name="T9" fmla="*/ 0 h 420"/>
                  <a:gd name="T10" fmla="*/ 0 w 12"/>
                  <a:gd name="T11" fmla="*/ 0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FFFFFF"/>
                  </a:solidFill>
                  <a:latin typeface="Tahoma" pitchFamily="34" charset="0"/>
                </a:endParaRPr>
              </a:p>
            </p:txBody>
          </p:sp>
          <p:sp>
            <p:nvSpPr>
              <p:cNvPr id="3089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>
                  <a:gd name="T0" fmla="*/ 0 w 251"/>
                  <a:gd name="T1" fmla="*/ 0 h 12"/>
                  <a:gd name="T2" fmla="*/ 0 w 251"/>
                  <a:gd name="T3" fmla="*/ 12 h 12"/>
                  <a:gd name="T4" fmla="*/ 1344 w 251"/>
                  <a:gd name="T5" fmla="*/ 12 h 12"/>
                  <a:gd name="T6" fmla="*/ 1344 w 251"/>
                  <a:gd name="T7" fmla="*/ 0 h 12"/>
                  <a:gd name="T8" fmla="*/ 0 w 251"/>
                  <a:gd name="T9" fmla="*/ 0 h 12"/>
                  <a:gd name="T10" fmla="*/ 0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090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>
                  <a:gd name="T0" fmla="*/ 256 w 251"/>
                  <a:gd name="T1" fmla="*/ 0 h 12"/>
                  <a:gd name="T2" fmla="*/ 0 w 251"/>
                  <a:gd name="T3" fmla="*/ 0 h 12"/>
                  <a:gd name="T4" fmla="*/ 0 w 251"/>
                  <a:gd name="T5" fmla="*/ 12 h 12"/>
                  <a:gd name="T6" fmla="*/ 256 w 251"/>
                  <a:gd name="T7" fmla="*/ 12 h 12"/>
                  <a:gd name="T8" fmla="*/ 256 w 251"/>
                  <a:gd name="T9" fmla="*/ 0 h 12"/>
                  <a:gd name="T10" fmla="*/ 256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158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>
                  <a:gd name="T0" fmla="*/ 0 w 418"/>
                  <a:gd name="T1" fmla="*/ 0 h 12"/>
                  <a:gd name="T2" fmla="*/ 0 w 418"/>
                  <a:gd name="T3" fmla="*/ 12 h 12"/>
                  <a:gd name="T4" fmla="*/ 418 w 418"/>
                  <a:gd name="T5" fmla="*/ 12 h 12"/>
                  <a:gd name="T6" fmla="*/ 418 w 418"/>
                  <a:gd name="T7" fmla="*/ 0 h 12"/>
                  <a:gd name="T8" fmla="*/ 0 w 418"/>
                  <a:gd name="T9" fmla="*/ 0 h 12"/>
                  <a:gd name="T10" fmla="*/ 0 w 418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FFFFFF"/>
                  </a:solidFill>
                  <a:latin typeface="Tahoma" pitchFamily="34" charset="0"/>
                </a:endParaRPr>
              </a:p>
            </p:txBody>
          </p:sp>
        </p:grpSp>
      </p:grpSp>
      <p:sp>
        <p:nvSpPr>
          <p:cNvPr id="6159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422400" y="304802"/>
            <a:ext cx="10058400" cy="14319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616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22400" y="1981200"/>
            <a:ext cx="10058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6161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22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6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720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6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9408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AB1992BB-B58B-417D-ADE9-45A6C6E9F83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9498477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-.5"/>
                                          </p:val>
                                        </p:tav>
                                        <p:tav tm="50000">
                                          <p:val>
                                            <p:strVal val="#ppt_w-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1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1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-.5"/>
                                          </p:val>
                                        </p:tav>
                                        <p:tav tm="100000">
                                          <p:val>
                                            <p:strVal val="ppt_w-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0">
                                          <p:val>
                                            <p:strVal val="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8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500"/>
                                        <p:tgtEl>
                                          <p:spTgt spid="6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2" dur="500"/>
                                        <p:tgtEl>
                                          <p:spTgt spid="61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" dur="500"/>
                                        <p:tgtEl>
                                          <p:spTgt spid="61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8" dur="500"/>
                                        <p:tgtEl>
                                          <p:spTgt spid="61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500"/>
                                        <p:tgtEl>
                                          <p:spTgt spid="61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9" grpId="0"/>
      <p:bldP spid="6159" grpId="1"/>
      <p:bldP spid="6160" grpId="0" build="p">
        <p:tmplLst>
          <p:tmpl lvl="1">
            <p:tnLst>
              <p:par>
                <p:cTn presetID="54" presetClass="entr" presetSubtype="0" accel="10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60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4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60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4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60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4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60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4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60" grpId="1" build="allAtOnce">
        <p:tmplLst>
          <p:tmpl lvl="1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6160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61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6160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61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6160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61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6160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61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6160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61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27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784" y="574675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784" y="576263"/>
            <a:ext cx="102616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26076" y="27313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914856" y="20403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460558" y="817650"/>
            <a:ext cx="928581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51625" y="2119319"/>
            <a:ext cx="8261351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368" y="5808750"/>
            <a:ext cx="1617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58" y="5808750"/>
            <a:ext cx="7387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7736" y="5808750"/>
            <a:ext cx="7387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8A1745BD-56E8-44D3-915F-E9D49A5A20DE}" type="slidenum">
              <a:rPr lang="ru-RU">
                <a:solidFill>
                  <a:srgbClr val="465E9C"/>
                </a:solidFill>
                <a:cs typeface="+mn-cs"/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3222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27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784" y="574675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784" y="576263"/>
            <a:ext cx="102616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26069" y="27312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914856" y="204032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460552" y="817640"/>
            <a:ext cx="928581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51618" y="2119319"/>
            <a:ext cx="8261351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368" y="5808740"/>
            <a:ext cx="1617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51" y="5808740"/>
            <a:ext cx="7387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7736" y="5808740"/>
            <a:ext cx="7387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8A1745BD-56E8-44D3-915F-E9D49A5A20DE}" type="slidenum">
              <a:rPr lang="ru-RU">
                <a:solidFill>
                  <a:srgbClr val="465E9C"/>
                </a:solidFill>
                <a:cs typeface="+mn-cs"/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9217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27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784" y="574675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784" y="576263"/>
            <a:ext cx="102616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26062" y="27311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914856" y="20402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460545" y="817630"/>
            <a:ext cx="928581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51611" y="2119319"/>
            <a:ext cx="8261351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368" y="5808730"/>
            <a:ext cx="1617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45" y="5808730"/>
            <a:ext cx="7387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7736" y="5808730"/>
            <a:ext cx="7387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8A1745BD-56E8-44D3-915F-E9D49A5A20DE}" type="slidenum">
              <a:rPr lang="ru-RU">
                <a:solidFill>
                  <a:srgbClr val="465E9C"/>
                </a:solidFill>
                <a:cs typeface="+mn-cs"/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7915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27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784" y="574675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784" y="576263"/>
            <a:ext cx="102616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26053" y="273103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914856" y="204020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460536" y="817616"/>
            <a:ext cx="928581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51602" y="2119319"/>
            <a:ext cx="8261351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368" y="5808716"/>
            <a:ext cx="1617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35" y="5808716"/>
            <a:ext cx="7387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7736" y="5808716"/>
            <a:ext cx="7387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8A1745BD-56E8-44D3-915F-E9D49A5A20DE}" type="slidenum">
              <a:rPr lang="ru-RU">
                <a:solidFill>
                  <a:srgbClr val="465E9C"/>
                </a:solidFill>
                <a:cs typeface="+mn-cs"/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5884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26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784" y="574675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784" y="576263"/>
            <a:ext cx="102616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2056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26044" y="273089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914856" y="204013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itle Placeholder 1"/>
          <p:cNvSpPr>
            <a:spLocks noGrp="1"/>
          </p:cNvSpPr>
          <p:nvPr>
            <p:ph type="title"/>
          </p:nvPr>
        </p:nvSpPr>
        <p:spPr bwMode="auto">
          <a:xfrm>
            <a:off x="1460526" y="817602"/>
            <a:ext cx="928581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205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51593" y="2119319"/>
            <a:ext cx="8261351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368" y="5808702"/>
            <a:ext cx="1617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465E9C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26" y="5808702"/>
            <a:ext cx="7387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465E9C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7736" y="5808702"/>
            <a:ext cx="7387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465E9C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D6C4AF4B-0BE9-413D-8908-D9C61337A5FB}" type="slidenum">
              <a:rPr lang="ru-RU">
                <a:cs typeface="+mn-cs"/>
              </a:rPr>
              <a:pPr>
                <a:defRPr/>
              </a:pPr>
              <a:t>‹#›</a:t>
            </a:fld>
            <a:endParaRPr lang="ru-RU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619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14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784" y="574675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784" y="576263"/>
            <a:ext cx="102616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26032" y="273071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914856" y="204004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460514" y="817584"/>
            <a:ext cx="928581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51581" y="2119319"/>
            <a:ext cx="8261351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368" y="5808684"/>
            <a:ext cx="1617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14" y="5808684"/>
            <a:ext cx="7387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7736" y="5808684"/>
            <a:ext cx="7387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8A1745BD-56E8-44D3-915F-E9D49A5A20DE}" type="slidenum">
              <a:rPr lang="ru-RU">
                <a:solidFill>
                  <a:srgbClr val="465E9C"/>
                </a:solidFill>
                <a:cs typeface="+mn-cs"/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1847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01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784" y="574675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784" y="576263"/>
            <a:ext cx="102616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26018" y="273051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914856" y="203994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460501" y="817564"/>
            <a:ext cx="928581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51567" y="2119314"/>
            <a:ext cx="8261351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367" y="5808664"/>
            <a:ext cx="1617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01" y="5808664"/>
            <a:ext cx="7387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7734" y="5808664"/>
            <a:ext cx="7387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8A1745BD-56E8-44D3-915F-E9D49A5A20DE}" type="slidenum">
              <a:rPr lang="ru-RU">
                <a:solidFill>
                  <a:srgbClr val="465E9C"/>
                </a:solidFill>
                <a:cs typeface="+mn-cs"/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5555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.xml"/><Relationship Id="rId1" Type="http://schemas.openxmlformats.org/officeDocument/2006/relationships/slideLayout" Target="../slideLayouts/slideLayout49.xml"/><Relationship Id="rId5" Type="http://schemas.openxmlformats.org/officeDocument/2006/relationships/slide" Target="slide9.xml"/><Relationship Id="rId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1371600"/>
            <a:ext cx="7416800" cy="4191000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bevel/>
          </a:ln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altLang="ru-RU" b="1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ru-RU" altLang="ru-RU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altLang="ru-RU" b="1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ru-RU" altLang="ru-RU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6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Бути </a:t>
            </a:r>
            <a:r>
              <a:rPr lang="ru-RU" altLang="ru-RU" sz="6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здоровим</a:t>
            </a:r>
            <a:r>
              <a:rPr lang="ru-RU" altLang="ru-RU" sz="6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altLang="ru-RU" sz="6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6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КРУТО!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altLang="ru-RU" b="1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ru-RU" altLang="ru-RU" b="1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Година </a:t>
            </a:r>
            <a:r>
              <a:rPr lang="ru-RU" alt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</a:t>
            </a:r>
            <a:r>
              <a:rPr lang="ru-RU" altLang="ru-RU" sz="4000" b="1" dirty="0" err="1" smtClean="0">
                <a:latin typeface="Times New Roman"/>
                <a:cs typeface="Times New Roman"/>
              </a:rPr>
              <a:t>ʼ</a:t>
            </a:r>
            <a:r>
              <a:rPr lang="ru-RU" alt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ru-RU" alt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WordArt 4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2641600" y="1828800"/>
            <a:ext cx="7112000" cy="2895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38"/>
              </a:avLst>
            </a:prstTxWarp>
          </a:bodyPr>
          <a:lstStyle/>
          <a:p>
            <a:pPr algn="ctr"/>
            <a:endParaRPr lang="ru-RU" sz="3600" b="1" i="1" kern="10" dirty="0" smtClean="0">
              <a:ln w="9525">
                <a:solidFill>
                  <a:srgbClr val="008000"/>
                </a:solidFill>
                <a:round/>
                <a:headEnd/>
                <a:tailEnd/>
              </a:ln>
              <a:solidFill>
                <a:srgbClr val="6600FF"/>
              </a:solidFill>
              <a:effectLst>
                <a:outerShdw dist="563972" dir="14049741" sx="125000" sy="125000" algn="tl" rotWithShape="0">
                  <a:srgbClr val="C7DFD3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9222" name="AutoShape 19" descr="5 причин кинути курити — Обласне управління охорони здоров'я"/>
          <p:cNvSpPr>
            <a:spLocks noChangeAspect="1" noChangeArrowheads="1"/>
          </p:cNvSpPr>
          <p:nvPr/>
        </p:nvSpPr>
        <p:spPr bwMode="auto">
          <a:xfrm>
            <a:off x="254000" y="-212725"/>
            <a:ext cx="40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800" smtClean="0">
              <a:solidFill>
                <a:prstClr val="black"/>
              </a:solidFill>
              <a:cs typeface="+mn-cs"/>
            </a:endParaRPr>
          </a:p>
        </p:txBody>
      </p:sp>
      <p:sp>
        <p:nvSpPr>
          <p:cNvPr id="9223" name="AutoShape 21" descr="5 причин кинути курити — Обласне управління охорони здоров'я"/>
          <p:cNvSpPr>
            <a:spLocks noChangeAspect="1" noChangeArrowheads="1"/>
          </p:cNvSpPr>
          <p:nvPr/>
        </p:nvSpPr>
        <p:spPr bwMode="auto">
          <a:xfrm>
            <a:off x="457200" y="-60325"/>
            <a:ext cx="40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800" smtClean="0">
              <a:solidFill>
                <a:prstClr val="black"/>
              </a:solidFill>
              <a:cs typeface="+mn-cs"/>
            </a:endParaRPr>
          </a:p>
        </p:txBody>
      </p:sp>
      <p:pic>
        <p:nvPicPr>
          <p:cNvPr id="9228" name="Picture 2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6" y="19050"/>
            <a:ext cx="2114549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32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0400" y="5257905"/>
            <a:ext cx="2540000" cy="145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39251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idx="1"/>
          </p:nvPr>
        </p:nvSpPr>
        <p:spPr>
          <a:xfrm>
            <a:off x="1117600" y="1447803"/>
            <a:ext cx="9956800" cy="4525963"/>
          </a:xfrm>
        </p:spPr>
        <p:txBody>
          <a:bodyPr/>
          <a:lstStyle/>
          <a:p>
            <a:pPr marL="989013" indent="-989013" eaLnBrk="1" hangingPunct="1">
              <a:lnSpc>
                <a:spcPct val="80000"/>
              </a:lnSpc>
              <a:buFontTx/>
              <a:buNone/>
            </a:pPr>
            <a:endParaRPr lang="uk-UA" altLang="ru-RU" b="1" i="1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endParaRPr lang="uk-UA" altLang="ru-RU" b="1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sz="36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Здоров</a:t>
            </a:r>
            <a:r>
              <a:rPr lang="uk-UA" altLang="ru-RU" sz="3600" b="1" i="1" dirty="0" err="1" smtClean="0">
                <a:solidFill>
                  <a:srgbClr val="00B050"/>
                </a:solidFill>
                <a:latin typeface="Times New Roman"/>
                <a:cs typeface="Times New Roman"/>
              </a:rPr>
              <a:t>ʼ</a:t>
            </a:r>
            <a:r>
              <a:rPr lang="uk-UA" altLang="ru-RU" sz="36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uk-UA" alt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– усьому голова!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І це вагомі слова.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Тренуйся, біжи – активно живи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altLang="ru-RU" sz="36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обов</a:t>
            </a:r>
            <a:r>
              <a:rPr lang="uk-UA" altLang="ru-RU" sz="3600" b="1" i="1" dirty="0" err="1" smtClean="0">
                <a:solidFill>
                  <a:srgbClr val="00B050"/>
                </a:solidFill>
                <a:latin typeface="Times New Roman"/>
                <a:cs typeface="Times New Roman"/>
              </a:rPr>
              <a:t>ʼ</a:t>
            </a:r>
            <a:r>
              <a:rPr lang="uk-UA" altLang="ru-RU" sz="36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язково</a:t>
            </a:r>
            <a:r>
              <a:rPr lang="uk-UA" alt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вершин досягни!</a:t>
            </a:r>
            <a:endParaRPr lang="uk-UA" altLang="ru-RU" sz="36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2946400" y="876300"/>
            <a:ext cx="6908800" cy="1181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err="1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Пам</a:t>
            </a:r>
            <a:r>
              <a:rPr lang="ru-RU" sz="3600" b="1" kern="10" dirty="0" err="1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ʼ</a:t>
            </a:r>
            <a:r>
              <a:rPr lang="ru-RU" sz="3600" b="1" kern="10" dirty="0" err="1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ятка</a:t>
            </a:r>
            <a:r>
              <a:rPr lang="ru-RU" sz="36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600" b="1" kern="10" dirty="0" err="1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щодень</a:t>
            </a:r>
            <a:endParaRPr lang="ru-RU" sz="3600" b="1" kern="10" dirty="0" smtClean="0">
              <a:ln w="15875">
                <a:solidFill>
                  <a:srgbClr val="99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4" descr="Творча робота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4419600"/>
            <a:ext cx="26416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865824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117600" y="1447800"/>
            <a:ext cx="9956800" cy="4724400"/>
          </a:xfrm>
        </p:spPr>
        <p:txBody>
          <a:bodyPr/>
          <a:lstStyle/>
          <a:p>
            <a:pPr marL="989013" indent="-989013" eaLnBrk="1" hangingPunct="1">
              <a:lnSpc>
                <a:spcPct val="80000"/>
              </a:lnSpc>
              <a:buFontTx/>
              <a:buNone/>
            </a:pPr>
            <a:endParaRPr lang="uk-UA" altLang="ru-RU" b="1" i="1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֍</a:t>
            </a:r>
            <a:r>
              <a:rPr lang="uk-UA" altLang="ru-RU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розтлумачити й поглибити поняття «здоровий спосіб життя»;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֍</a:t>
            </a:r>
            <a:r>
              <a:rPr lang="uk-UA" altLang="ru-RU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розширити поняття «здорове харчування», а 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також </a:t>
            </a:r>
            <a:r>
              <a:rPr lang="uk-UA" altLang="ru-RU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altLang="ru-RU" b="1" i="1" dirty="0" err="1" smtClean="0">
                <a:solidFill>
                  <a:srgbClr val="0070C0"/>
                </a:solidFill>
                <a:latin typeface="Times New Roman"/>
                <a:cs typeface="Times New Roman"/>
              </a:rPr>
              <a:t>ʼ</a:t>
            </a:r>
            <a:r>
              <a:rPr lang="uk-UA" altLang="ru-RU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ясувати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вплив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їжі на збереження та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зміцнення </a:t>
            </a:r>
            <a:r>
              <a:rPr lang="uk-UA" altLang="ru-RU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здоровʼя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кожного/кожної з нас;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֍</a:t>
            </a:r>
            <a:r>
              <a:rPr lang="uk-UA" altLang="ru-RU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розвивати навички культури та гігієни 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раціонального харчування;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֍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виховувати інтерес щодо дотримання життєвих принципів здорового способу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֍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формувати у здобувачів освіти культуру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щодо турботливого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ставлення </a:t>
            </a:r>
            <a:endParaRPr lang="uk-UA" altLang="ru-RU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до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власного </a:t>
            </a:r>
            <a:r>
              <a:rPr lang="uk-UA" altLang="ru-RU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здоровʼя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uk-UA" altLang="ru-RU" b="1" i="1" dirty="0" smtClean="0">
              <a:solidFill>
                <a:srgbClr val="0070C0"/>
              </a:solidFill>
            </a:endParaRPr>
          </a:p>
        </p:txBody>
      </p:sp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2844800" y="685800"/>
            <a:ext cx="6908800" cy="838200"/>
          </a:xfrm>
          <a:prstGeom prst="rect">
            <a:avLst/>
          </a:prstGeom>
        </p:spPr>
        <p:txBody>
          <a:bodyPr wrap="none" fromWordArt="1" anchor="t" anchorCtr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nstantia"/>
                <a:cs typeface="+mn-cs"/>
              </a:rPr>
              <a:t>Мета </a:t>
            </a:r>
            <a:r>
              <a:rPr lang="ru-RU" sz="3600" b="1" kern="10" dirty="0" err="1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nstantia"/>
                <a:cs typeface="+mn-cs"/>
              </a:rPr>
              <a:t>години</a:t>
            </a:r>
            <a:r>
              <a:rPr lang="ru-RU" sz="36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nstantia"/>
                <a:cs typeface="+mn-cs"/>
              </a:rPr>
              <a:t> </a:t>
            </a:r>
            <a:r>
              <a:rPr lang="ru-RU" sz="3600" b="1" kern="10" dirty="0" err="1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nstantia"/>
                <a:cs typeface="+mn-cs"/>
              </a:rPr>
              <a:t>здоров</a:t>
            </a:r>
            <a:r>
              <a:rPr lang="ru-RU" sz="3600" b="1" kern="10" dirty="0" err="1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ʼ</a:t>
            </a:r>
            <a:r>
              <a:rPr lang="ru-RU" sz="3600" b="1" kern="10" dirty="0" err="1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nstantia"/>
                <a:cs typeface="+mn-cs"/>
              </a:rPr>
              <a:t>я</a:t>
            </a:r>
            <a:r>
              <a:rPr lang="ru-RU" sz="3600" b="1" kern="1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nstantia"/>
                <a:cs typeface="+mn-cs"/>
              </a:rPr>
              <a:t>:</a:t>
            </a:r>
            <a:endParaRPr lang="ru-RU" sz="3600" b="1" kern="10" dirty="0" smtClean="0">
              <a:ln w="15875">
                <a:solidFill>
                  <a:srgbClr val="990000"/>
                </a:solidFill>
                <a:round/>
                <a:headEnd/>
                <a:tailEnd/>
              </a:ln>
              <a:solidFill>
                <a:srgbClr val="00B05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Constant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841154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2" dur="8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8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8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  <p:bldP spid="215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1420284" y="2542400"/>
            <a:ext cx="107696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2400" b="1" dirty="0" smtClean="0">
                <a:solidFill>
                  <a:srgbClr val="FFFFFF"/>
                </a:solidFill>
                <a:latin typeface="Times New Roman" pitchFamily="18" charset="0"/>
              </a:rPr>
              <a:t> </a:t>
            </a:r>
            <a:endParaRPr lang="ru-RU" altLang="ru-RU" sz="2400" b="1" dirty="0" smtClean="0">
              <a:solidFill>
                <a:srgbClr val="FFFF99"/>
              </a:solidFill>
              <a:latin typeface="Times New Roman" pitchFamily="18" charset="0"/>
            </a:endParaRPr>
          </a:p>
        </p:txBody>
      </p:sp>
      <p:sp>
        <p:nvSpPr>
          <p:cNvPr id="4" name="WordArt 6"/>
          <p:cNvSpPr>
            <a:spLocks noChangeArrowheads="1" noChangeShapeType="1" noTextEdit="1"/>
          </p:cNvSpPr>
          <p:nvPr/>
        </p:nvSpPr>
        <p:spPr bwMode="auto">
          <a:xfrm>
            <a:off x="1219200" y="228600"/>
            <a:ext cx="94488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err="1" smtClean="0">
                <a:ln w="158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Здоров</a:t>
            </a:r>
            <a:r>
              <a:rPr lang="ru-RU" sz="3600" b="1" kern="10" dirty="0" err="1" smtClean="0">
                <a:ln w="158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ʼ</a:t>
            </a:r>
            <a:r>
              <a:rPr lang="ru-RU" sz="3600" b="1" kern="10" dirty="0" err="1" smtClean="0">
                <a:ln w="158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я</a:t>
            </a:r>
            <a:r>
              <a:rPr lang="ru-RU" sz="3600" b="1" kern="10" dirty="0" smtClean="0">
                <a:ln w="158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– </a:t>
            </a:r>
            <a:r>
              <a:rPr lang="ru-RU" sz="3600" b="1" kern="10" dirty="0" err="1" smtClean="0">
                <a:ln w="158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це</a:t>
            </a:r>
            <a:r>
              <a:rPr lang="ru-RU" sz="3600" b="1" kern="10" dirty="0" smtClean="0">
                <a:ln w="158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ЖИТТЯ!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409670"/>
            <a:ext cx="10515600" cy="1281117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Думки </a:t>
            </a:r>
            <a:r>
              <a:rPr lang="ru-RU" dirty="0" err="1" smtClean="0"/>
              <a:t>вголос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lvl="0" indent="0" algn="ctr" eaLnBrk="1" hangingPunct="1">
              <a:lnSpc>
                <a:spcPct val="80000"/>
              </a:lnSpc>
              <a:buClr>
                <a:srgbClr val="AA2B1E"/>
              </a:buClr>
              <a:buSzPct val="85000"/>
              <a:buNone/>
              <a:defRPr/>
            </a:pPr>
            <a:r>
              <a:rPr lang="uk-UA" altLang="ru-RU" sz="4400" dirty="0" smtClean="0">
                <a:solidFill>
                  <a:srgbClr val="FFC000"/>
                </a:solidFill>
                <a:effectLst/>
                <a:latin typeface="Arial"/>
              </a:rPr>
              <a:t> </a:t>
            </a:r>
            <a:r>
              <a:rPr lang="uk-UA" altLang="ru-RU" sz="4400" dirty="0" err="1" smtClean="0">
                <a:solidFill>
                  <a:srgbClr val="FFC000"/>
                </a:solidFill>
                <a:effectLst/>
                <a:latin typeface="Arial"/>
              </a:rPr>
              <a:t>Здоров</a:t>
            </a:r>
            <a:r>
              <a:rPr lang="uk-UA" altLang="ru-RU" sz="4400" dirty="0" err="1" smtClean="0">
                <a:solidFill>
                  <a:srgbClr val="FFC000"/>
                </a:solidFill>
                <a:effectLst/>
                <a:latin typeface="Times New Roman"/>
                <a:cs typeface="Times New Roman"/>
              </a:rPr>
              <a:t>ʼ</a:t>
            </a:r>
            <a:r>
              <a:rPr lang="uk-UA" altLang="ru-RU" sz="4400" dirty="0" err="1" smtClean="0">
                <a:solidFill>
                  <a:srgbClr val="FFC000"/>
                </a:solidFill>
                <a:effectLst/>
                <a:latin typeface="Arial"/>
              </a:rPr>
              <a:t>я</a:t>
            </a:r>
            <a:r>
              <a:rPr lang="uk-UA" altLang="ru-RU" sz="4400" dirty="0" smtClean="0">
                <a:solidFill>
                  <a:srgbClr val="FFC000"/>
                </a:solidFill>
                <a:effectLst/>
                <a:latin typeface="Arial"/>
              </a:rPr>
              <a:t> </a:t>
            </a:r>
            <a:r>
              <a:rPr lang="uk-UA" altLang="ru-RU" sz="4400" dirty="0">
                <a:solidFill>
                  <a:srgbClr val="FFC000"/>
                </a:solidFill>
                <a:effectLst/>
                <a:latin typeface="Arial"/>
              </a:rPr>
              <a:t>– не все, але все без </a:t>
            </a:r>
            <a:r>
              <a:rPr lang="uk-UA" altLang="ru-RU" sz="4400" dirty="0" err="1">
                <a:solidFill>
                  <a:srgbClr val="FFC000"/>
                </a:solidFill>
                <a:effectLst/>
                <a:latin typeface="Arial"/>
              </a:rPr>
              <a:t>здоров</a:t>
            </a:r>
            <a:r>
              <a:rPr lang="uk-UA" altLang="ru-RU" sz="4400" dirty="0" err="1">
                <a:solidFill>
                  <a:srgbClr val="FFC000"/>
                </a:solidFill>
                <a:effectLst/>
                <a:latin typeface="Times New Roman"/>
                <a:cs typeface="Times New Roman"/>
              </a:rPr>
              <a:t>ʼ</a:t>
            </a:r>
            <a:r>
              <a:rPr lang="uk-UA" altLang="ru-RU" sz="4400" dirty="0" err="1">
                <a:solidFill>
                  <a:srgbClr val="FFC000"/>
                </a:solidFill>
                <a:effectLst/>
                <a:latin typeface="Arial"/>
              </a:rPr>
              <a:t>я</a:t>
            </a:r>
            <a:r>
              <a:rPr lang="uk-UA" altLang="ru-RU" sz="4400" dirty="0">
                <a:solidFill>
                  <a:srgbClr val="FFC000"/>
                </a:solidFill>
                <a:effectLst/>
                <a:latin typeface="Arial"/>
              </a:rPr>
              <a:t> – ніщо</a:t>
            </a:r>
            <a:r>
              <a:rPr lang="uk-UA" altLang="ru-RU" sz="2400" dirty="0" smtClean="0">
                <a:solidFill>
                  <a:srgbClr val="FFC000"/>
                </a:solidFill>
                <a:effectLst/>
                <a:latin typeface="Arial"/>
              </a:rPr>
              <a:t>.</a:t>
            </a:r>
          </a:p>
          <a:p>
            <a:pPr marL="0" lvl="0" indent="0" eaLnBrk="1" hangingPunct="1">
              <a:lnSpc>
                <a:spcPct val="80000"/>
              </a:lnSpc>
              <a:buClr>
                <a:srgbClr val="AA2B1E"/>
              </a:buClr>
              <a:buSzPct val="85000"/>
              <a:buNone/>
              <a:defRPr/>
            </a:pPr>
            <a:r>
              <a:rPr lang="uk-UA" altLang="ru-RU" dirty="0" smtClean="0">
                <a:solidFill>
                  <a:srgbClr val="FFC000"/>
                </a:solidFill>
                <a:effectLst/>
                <a:latin typeface="Arial"/>
              </a:rPr>
              <a:t>                    </a:t>
            </a:r>
          </a:p>
          <a:p>
            <a:pPr marL="0" lvl="0" indent="0" eaLnBrk="1" hangingPunct="1">
              <a:lnSpc>
                <a:spcPct val="80000"/>
              </a:lnSpc>
              <a:buClr>
                <a:srgbClr val="AA2B1E"/>
              </a:buClr>
              <a:buSzPct val="85000"/>
              <a:buNone/>
              <a:defRPr/>
            </a:pPr>
            <a:r>
              <a:rPr lang="uk-UA" altLang="ru-RU" dirty="0">
                <a:solidFill>
                  <a:srgbClr val="FFC000"/>
                </a:solidFill>
                <a:effectLst/>
                <a:latin typeface="Arial"/>
              </a:rPr>
              <a:t> </a:t>
            </a:r>
            <a:r>
              <a:rPr lang="uk-UA" altLang="ru-RU" dirty="0" smtClean="0">
                <a:solidFill>
                  <a:srgbClr val="FFC000"/>
                </a:solidFill>
                <a:effectLst/>
                <a:latin typeface="Arial"/>
              </a:rPr>
              <a:t>                   Сократ</a:t>
            </a:r>
            <a:endParaRPr lang="uk-UA" altLang="ru-RU" dirty="0">
              <a:solidFill>
                <a:srgbClr val="FFC000"/>
              </a:solidFill>
              <a:effectLst/>
              <a:latin typeface="Arial"/>
            </a:endParaRPr>
          </a:p>
          <a:p>
            <a:pPr marL="0" lvl="0" indent="0" eaLnBrk="1" hangingPunct="1">
              <a:lnSpc>
                <a:spcPct val="80000"/>
              </a:lnSpc>
              <a:buClr>
                <a:srgbClr val="AA2B1E"/>
              </a:buClr>
              <a:buSzPct val="85000"/>
              <a:buNone/>
              <a:defRPr/>
            </a:pPr>
            <a:endParaRPr lang="uk-UA" altLang="ru-RU" sz="2400" dirty="0">
              <a:solidFill>
                <a:srgbClr val="FFC000"/>
              </a:solidFill>
              <a:effectLst/>
              <a:latin typeface="Arial"/>
            </a:endParaRPr>
          </a:p>
          <a:p>
            <a:pPr marL="0" lvl="0" indent="0" eaLnBrk="1" hangingPunct="1">
              <a:lnSpc>
                <a:spcPct val="80000"/>
              </a:lnSpc>
              <a:buClr>
                <a:srgbClr val="AA2B1E"/>
              </a:buClr>
              <a:buSzPct val="85000"/>
              <a:buNone/>
              <a:defRPr/>
            </a:pPr>
            <a:r>
              <a:rPr lang="uk-UA" altLang="ru-RU" sz="2400" dirty="0">
                <a:solidFill>
                  <a:srgbClr val="FFC000"/>
                </a:solidFill>
                <a:effectLst/>
                <a:latin typeface="Arial"/>
              </a:rPr>
              <a:t>                                                        </a:t>
            </a:r>
          </a:p>
          <a:p>
            <a:pPr marL="0" lvl="0" indent="0" eaLnBrk="1" hangingPunct="1">
              <a:lnSpc>
                <a:spcPct val="80000"/>
              </a:lnSpc>
              <a:buClr>
                <a:srgbClr val="AA2B1E"/>
              </a:buClr>
              <a:buSzPct val="85000"/>
              <a:buNone/>
              <a:defRPr/>
            </a:pPr>
            <a:r>
              <a:rPr lang="uk-UA" altLang="ru-RU" sz="2400" dirty="0">
                <a:solidFill>
                  <a:srgbClr val="FFC000"/>
                </a:solidFill>
                <a:effectLst/>
                <a:latin typeface="Arial"/>
              </a:rPr>
              <a:t>                                    </a:t>
            </a:r>
            <a:r>
              <a:rPr lang="uk-UA" altLang="ru-RU" sz="2400" dirty="0" smtClean="0">
                <a:solidFill>
                  <a:srgbClr val="FFC000"/>
                </a:solidFill>
                <a:effectLst/>
                <a:latin typeface="Arial"/>
              </a:rPr>
              <a:t>                    </a:t>
            </a:r>
          </a:p>
          <a:p>
            <a:pPr marL="0" lvl="0" indent="0" eaLnBrk="1" hangingPunct="1">
              <a:lnSpc>
                <a:spcPct val="80000"/>
              </a:lnSpc>
              <a:buClr>
                <a:srgbClr val="AA2B1E"/>
              </a:buClr>
              <a:buSzPct val="85000"/>
              <a:buNone/>
              <a:defRPr/>
            </a:pPr>
            <a:r>
              <a:rPr lang="uk-UA" altLang="ru-RU" dirty="0">
                <a:solidFill>
                  <a:srgbClr val="FFC000"/>
                </a:solidFill>
                <a:effectLst/>
                <a:latin typeface="Arial"/>
              </a:rPr>
              <a:t> </a:t>
            </a:r>
            <a:r>
              <a:rPr lang="uk-UA" altLang="ru-RU" dirty="0" smtClean="0">
                <a:solidFill>
                  <a:srgbClr val="FFC000"/>
                </a:solidFill>
                <a:effectLst/>
                <a:latin typeface="Arial"/>
              </a:rPr>
              <a:t>                                    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Аргументи</a:t>
            </a:r>
            <a:endParaRPr lang="ru-RU" dirty="0" smtClean="0"/>
          </a:p>
          <a:p>
            <a:pPr algn="ctr"/>
            <a:r>
              <a:rPr lang="ru-RU" dirty="0" smtClean="0"/>
              <a:t> «за» і «</a:t>
            </a:r>
            <a:r>
              <a:rPr lang="ru-RU" dirty="0" err="1" smtClean="0"/>
              <a:t>проти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lvl="0" indent="0" algn="ctr" eaLnBrk="1" hangingPunct="1">
              <a:buClr>
                <a:srgbClr val="AA2B1E"/>
              </a:buClr>
              <a:buSzPct val="85000"/>
              <a:buNone/>
              <a:defRPr/>
            </a:pPr>
            <a:r>
              <a:rPr lang="uk-UA" altLang="ru-RU" sz="4400" dirty="0" err="1" smtClean="0">
                <a:solidFill>
                  <a:srgbClr val="00B050"/>
                </a:solidFill>
                <a:effectLst/>
                <a:latin typeface="Arial"/>
              </a:rPr>
              <a:t>Здоров</a:t>
            </a:r>
            <a:r>
              <a:rPr lang="uk-UA" altLang="ru-RU" sz="4400" dirty="0" err="1" smtClean="0">
                <a:solidFill>
                  <a:srgbClr val="00B050"/>
                </a:solidFill>
                <a:effectLst/>
                <a:latin typeface="Times New Roman"/>
                <a:cs typeface="Times New Roman"/>
              </a:rPr>
              <a:t>ʼ</a:t>
            </a:r>
            <a:r>
              <a:rPr lang="uk-UA" altLang="ru-RU" sz="4400" dirty="0" err="1" smtClean="0">
                <a:solidFill>
                  <a:srgbClr val="00B050"/>
                </a:solidFill>
                <a:effectLst/>
                <a:latin typeface="Arial"/>
              </a:rPr>
              <a:t>я</a:t>
            </a:r>
            <a:r>
              <a:rPr lang="uk-UA" altLang="ru-RU" sz="4400" dirty="0" smtClean="0">
                <a:solidFill>
                  <a:srgbClr val="00B050"/>
                </a:solidFill>
                <a:effectLst/>
                <a:latin typeface="Arial"/>
              </a:rPr>
              <a:t> </a:t>
            </a:r>
            <a:r>
              <a:rPr lang="uk-UA" altLang="ru-RU" sz="4400" dirty="0">
                <a:solidFill>
                  <a:srgbClr val="00B050"/>
                </a:solidFill>
                <a:effectLst/>
                <a:latin typeface="Arial"/>
              </a:rPr>
              <a:t>дорожче за багатство</a:t>
            </a:r>
            <a:r>
              <a:rPr lang="uk-UA" altLang="ru-RU" sz="4400" dirty="0" smtClean="0">
                <a:solidFill>
                  <a:srgbClr val="00B050"/>
                </a:solidFill>
                <a:effectLst/>
                <a:latin typeface="Arial"/>
              </a:rPr>
              <a:t>.</a:t>
            </a:r>
          </a:p>
          <a:p>
            <a:pPr marL="0" lvl="0" indent="0" algn="just" eaLnBrk="1" hangingPunct="1">
              <a:buClr>
                <a:srgbClr val="AA2B1E"/>
              </a:buClr>
              <a:buSzPct val="85000"/>
              <a:buNone/>
              <a:defRPr/>
            </a:pPr>
            <a:r>
              <a:rPr lang="uk-UA" altLang="ru-RU" dirty="0" smtClean="0">
                <a:solidFill>
                  <a:srgbClr val="00B050"/>
                </a:solidFill>
                <a:effectLst/>
                <a:latin typeface="Arial"/>
              </a:rPr>
              <a:t>             </a:t>
            </a:r>
          </a:p>
          <a:p>
            <a:pPr marL="0" lvl="0" indent="0" algn="just" eaLnBrk="1" hangingPunct="1">
              <a:buClr>
                <a:srgbClr val="AA2B1E"/>
              </a:buClr>
              <a:buSzPct val="85000"/>
              <a:buNone/>
              <a:defRPr/>
            </a:pPr>
            <a:r>
              <a:rPr lang="uk-UA" altLang="ru-RU" dirty="0">
                <a:solidFill>
                  <a:srgbClr val="00B050"/>
                </a:solidFill>
                <a:effectLst/>
                <a:latin typeface="Arial"/>
              </a:rPr>
              <a:t> </a:t>
            </a:r>
          </a:p>
          <a:p>
            <a:pPr marL="0" lvl="0" indent="0" algn="just" eaLnBrk="1" hangingPunct="1">
              <a:buClr>
                <a:srgbClr val="AA2B1E"/>
              </a:buClr>
              <a:buSzPct val="85000"/>
              <a:buNone/>
              <a:defRPr/>
            </a:pPr>
            <a:r>
              <a:rPr lang="uk-UA" altLang="ru-RU" dirty="0" smtClean="0">
                <a:solidFill>
                  <a:srgbClr val="00B050"/>
                </a:solidFill>
                <a:effectLst/>
                <a:latin typeface="Arial"/>
              </a:rPr>
              <a:t>                Джон </a:t>
            </a:r>
            <a:r>
              <a:rPr lang="uk-UA" altLang="ru-RU" dirty="0">
                <a:solidFill>
                  <a:srgbClr val="00B050"/>
                </a:solidFill>
                <a:effectLst/>
                <a:latin typeface="Arial"/>
              </a:rPr>
              <a:t>Рей</a:t>
            </a:r>
          </a:p>
          <a:p>
            <a:pPr marL="0" lvl="0" indent="0" algn="ctr" eaLnBrk="1" hangingPunct="1">
              <a:buClr>
                <a:srgbClr val="AA2B1E"/>
              </a:buClr>
              <a:buSzPct val="85000"/>
              <a:buNone/>
              <a:defRPr/>
            </a:pPr>
            <a:endParaRPr lang="uk-UA" altLang="ru-RU" sz="4400" dirty="0">
              <a:solidFill>
                <a:srgbClr val="00B050"/>
              </a:solidFill>
              <a:effectLst/>
              <a:latin typeface="Arial"/>
            </a:endParaRPr>
          </a:p>
          <a:p>
            <a:pPr marL="0" lvl="0" indent="0" algn="just" eaLnBrk="1" hangingPunct="1">
              <a:buClr>
                <a:srgbClr val="AA2B1E"/>
              </a:buClr>
              <a:buSzPct val="85000"/>
              <a:buNone/>
              <a:defRPr/>
            </a:pPr>
            <a:r>
              <a:rPr lang="uk-UA" altLang="ru-RU" sz="4400" dirty="0">
                <a:solidFill>
                  <a:srgbClr val="00B050"/>
                </a:solidFill>
                <a:effectLst/>
                <a:latin typeface="Arial"/>
              </a:rPr>
              <a:t>                                              </a:t>
            </a:r>
          </a:p>
          <a:p>
            <a:pPr marL="0" lvl="0" indent="0" algn="just" eaLnBrk="1" hangingPunct="1">
              <a:buClr>
                <a:srgbClr val="AA2B1E"/>
              </a:buClr>
              <a:buSzPct val="85000"/>
              <a:buNone/>
              <a:defRPr/>
            </a:pPr>
            <a:r>
              <a:rPr lang="uk-UA" altLang="ru-RU" sz="4400" dirty="0">
                <a:solidFill>
                  <a:srgbClr val="00B050"/>
                </a:solidFill>
                <a:effectLst/>
                <a:latin typeface="Arial"/>
              </a:rPr>
              <a:t>           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339654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7"/>
          <p:cNvGrpSpPr>
            <a:grpSpLocks/>
          </p:cNvGrpSpPr>
          <p:nvPr/>
        </p:nvGrpSpPr>
        <p:grpSpPr bwMode="auto">
          <a:xfrm>
            <a:off x="1104903" y="696912"/>
            <a:ext cx="2857557" cy="1524000"/>
            <a:chOff x="528" y="240"/>
            <a:chExt cx="1536" cy="960"/>
          </a:xfrm>
        </p:grpSpPr>
        <p:sp>
          <p:nvSpPr>
            <p:cNvPr id="13347" name="AutoShape 5"/>
            <p:cNvSpPr>
              <a:spLocks noChangeArrowheads="1"/>
            </p:cNvSpPr>
            <p:nvPr/>
          </p:nvSpPr>
          <p:spPr bwMode="auto">
            <a:xfrm>
              <a:off x="528" y="240"/>
              <a:ext cx="1536" cy="960"/>
            </a:xfrm>
            <a:prstGeom prst="bevel">
              <a:avLst>
                <a:gd name="adj" fmla="val 5060"/>
              </a:avLst>
            </a:prstGeom>
            <a:gradFill rotWithShape="1">
              <a:gsLst>
                <a:gs pos="0">
                  <a:srgbClr val="6600CC"/>
                </a:gs>
                <a:gs pos="100000">
                  <a:srgbClr val="88AAAA">
                    <a:alpha val="21001"/>
                  </a:srgbClr>
                </a:gs>
              </a:gsLst>
              <a:path path="rect">
                <a:fillToRect l="100000" t="100000"/>
              </a:path>
            </a:gradFill>
            <a:ln w="158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 smtClean="0">
                <a:solidFill>
                  <a:prstClr val="black"/>
                </a:solidFill>
                <a:cs typeface="+mn-cs"/>
              </a:endParaRPr>
            </a:p>
          </p:txBody>
        </p:sp>
        <p:sp>
          <p:nvSpPr>
            <p:cNvPr id="13348" name="WordArt 15">
              <a:hlinkClick r:id="rId2" action="ppaction://hlinksldjump"/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726" y="432"/>
              <a:ext cx="1242" cy="56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 dirty="0" err="1" smtClean="0">
                  <a:ln w="12700">
                    <a:solidFill>
                      <a:prstClr val="black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Відсутність</a:t>
              </a:r>
              <a:endParaRPr lang="ru-RU" sz="3600" kern="10" dirty="0" smtClean="0">
                <a:ln w="12700">
                  <a:solidFill>
                    <a:prstClr val="black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"/>
                <a:cs typeface="Arial"/>
              </a:endParaRPr>
            </a:p>
            <a:p>
              <a:pPr algn="ctr"/>
              <a:r>
                <a:rPr lang="ru-RU" sz="3600" kern="10" dirty="0" err="1" smtClean="0">
                  <a:ln w="12700">
                    <a:solidFill>
                      <a:prstClr val="black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шкідливих</a:t>
              </a:r>
              <a:r>
                <a:rPr lang="ru-RU" sz="3600" kern="10" dirty="0" smtClean="0">
                  <a:ln w="12700">
                    <a:solidFill>
                      <a:prstClr val="black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 </a:t>
              </a:r>
            </a:p>
            <a:p>
              <a:pPr algn="ctr"/>
              <a:r>
                <a:rPr lang="ru-RU" sz="3600" kern="10" dirty="0" err="1" smtClean="0">
                  <a:ln w="12700">
                    <a:solidFill>
                      <a:prstClr val="black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звичок</a:t>
              </a:r>
              <a:endParaRPr lang="ru-RU" sz="3600" kern="10" dirty="0" smtClean="0">
                <a:ln w="12700">
                  <a:solidFill>
                    <a:prstClr val="black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4099" name="Group 38"/>
          <p:cNvGrpSpPr>
            <a:grpSpLocks/>
          </p:cNvGrpSpPr>
          <p:nvPr/>
        </p:nvGrpSpPr>
        <p:grpSpPr bwMode="auto">
          <a:xfrm>
            <a:off x="4470400" y="609600"/>
            <a:ext cx="3251200" cy="1447800"/>
            <a:chOff x="2112" y="48"/>
            <a:chExt cx="1536" cy="960"/>
          </a:xfrm>
        </p:grpSpPr>
        <p:sp>
          <p:nvSpPr>
            <p:cNvPr id="7174" name="AutoShape 6"/>
            <p:cNvSpPr>
              <a:spLocks noChangeArrowheads="1"/>
            </p:cNvSpPr>
            <p:nvPr/>
          </p:nvSpPr>
          <p:spPr bwMode="auto">
            <a:xfrm>
              <a:off x="2112" y="48"/>
              <a:ext cx="1536" cy="960"/>
            </a:xfrm>
            <a:prstGeom prst="bevel">
              <a:avLst>
                <a:gd name="adj" fmla="val 5060"/>
              </a:avLst>
            </a:prstGeom>
            <a:gradFill rotWithShape="1">
              <a:gsLst>
                <a:gs pos="0">
                  <a:srgbClr val="6600CC"/>
                </a:gs>
                <a:gs pos="100000">
                  <a:schemeClr val="accent1">
                    <a:gamma/>
                    <a:shade val="64314"/>
                    <a:invGamma/>
                    <a:alpha val="28999"/>
                  </a:schemeClr>
                </a:gs>
              </a:gsLst>
              <a:path path="rect">
                <a:fillToRect l="100000" t="100000"/>
              </a:path>
            </a:gradFill>
            <a:ln w="158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solidFill>
                  <a:prstClr val="black"/>
                </a:solidFill>
                <a:cs typeface="+mn-cs"/>
              </a:endParaRPr>
            </a:p>
          </p:txBody>
        </p:sp>
        <p:sp>
          <p:nvSpPr>
            <p:cNvPr id="13346" name="WordArt 16">
              <a:hlinkClick r:id="rId3" action="ppaction://hlinksldjump"/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2208" y="240"/>
              <a:ext cx="1344" cy="52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 dirty="0" err="1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Раціональне</a:t>
              </a:r>
              <a:endParaRPr lang="ru-RU" sz="36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"/>
                <a:cs typeface="Arial"/>
              </a:endParaRPr>
            </a:p>
            <a:p>
              <a:pPr algn="ctr"/>
              <a:r>
                <a:rPr lang="ru-RU" sz="3600" kern="10" dirty="0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 </a:t>
              </a:r>
              <a:r>
                <a:rPr lang="ru-RU" sz="3600" kern="10" dirty="0" err="1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харчування</a:t>
              </a:r>
              <a:endParaRPr lang="ru-RU" sz="36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4100" name="Group 43"/>
          <p:cNvGrpSpPr>
            <a:grpSpLocks/>
          </p:cNvGrpSpPr>
          <p:nvPr/>
        </p:nvGrpSpPr>
        <p:grpSpPr bwMode="auto">
          <a:xfrm>
            <a:off x="4368800" y="4762501"/>
            <a:ext cx="3251200" cy="1447380"/>
            <a:chOff x="1200" y="3312"/>
            <a:chExt cx="1536" cy="960"/>
          </a:xfrm>
          <a:solidFill>
            <a:srgbClr val="6600CC"/>
          </a:solidFill>
        </p:grpSpPr>
        <p:sp>
          <p:nvSpPr>
            <p:cNvPr id="7181" name="AutoShape 13"/>
            <p:cNvSpPr>
              <a:spLocks noChangeArrowheads="1"/>
            </p:cNvSpPr>
            <p:nvPr/>
          </p:nvSpPr>
          <p:spPr bwMode="auto">
            <a:xfrm>
              <a:off x="1200" y="3312"/>
              <a:ext cx="1536" cy="960"/>
            </a:xfrm>
            <a:prstGeom prst="bevel">
              <a:avLst>
                <a:gd name="adj" fmla="val 5060"/>
              </a:avLst>
            </a:prstGeom>
            <a:grpFill/>
            <a:ln w="158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solidFill>
                  <a:prstClr val="black"/>
                </a:solidFill>
                <a:cs typeface="+mn-cs"/>
              </a:endParaRPr>
            </a:p>
          </p:txBody>
        </p:sp>
        <p:sp>
          <p:nvSpPr>
            <p:cNvPr id="13344" name="WordArt 17">
              <a:hlinkClick r:id="rId2" action="ppaction://hlinksldjump"/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1296" y="3504"/>
              <a:ext cx="1344" cy="576"/>
            </a:xfrm>
            <a:prstGeom prst="rect">
              <a:avLst/>
            </a:prstGeom>
            <a:grpFill/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 dirty="0" err="1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Позитивні</a:t>
              </a:r>
              <a:endParaRPr lang="ru-RU" sz="36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"/>
                <a:cs typeface="Arial"/>
              </a:endParaRPr>
            </a:p>
            <a:p>
              <a:pPr algn="ctr"/>
              <a:r>
                <a:rPr lang="ru-RU" sz="3600" kern="10" dirty="0" err="1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емоції</a:t>
              </a:r>
              <a:endParaRPr lang="ru-RU" sz="36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4101" name="Group 40"/>
          <p:cNvGrpSpPr>
            <a:grpSpLocks/>
          </p:cNvGrpSpPr>
          <p:nvPr/>
        </p:nvGrpSpPr>
        <p:grpSpPr bwMode="auto">
          <a:xfrm>
            <a:off x="8483599" y="2514600"/>
            <a:ext cx="2603500" cy="1524000"/>
            <a:chOff x="4176" y="1248"/>
            <a:chExt cx="1536" cy="960"/>
          </a:xfrm>
        </p:grpSpPr>
        <p:sp>
          <p:nvSpPr>
            <p:cNvPr id="7177" name="AutoShape 9"/>
            <p:cNvSpPr>
              <a:spLocks noChangeArrowheads="1"/>
            </p:cNvSpPr>
            <p:nvPr/>
          </p:nvSpPr>
          <p:spPr bwMode="auto">
            <a:xfrm>
              <a:off x="4176" y="1248"/>
              <a:ext cx="1536" cy="960"/>
            </a:xfrm>
            <a:prstGeom prst="bevel">
              <a:avLst>
                <a:gd name="adj" fmla="val 5060"/>
              </a:avLst>
            </a:prstGeom>
            <a:gradFill rotWithShape="1">
              <a:gsLst>
                <a:gs pos="0">
                  <a:srgbClr val="6600CC"/>
                </a:gs>
                <a:gs pos="100000">
                  <a:schemeClr val="accent1">
                    <a:gamma/>
                    <a:shade val="64314"/>
                    <a:invGamma/>
                    <a:alpha val="25000"/>
                  </a:schemeClr>
                </a:gs>
              </a:gsLst>
              <a:path path="rect">
                <a:fillToRect t="100000" r="100000"/>
              </a:path>
            </a:gradFill>
            <a:ln w="158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solidFill>
                  <a:prstClr val="black"/>
                </a:solidFill>
                <a:cs typeface="+mn-cs"/>
              </a:endParaRPr>
            </a:p>
          </p:txBody>
        </p:sp>
        <p:sp>
          <p:nvSpPr>
            <p:cNvPr id="13342" name="WordArt 18">
              <a:hlinkClick r:id="" action="ppaction://noaction"/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4248" y="1344"/>
              <a:ext cx="1344" cy="71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 dirty="0" err="1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Загарто</a:t>
              </a:r>
              <a:r>
                <a:rPr lang="ru-RU" sz="3600" kern="10" dirty="0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- </a:t>
              </a:r>
            </a:p>
            <a:p>
              <a:pPr algn="ctr"/>
              <a:r>
                <a:rPr lang="ru-RU" sz="3600" kern="10" dirty="0" err="1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вування</a:t>
              </a:r>
              <a:endParaRPr lang="ru-RU" sz="36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13340" name="WordArt 19">
            <a:hlinkClick r:id="rId4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1186428" y="2755321"/>
            <a:ext cx="2258141" cy="1042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"/>
                <a:cs typeface="Arial"/>
              </a:rPr>
              <a:t>Режим дня</a:t>
            </a:r>
          </a:p>
          <a:p>
            <a:pPr algn="ctr"/>
            <a:r>
              <a:rPr lang="ru-RU" sz="36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"/>
                <a:cs typeface="Arial"/>
              </a:rPr>
              <a:t>та</a:t>
            </a:r>
          </a:p>
          <a:p>
            <a:pPr algn="ctr"/>
            <a:r>
              <a:rPr lang="ru-RU" sz="3600" kern="10" dirty="0" err="1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"/>
                <a:cs typeface="Arial"/>
              </a:rPr>
              <a:t>відпочинок</a:t>
            </a:r>
            <a:endParaRPr lang="ru-RU" sz="3600" kern="10" dirty="0" smtClean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00B050"/>
              </a:solidFill>
              <a:latin typeface="Arial"/>
              <a:cs typeface="Arial"/>
            </a:endParaRPr>
          </a:p>
        </p:txBody>
      </p:sp>
      <p:grpSp>
        <p:nvGrpSpPr>
          <p:cNvPr id="4103" name="Group 39"/>
          <p:cNvGrpSpPr>
            <a:grpSpLocks/>
          </p:cNvGrpSpPr>
          <p:nvPr/>
        </p:nvGrpSpPr>
        <p:grpSpPr bwMode="auto">
          <a:xfrm>
            <a:off x="8229600" y="609600"/>
            <a:ext cx="2857502" cy="1524000"/>
            <a:chOff x="3696" y="240"/>
            <a:chExt cx="1536" cy="960"/>
          </a:xfrm>
        </p:grpSpPr>
        <p:sp>
          <p:nvSpPr>
            <p:cNvPr id="7175" name="AutoShape 7"/>
            <p:cNvSpPr>
              <a:spLocks noChangeArrowheads="1"/>
            </p:cNvSpPr>
            <p:nvPr/>
          </p:nvSpPr>
          <p:spPr bwMode="auto">
            <a:xfrm>
              <a:off x="3696" y="240"/>
              <a:ext cx="1536" cy="960"/>
            </a:xfrm>
            <a:prstGeom prst="bevel">
              <a:avLst>
                <a:gd name="adj" fmla="val 5060"/>
              </a:avLst>
            </a:prstGeom>
            <a:gradFill rotWithShape="1">
              <a:gsLst>
                <a:gs pos="0">
                  <a:srgbClr val="6600CC"/>
                </a:gs>
                <a:gs pos="100000">
                  <a:schemeClr val="accent1">
                    <a:gamma/>
                    <a:shade val="66667"/>
                    <a:invGamma/>
                    <a:alpha val="24001"/>
                  </a:schemeClr>
                </a:gs>
              </a:gsLst>
              <a:path path="rect">
                <a:fillToRect t="100000" r="100000"/>
              </a:path>
            </a:gradFill>
            <a:ln w="158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solidFill>
                  <a:prstClr val="black"/>
                </a:solidFill>
                <a:cs typeface="+mn-cs"/>
              </a:endParaRPr>
            </a:p>
          </p:txBody>
        </p:sp>
        <p:sp>
          <p:nvSpPr>
            <p:cNvPr id="13338" name="WordArt 20">
              <a:hlinkClick r:id="rId5" action="ppaction://hlinksldjump"/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3792" y="422"/>
              <a:ext cx="1344" cy="70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 dirty="0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FF"/>
                  </a:solidFill>
                  <a:latin typeface="Arial"/>
                  <a:cs typeface="Arial"/>
                </a:rPr>
                <a:t> </a:t>
              </a:r>
              <a:r>
                <a:rPr lang="ru-RU" sz="3600" kern="10" dirty="0" err="1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Фізична</a:t>
              </a:r>
              <a:endParaRPr lang="ru-RU" sz="36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"/>
                <a:cs typeface="Arial"/>
              </a:endParaRPr>
            </a:p>
            <a:p>
              <a:pPr algn="ctr"/>
              <a:r>
                <a:rPr lang="ru-RU" sz="3600" kern="10" dirty="0" err="1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активність</a:t>
              </a:r>
              <a:r>
                <a:rPr lang="ru-RU" sz="3600" kern="10" dirty="0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 </a:t>
              </a:r>
            </a:p>
          </p:txBody>
        </p:sp>
      </p:grpSp>
      <p:grpSp>
        <p:nvGrpSpPr>
          <p:cNvPr id="4104" name="Group 41"/>
          <p:cNvGrpSpPr>
            <a:grpSpLocks/>
          </p:cNvGrpSpPr>
          <p:nvPr/>
        </p:nvGrpSpPr>
        <p:grpSpPr bwMode="auto">
          <a:xfrm>
            <a:off x="8229602" y="4495800"/>
            <a:ext cx="2857500" cy="1524000"/>
            <a:chOff x="3936" y="2256"/>
            <a:chExt cx="1536" cy="960"/>
          </a:xfrm>
        </p:grpSpPr>
        <p:sp>
          <p:nvSpPr>
            <p:cNvPr id="7180" name="AutoShape 12"/>
            <p:cNvSpPr>
              <a:spLocks noChangeArrowheads="1"/>
            </p:cNvSpPr>
            <p:nvPr/>
          </p:nvSpPr>
          <p:spPr bwMode="auto">
            <a:xfrm>
              <a:off x="3936" y="2256"/>
              <a:ext cx="1536" cy="960"/>
            </a:xfrm>
            <a:prstGeom prst="bevel">
              <a:avLst>
                <a:gd name="adj" fmla="val 5060"/>
              </a:avLst>
            </a:prstGeom>
            <a:gradFill rotWithShape="1">
              <a:gsLst>
                <a:gs pos="0">
                  <a:srgbClr val="6600FF"/>
                </a:gs>
                <a:gs pos="100000">
                  <a:schemeClr val="accent1">
                    <a:gamma/>
                    <a:shade val="61569"/>
                    <a:invGamma/>
                    <a:alpha val="24001"/>
                  </a:schemeClr>
                </a:gs>
              </a:gsLst>
              <a:path path="rect">
                <a:fillToRect t="100000" r="100000"/>
              </a:path>
            </a:gradFill>
            <a:ln w="158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dirty="0">
                <a:solidFill>
                  <a:prstClr val="black"/>
                </a:solidFill>
                <a:cs typeface="+mn-cs"/>
              </a:endParaRPr>
            </a:p>
          </p:txBody>
        </p:sp>
        <p:sp>
          <p:nvSpPr>
            <p:cNvPr id="13336" name="WordArt 23">
              <a:hlinkClick r:id="" action="ppaction://noaction"/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4008" y="2382"/>
              <a:ext cx="1368" cy="54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 dirty="0" err="1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Інтелектуальний</a:t>
              </a:r>
              <a:r>
                <a:rPr lang="ru-RU" sz="3600" kern="10" dirty="0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 </a:t>
              </a:r>
            </a:p>
            <a:p>
              <a:pPr algn="ctr"/>
              <a:r>
                <a:rPr lang="ru-RU" sz="3600" kern="10" dirty="0" err="1" smtClean="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rPr>
                <a:t>розвиток</a:t>
              </a:r>
              <a:endParaRPr lang="ru-RU" sz="36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4105" name="Line 26"/>
          <p:cNvSpPr>
            <a:spLocks noChangeShapeType="1"/>
          </p:cNvSpPr>
          <p:nvPr/>
        </p:nvSpPr>
        <p:spPr bwMode="auto">
          <a:xfrm flipV="1">
            <a:off x="7518400" y="1752600"/>
            <a:ext cx="7112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800" smtClean="0">
              <a:solidFill>
                <a:prstClr val="black"/>
              </a:solidFill>
              <a:cs typeface="+mn-cs"/>
            </a:endParaRPr>
          </a:p>
        </p:txBody>
      </p:sp>
      <p:grpSp>
        <p:nvGrpSpPr>
          <p:cNvPr id="4106" name="Group 46"/>
          <p:cNvGrpSpPr>
            <a:grpSpLocks/>
          </p:cNvGrpSpPr>
          <p:nvPr/>
        </p:nvGrpSpPr>
        <p:grpSpPr bwMode="auto">
          <a:xfrm>
            <a:off x="4267200" y="2438400"/>
            <a:ext cx="3657600" cy="1828800"/>
            <a:chOff x="2016" y="1488"/>
            <a:chExt cx="1728" cy="1152"/>
          </a:xfrm>
        </p:grpSpPr>
        <p:sp>
          <p:nvSpPr>
            <p:cNvPr id="7172" name="AutoShape 4"/>
            <p:cNvSpPr>
              <a:spLocks noChangeArrowheads="1"/>
            </p:cNvSpPr>
            <p:nvPr/>
          </p:nvSpPr>
          <p:spPr bwMode="auto">
            <a:xfrm>
              <a:off x="2016" y="1488"/>
              <a:ext cx="1728" cy="1152"/>
            </a:xfrm>
            <a:prstGeom prst="bevel">
              <a:avLst>
                <a:gd name="adj" fmla="val 506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rgbClr val="6600CC"/>
                </a:gs>
              </a:gsLst>
              <a:path path="rect">
                <a:fillToRect r="100000" b="100000"/>
              </a:path>
            </a:gradFill>
            <a:ln w="158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3200" b="1">
                <a:solidFill>
                  <a:prstClr val="black"/>
                </a:solidFill>
                <a:cs typeface="+mn-cs"/>
              </a:endParaRPr>
            </a:p>
          </p:txBody>
        </p:sp>
        <p:sp>
          <p:nvSpPr>
            <p:cNvPr id="13334" name="WordArt 21"/>
            <p:cNvSpPr>
              <a:spLocks noChangeArrowheads="1" noChangeShapeType="1" noTextEdit="1"/>
            </p:cNvSpPr>
            <p:nvPr/>
          </p:nvSpPr>
          <p:spPr bwMode="auto">
            <a:xfrm>
              <a:off x="2256" y="1584"/>
              <a:ext cx="1287" cy="93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kern="10" dirty="0" smtClean="0">
                  <a:ln w="19050">
                    <a:solidFill>
                      <a:prstClr val="black"/>
                    </a:solidFill>
                    <a:round/>
                    <a:headEnd/>
                    <a:tailEnd/>
                  </a:ln>
                  <a:solidFill>
                    <a:srgbClr val="FFC000"/>
                  </a:solidFill>
                  <a:latin typeface="Arial"/>
                  <a:cs typeface="Arial"/>
                </a:rPr>
                <a:t>Здоровий</a:t>
              </a:r>
            </a:p>
            <a:p>
              <a:pPr algn="ctr"/>
              <a:r>
                <a:rPr lang="ru-RU" sz="3600" b="1" kern="10" dirty="0" err="1" smtClean="0">
                  <a:ln w="19050">
                    <a:solidFill>
                      <a:prstClr val="black"/>
                    </a:solidFill>
                    <a:round/>
                    <a:headEnd/>
                    <a:tailEnd/>
                  </a:ln>
                  <a:solidFill>
                    <a:srgbClr val="FFC000"/>
                  </a:solidFill>
                  <a:latin typeface="Arial"/>
                  <a:cs typeface="Arial"/>
                </a:rPr>
                <a:t>спосіб</a:t>
              </a:r>
              <a:endParaRPr lang="ru-RU" sz="3600" b="1" kern="10" dirty="0" smtClean="0">
                <a:ln w="19050">
                  <a:solidFill>
                    <a:prstClr val="black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Arial"/>
                <a:cs typeface="Arial"/>
              </a:endParaRPr>
            </a:p>
            <a:p>
              <a:pPr algn="ctr"/>
              <a:r>
                <a:rPr lang="ru-RU" sz="3600" b="1" kern="10" dirty="0" err="1" smtClean="0">
                  <a:ln w="19050">
                    <a:solidFill>
                      <a:prstClr val="black"/>
                    </a:solidFill>
                    <a:round/>
                    <a:headEnd/>
                    <a:tailEnd/>
                  </a:ln>
                  <a:solidFill>
                    <a:srgbClr val="FFC000"/>
                  </a:solidFill>
                  <a:latin typeface="Arial"/>
                  <a:cs typeface="Arial"/>
                </a:rPr>
                <a:t>життя</a:t>
              </a:r>
              <a:endParaRPr lang="ru-RU" sz="3600" b="1" kern="10" dirty="0" smtClean="0">
                <a:ln w="19050">
                  <a:solidFill>
                    <a:prstClr val="black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4107" name="Line 25"/>
          <p:cNvSpPr>
            <a:spLocks noChangeShapeType="1"/>
          </p:cNvSpPr>
          <p:nvPr/>
        </p:nvSpPr>
        <p:spPr bwMode="auto">
          <a:xfrm flipV="1">
            <a:off x="5994400" y="16002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800" smtClean="0">
              <a:solidFill>
                <a:prstClr val="black"/>
              </a:solidFill>
              <a:cs typeface="+mn-cs"/>
            </a:endParaRPr>
          </a:p>
        </p:txBody>
      </p:sp>
      <p:sp>
        <p:nvSpPr>
          <p:cNvPr id="4108" name="Line 27"/>
          <p:cNvSpPr>
            <a:spLocks noChangeShapeType="1"/>
          </p:cNvSpPr>
          <p:nvPr/>
        </p:nvSpPr>
        <p:spPr bwMode="auto">
          <a:xfrm flipH="1" flipV="1">
            <a:off x="3860800" y="1752600"/>
            <a:ext cx="8128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800" smtClean="0">
              <a:solidFill>
                <a:prstClr val="black"/>
              </a:solidFill>
              <a:cs typeface="+mn-cs"/>
            </a:endParaRPr>
          </a:p>
        </p:txBody>
      </p:sp>
      <p:sp>
        <p:nvSpPr>
          <p:cNvPr id="4109" name="Line 28"/>
          <p:cNvSpPr>
            <a:spLocks noChangeShapeType="1"/>
          </p:cNvSpPr>
          <p:nvPr/>
        </p:nvSpPr>
        <p:spPr bwMode="auto">
          <a:xfrm flipH="1" flipV="1">
            <a:off x="3251200" y="3200400"/>
            <a:ext cx="101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800" smtClean="0">
              <a:solidFill>
                <a:prstClr val="black"/>
              </a:solidFill>
              <a:cs typeface="+mn-cs"/>
            </a:endParaRPr>
          </a:p>
        </p:txBody>
      </p:sp>
      <p:sp>
        <p:nvSpPr>
          <p:cNvPr id="4110" name="Line 29"/>
          <p:cNvSpPr>
            <a:spLocks noChangeShapeType="1"/>
          </p:cNvSpPr>
          <p:nvPr/>
        </p:nvSpPr>
        <p:spPr bwMode="auto">
          <a:xfrm flipV="1">
            <a:off x="7924800" y="32004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800" smtClean="0">
              <a:solidFill>
                <a:prstClr val="black"/>
              </a:solidFill>
              <a:cs typeface="+mn-cs"/>
            </a:endParaRPr>
          </a:p>
        </p:txBody>
      </p:sp>
      <p:sp>
        <p:nvSpPr>
          <p:cNvPr id="4111" name="Line 30"/>
          <p:cNvSpPr>
            <a:spLocks noChangeShapeType="1"/>
          </p:cNvSpPr>
          <p:nvPr/>
        </p:nvSpPr>
        <p:spPr bwMode="auto">
          <a:xfrm flipH="1">
            <a:off x="3048000" y="3886200"/>
            <a:ext cx="12192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800" smtClean="0">
              <a:solidFill>
                <a:prstClr val="black"/>
              </a:solidFill>
              <a:cs typeface="+mn-cs"/>
            </a:endParaRPr>
          </a:p>
        </p:txBody>
      </p:sp>
      <p:sp>
        <p:nvSpPr>
          <p:cNvPr id="4112" name="Line 31"/>
          <p:cNvSpPr>
            <a:spLocks noChangeShapeType="1"/>
          </p:cNvSpPr>
          <p:nvPr/>
        </p:nvSpPr>
        <p:spPr bwMode="auto">
          <a:xfrm>
            <a:off x="7924800" y="3886200"/>
            <a:ext cx="11176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800" smtClean="0">
              <a:solidFill>
                <a:prstClr val="black"/>
              </a:solidFill>
              <a:cs typeface="+mn-cs"/>
            </a:endParaRPr>
          </a:p>
        </p:txBody>
      </p:sp>
      <p:sp>
        <p:nvSpPr>
          <p:cNvPr id="4113" name="Line 33"/>
          <p:cNvSpPr>
            <a:spLocks noChangeShapeType="1"/>
          </p:cNvSpPr>
          <p:nvPr/>
        </p:nvSpPr>
        <p:spPr bwMode="auto">
          <a:xfrm>
            <a:off x="5994400" y="4267200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800" smtClean="0">
              <a:solidFill>
                <a:prstClr val="black"/>
              </a:solidFill>
              <a:cs typeface="+mn-cs"/>
            </a:endParaRPr>
          </a:p>
        </p:txBody>
      </p:sp>
      <p:sp>
        <p:nvSpPr>
          <p:cNvPr id="40" name="AutoShape 12"/>
          <p:cNvSpPr>
            <a:spLocks noChangeArrowheads="1"/>
          </p:cNvSpPr>
          <p:nvPr/>
        </p:nvSpPr>
        <p:spPr bwMode="auto">
          <a:xfrm>
            <a:off x="1104903" y="4495800"/>
            <a:ext cx="2857500" cy="1524000"/>
          </a:xfrm>
          <a:prstGeom prst="bevel">
            <a:avLst>
              <a:gd name="adj" fmla="val 5060"/>
            </a:avLst>
          </a:prstGeom>
          <a:gradFill rotWithShape="1">
            <a:gsLst>
              <a:gs pos="0">
                <a:srgbClr val="6600FF"/>
              </a:gs>
              <a:gs pos="100000">
                <a:schemeClr val="accent1">
                  <a:gamma/>
                  <a:shade val="61569"/>
                  <a:invGamma/>
                  <a:alpha val="24001"/>
                </a:schemeClr>
              </a:gs>
            </a:gsLst>
            <a:path path="rect">
              <a:fillToRect t="100000" r="100000"/>
            </a:path>
          </a:gradFill>
          <a:ln w="158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3200" dirty="0" err="1" smtClean="0">
                <a:solidFill>
                  <a:srgbClr val="00B050"/>
                </a:solidFill>
                <a:cs typeface="+mn-cs"/>
              </a:rPr>
              <a:t>Особиста</a:t>
            </a:r>
            <a:r>
              <a:rPr lang="ru-RU" sz="3200" dirty="0" smtClean="0">
                <a:solidFill>
                  <a:srgbClr val="00B050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ru-RU" sz="3200" dirty="0" err="1" smtClean="0">
                <a:solidFill>
                  <a:srgbClr val="00B050"/>
                </a:solidFill>
                <a:cs typeface="+mn-cs"/>
              </a:rPr>
              <a:t>гігієна</a:t>
            </a:r>
            <a:endParaRPr lang="ru-RU" sz="3200" dirty="0">
              <a:solidFill>
                <a:srgbClr val="00B050"/>
              </a:solidFill>
              <a:cs typeface="+mn-cs"/>
            </a:endParaRPr>
          </a:p>
        </p:txBody>
      </p:sp>
      <p:sp>
        <p:nvSpPr>
          <p:cNvPr id="41" name="AutoShape 12"/>
          <p:cNvSpPr>
            <a:spLocks noChangeArrowheads="1"/>
          </p:cNvSpPr>
          <p:nvPr/>
        </p:nvSpPr>
        <p:spPr bwMode="auto">
          <a:xfrm>
            <a:off x="1151817" y="2503714"/>
            <a:ext cx="2674375" cy="1524000"/>
          </a:xfrm>
          <a:prstGeom prst="bevel">
            <a:avLst>
              <a:gd name="adj" fmla="val 5060"/>
            </a:avLst>
          </a:prstGeom>
          <a:gradFill rotWithShape="1">
            <a:gsLst>
              <a:gs pos="0">
                <a:srgbClr val="6600FF"/>
              </a:gs>
              <a:gs pos="100000">
                <a:schemeClr val="accent1">
                  <a:gamma/>
                  <a:shade val="61569"/>
                  <a:invGamma/>
                  <a:alpha val="24001"/>
                </a:schemeClr>
              </a:gs>
            </a:gsLst>
            <a:path path="rect">
              <a:fillToRect t="100000" r="100000"/>
            </a:path>
          </a:gradFill>
          <a:ln w="158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310154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 animBg="1"/>
      <p:bldP spid="4107" grpId="0" animBg="1"/>
      <p:bldP spid="4108" grpId="0" animBg="1"/>
      <p:bldP spid="4109" grpId="0" animBg="1"/>
      <p:bldP spid="4110" grpId="0" animBg="1"/>
      <p:bldP spid="4111" grpId="0" animBg="1"/>
      <p:bldP spid="4112" grpId="0" animBg="1"/>
      <p:bldP spid="41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6"/>
          <p:cNvSpPr txBox="1">
            <a:spLocks noChangeArrowheads="1"/>
          </p:cNvSpPr>
          <p:nvPr/>
        </p:nvSpPr>
        <p:spPr bwMode="auto">
          <a:xfrm>
            <a:off x="1016000" y="2057479"/>
            <a:ext cx="53848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5125" indent="-365125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2"/>
              </a:buBlip>
            </a:pPr>
            <a:r>
              <a:rPr lang="uk-UA" altLang="ru-RU" sz="2800" smtClean="0">
                <a:solidFill>
                  <a:prstClr val="black"/>
                </a:solidFill>
                <a:cs typeface="+mn-cs"/>
              </a:rPr>
              <a:t>повноцінне;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2"/>
              </a:buBlip>
            </a:pPr>
            <a:r>
              <a:rPr lang="uk-UA" altLang="ru-RU" sz="2800" smtClean="0">
                <a:solidFill>
                  <a:prstClr val="black"/>
                </a:solidFill>
                <a:cs typeface="+mn-cs"/>
              </a:rPr>
              <a:t>різноманітне;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2"/>
              </a:buBlip>
            </a:pPr>
            <a:r>
              <a:rPr lang="uk-UA" altLang="ru-RU" sz="2800" smtClean="0">
                <a:solidFill>
                  <a:prstClr val="black"/>
                </a:solidFill>
                <a:cs typeface="+mn-cs"/>
              </a:rPr>
              <a:t>збалансоване;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2"/>
              </a:buBlip>
            </a:pPr>
            <a:r>
              <a:rPr lang="uk-UA" altLang="ru-RU" sz="2800" smtClean="0">
                <a:solidFill>
                  <a:prstClr val="black"/>
                </a:solidFill>
                <a:cs typeface="+mn-cs"/>
              </a:rPr>
              <a:t>організоване.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2"/>
              </a:buBlip>
            </a:pPr>
            <a:endParaRPr lang="uk-UA" altLang="ru-RU" sz="2800" smtClean="0">
              <a:solidFill>
                <a:prstClr val="black"/>
              </a:solidFill>
              <a:cs typeface="+mn-cs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2"/>
              </a:buBlip>
            </a:pPr>
            <a:endParaRPr lang="ru-RU" altLang="ru-RU" sz="2800" smtClean="0">
              <a:solidFill>
                <a:prstClr val="black"/>
              </a:solidFill>
              <a:cs typeface="+mn-cs"/>
            </a:endParaRPr>
          </a:p>
        </p:txBody>
      </p:sp>
      <p:sp>
        <p:nvSpPr>
          <p:cNvPr id="5124" name="Text Box 9"/>
          <p:cNvSpPr txBox="1">
            <a:spLocks noChangeArrowheads="1"/>
          </p:cNvSpPr>
          <p:nvPr/>
        </p:nvSpPr>
        <p:spPr bwMode="auto">
          <a:xfrm>
            <a:off x="5283200" y="3810079"/>
            <a:ext cx="53848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5125" indent="-365125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2"/>
              </a:buBlip>
            </a:pPr>
            <a:r>
              <a:rPr lang="uk-UA" altLang="ru-RU" dirty="0" smtClean="0">
                <a:solidFill>
                  <a:prstClr val="black"/>
                </a:solidFill>
                <a:cs typeface="+mn-cs"/>
              </a:rPr>
              <a:t>білки;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2"/>
              </a:buBlip>
            </a:pPr>
            <a:r>
              <a:rPr lang="uk-UA" altLang="ru-RU" dirty="0" smtClean="0">
                <a:solidFill>
                  <a:prstClr val="black"/>
                </a:solidFill>
                <a:cs typeface="+mn-cs"/>
              </a:rPr>
              <a:t>жири;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2"/>
              </a:buBlip>
            </a:pPr>
            <a:r>
              <a:rPr lang="uk-UA" altLang="ru-RU" dirty="0" smtClean="0">
                <a:solidFill>
                  <a:prstClr val="black"/>
                </a:solidFill>
                <a:cs typeface="+mn-cs"/>
              </a:rPr>
              <a:t>вуглеводи;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2"/>
              </a:buBlip>
            </a:pPr>
            <a:r>
              <a:rPr lang="uk-UA" altLang="ru-RU" dirty="0" smtClean="0">
                <a:solidFill>
                  <a:prstClr val="black"/>
                </a:solidFill>
                <a:cs typeface="+mn-cs"/>
              </a:rPr>
              <a:t>вода;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2"/>
              </a:buBlip>
            </a:pPr>
            <a:r>
              <a:rPr lang="uk-UA" altLang="ru-RU" dirty="0" smtClean="0">
                <a:solidFill>
                  <a:prstClr val="black"/>
                </a:solidFill>
                <a:cs typeface="+mn-cs"/>
              </a:rPr>
              <a:t>вітаміни;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2"/>
              </a:buBlip>
            </a:pPr>
            <a:r>
              <a:rPr lang="uk-UA" altLang="ru-RU" dirty="0" smtClean="0">
                <a:solidFill>
                  <a:prstClr val="black"/>
                </a:solidFill>
                <a:cs typeface="+mn-cs"/>
              </a:rPr>
              <a:t>мінеральні речовини.</a:t>
            </a:r>
            <a:endParaRPr lang="ru-RU" altLang="ru-RU" dirty="0" smtClean="0">
              <a:solidFill>
                <a:prstClr val="black"/>
              </a:solidFill>
              <a:cs typeface="+mn-cs"/>
            </a:endParaRPr>
          </a:p>
        </p:txBody>
      </p:sp>
      <p:sp>
        <p:nvSpPr>
          <p:cNvPr id="5125" name="WordArt 13"/>
          <p:cNvSpPr>
            <a:spLocks noChangeArrowheads="1" noChangeShapeType="1" noTextEdit="1"/>
          </p:cNvSpPr>
          <p:nvPr/>
        </p:nvSpPr>
        <p:spPr bwMode="auto">
          <a:xfrm>
            <a:off x="1117600" y="1524000"/>
            <a:ext cx="6197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CCFF"/>
                    </a:gs>
                    <a:gs pos="50000">
                      <a:srgbClr val="6600FF"/>
                    </a:gs>
                    <a:gs pos="100000">
                      <a:srgbClr val="FFCCFF"/>
                    </a:gs>
                  </a:gsLst>
                  <a:lin ang="2700000" scaled="1"/>
                </a:gradFill>
                <a:latin typeface="Arial"/>
                <a:cs typeface="Arial"/>
              </a:rPr>
              <a:t>Якісне харчування:</a:t>
            </a:r>
          </a:p>
        </p:txBody>
      </p:sp>
      <p:sp>
        <p:nvSpPr>
          <p:cNvPr id="5127" name="WordArt 16"/>
          <p:cNvSpPr>
            <a:spLocks noChangeArrowheads="1" noChangeShapeType="1" noTextEdit="1"/>
          </p:cNvSpPr>
          <p:nvPr/>
        </p:nvSpPr>
        <p:spPr bwMode="auto">
          <a:xfrm>
            <a:off x="1117603" y="647701"/>
            <a:ext cx="9817100" cy="6521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579"/>
              </a:avLst>
            </a:prstTxWarp>
          </a:bodyPr>
          <a:lstStyle/>
          <a:p>
            <a:pPr algn="ctr"/>
            <a:r>
              <a:rPr lang="ru-RU" sz="3600" b="1" kern="10" dirty="0" err="1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Раціональне</a:t>
            </a:r>
            <a:r>
              <a:rPr lang="ru-RU" sz="36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lang="ru-RU" sz="3600" b="1" kern="10" dirty="0" err="1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харчування</a:t>
            </a:r>
            <a:endParaRPr lang="ru-RU" sz="3600" b="1" kern="10" dirty="0" smtClean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0000FF"/>
              </a:solidFill>
              <a:latin typeface="Arial"/>
              <a:cs typeface="Arial"/>
            </a:endParaRPr>
          </a:p>
        </p:txBody>
      </p:sp>
      <p:sp>
        <p:nvSpPr>
          <p:cNvPr id="5128" name="Rectangle 17"/>
          <p:cNvSpPr>
            <a:spLocks noChangeArrowheads="1"/>
          </p:cNvSpPr>
          <p:nvPr/>
        </p:nvSpPr>
        <p:spPr bwMode="auto">
          <a:xfrm>
            <a:off x="812800" y="838279"/>
            <a:ext cx="11379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b="1" dirty="0" smtClean="0">
              <a:solidFill>
                <a:prstClr val="black"/>
              </a:solidFill>
              <a:cs typeface="+mn-cs"/>
            </a:endParaRPr>
          </a:p>
        </p:txBody>
      </p:sp>
      <p:sp>
        <p:nvSpPr>
          <p:cNvPr id="5129" name="WordArt 18">
            <a:hlinkClick r:id="rId3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6908800" y="2590800"/>
            <a:ext cx="37592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mtClean="0">
                <a:ln w="19050">
                  <a:solidFill>
                    <a:prstClr val="black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ambria"/>
                <a:ea typeface="Cambria"/>
                <a:cs typeface="+mn-cs"/>
              </a:rPr>
              <a:t>Вітамінний баланс</a:t>
            </a:r>
          </a:p>
        </p:txBody>
      </p:sp>
      <p:pic>
        <p:nvPicPr>
          <p:cNvPr id="14344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25600" y="3962479"/>
            <a:ext cx="2844800" cy="2155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2008315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5127" grpId="0" animBg="1"/>
      <p:bldP spid="5128" grpId="0"/>
      <p:bldP spid="51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8000"/>
            </a:gs>
            <a:gs pos="100000">
              <a:srgbClr val="FFFF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idx="1"/>
          </p:nvPr>
        </p:nvSpPr>
        <p:spPr>
          <a:xfrm>
            <a:off x="914400" y="914400"/>
            <a:ext cx="10058400" cy="41910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endParaRPr lang="uk-UA" altLang="ru-RU" sz="2800" dirty="0" smtClean="0">
              <a:solidFill>
                <a:srgbClr val="FF0000"/>
              </a:solidFill>
            </a:endParaRP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dirty="0" smtClean="0">
                <a:solidFill>
                  <a:srgbClr val="FF0000"/>
                </a:solidFill>
              </a:rPr>
              <a:t>≠</a:t>
            </a:r>
            <a:r>
              <a:rPr lang="uk-UA" altLang="ru-RU" sz="2800" dirty="0" smtClean="0"/>
              <a:t> </a:t>
            </a:r>
            <a:r>
              <a:rPr lang="uk-UA" altLang="ru-RU" sz="2800" dirty="0" smtClean="0"/>
              <a:t>сухі сніданки;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dirty="0" smtClean="0">
                <a:solidFill>
                  <a:srgbClr val="FF0000"/>
                </a:solidFill>
              </a:rPr>
              <a:t>≠ </a:t>
            </a:r>
            <a:r>
              <a:rPr lang="uk-UA" altLang="ru-RU" sz="2800" dirty="0" smtClean="0"/>
              <a:t>супи швидкого приготування;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dirty="0" smtClean="0">
                <a:solidFill>
                  <a:srgbClr val="FF0000"/>
                </a:solidFill>
              </a:rPr>
              <a:t>≠ </a:t>
            </a:r>
            <a:r>
              <a:rPr lang="uk-UA" altLang="ru-RU" sz="2800" dirty="0" err="1" smtClean="0"/>
              <a:t>чипси</a:t>
            </a:r>
            <a:r>
              <a:rPr lang="uk-UA" altLang="ru-RU" sz="2800" dirty="0" smtClean="0"/>
              <a:t> та сухарики;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dirty="0" smtClean="0">
                <a:solidFill>
                  <a:srgbClr val="FF0000"/>
                </a:solidFill>
              </a:rPr>
              <a:t>≠ </a:t>
            </a:r>
            <a:r>
              <a:rPr lang="uk-UA" altLang="ru-RU" sz="2800" dirty="0" smtClean="0"/>
              <a:t>сосиски і ковбаси;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dirty="0" smtClean="0">
                <a:solidFill>
                  <a:srgbClr val="FF0000"/>
                </a:solidFill>
              </a:rPr>
              <a:t>≠ </a:t>
            </a:r>
            <a:r>
              <a:rPr lang="uk-UA" altLang="ru-RU" sz="2800" dirty="0" smtClean="0"/>
              <a:t>бульйонні кубики;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dirty="0" smtClean="0">
                <a:solidFill>
                  <a:srgbClr val="FF0000"/>
                </a:solidFill>
              </a:rPr>
              <a:t>≠ </a:t>
            </a:r>
            <a:r>
              <a:rPr lang="uk-UA" altLang="ru-RU" sz="2800" dirty="0" smtClean="0"/>
              <a:t>соуси (майонез);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dirty="0" smtClean="0">
                <a:solidFill>
                  <a:srgbClr val="FF0000"/>
                </a:solidFill>
              </a:rPr>
              <a:t>≠ </a:t>
            </a:r>
            <a:r>
              <a:rPr lang="uk-UA" altLang="ru-RU" sz="2800" dirty="0" smtClean="0"/>
              <a:t>солодкі</a:t>
            </a:r>
            <a:r>
              <a:rPr lang="uk-UA" altLang="ru-RU" sz="2800" dirty="0" smtClean="0">
                <a:solidFill>
                  <a:srgbClr val="FF0000"/>
                </a:solidFill>
              </a:rPr>
              <a:t> </a:t>
            </a:r>
            <a:r>
              <a:rPr lang="uk-UA" altLang="ru-RU" sz="2800" dirty="0" smtClean="0"/>
              <a:t>газовані напої;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dirty="0" smtClean="0">
                <a:solidFill>
                  <a:srgbClr val="FF0000"/>
                </a:solidFill>
              </a:rPr>
              <a:t>≠ </a:t>
            </a:r>
            <a:r>
              <a:rPr lang="uk-UA" altLang="ru-RU" sz="2800" dirty="0" smtClean="0"/>
              <a:t>жувальні цукерки;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dirty="0" smtClean="0">
                <a:solidFill>
                  <a:srgbClr val="FF0000"/>
                </a:solidFill>
              </a:rPr>
              <a:t>≠ </a:t>
            </a:r>
            <a:r>
              <a:rPr lang="uk-UA" altLang="ru-RU" sz="2800" dirty="0" smtClean="0"/>
              <a:t>сіль у надмірній кількості;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dirty="0" smtClean="0">
                <a:solidFill>
                  <a:srgbClr val="FF0000"/>
                </a:solidFill>
              </a:rPr>
              <a:t>≠ </a:t>
            </a:r>
            <a:r>
              <a:rPr lang="uk-UA" altLang="ru-RU" sz="2800" dirty="0" smtClean="0"/>
              <a:t>шоколадні батончики.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endParaRPr lang="uk-UA" altLang="ru-RU" sz="2800" dirty="0" smtClean="0"/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  <a:defRPr/>
            </a:pPr>
            <a:endParaRPr lang="uk-UA" altLang="ru-RU" sz="2800" dirty="0" smtClean="0"/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  <a:defRPr/>
            </a:pPr>
            <a:endParaRPr lang="ru-RU" altLang="ru-RU" sz="2800" dirty="0" smtClean="0"/>
          </a:p>
        </p:txBody>
      </p:sp>
      <p:sp>
        <p:nvSpPr>
          <p:cNvPr id="6148" name="WordArt 99"/>
          <p:cNvSpPr>
            <a:spLocks noChangeArrowheads="1" noChangeShapeType="1" noTextEdit="1"/>
          </p:cNvSpPr>
          <p:nvPr/>
        </p:nvSpPr>
        <p:spPr bwMode="auto">
          <a:xfrm>
            <a:off x="1195754" y="723900"/>
            <a:ext cx="10018206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CC"/>
                    </a:gs>
                    <a:gs pos="100000">
                      <a:srgbClr val="66FF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Топ-10 </a:t>
            </a:r>
            <a:r>
              <a:rPr lang="ru-RU" sz="3600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CC"/>
                    </a:gs>
                    <a:gs pos="100000">
                      <a:srgbClr val="66FF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найшкідливіших</a:t>
            </a:r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CC"/>
                    </a:gs>
                    <a:gs pos="100000">
                      <a:srgbClr val="66FF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3600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CC"/>
                    </a:gs>
                    <a:gs pos="100000">
                      <a:srgbClr val="66FF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продуктів</a:t>
            </a:r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CC"/>
                    </a:gs>
                    <a:gs pos="100000">
                      <a:srgbClr val="66FF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:</a:t>
            </a:r>
          </a:p>
        </p:txBody>
      </p:sp>
      <p:sp>
        <p:nvSpPr>
          <p:cNvPr id="6150" name="WordArt 102"/>
          <p:cNvSpPr>
            <a:spLocks noChangeArrowheads="1" noChangeShapeType="1" noTextEdit="1"/>
          </p:cNvSpPr>
          <p:nvPr/>
        </p:nvSpPr>
        <p:spPr bwMode="auto">
          <a:xfrm>
            <a:off x="1727200" y="5181600"/>
            <a:ext cx="8737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33FF"/>
                    </a:gs>
                    <a:gs pos="100000">
                      <a:srgbClr val="FF9933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</a:p>
        </p:txBody>
      </p:sp>
      <p:sp>
        <p:nvSpPr>
          <p:cNvPr id="6151" name="WordArt 104"/>
          <p:cNvSpPr>
            <a:spLocks noChangeArrowheads="1" noChangeShapeType="1" noTextEdit="1"/>
          </p:cNvSpPr>
          <p:nvPr/>
        </p:nvSpPr>
        <p:spPr bwMode="auto">
          <a:xfrm>
            <a:off x="2133600" y="5791200"/>
            <a:ext cx="8128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33FF"/>
                    </a:gs>
                    <a:gs pos="100000">
                      <a:srgbClr val="FF9933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</a:p>
        </p:txBody>
      </p:sp>
      <p:pic>
        <p:nvPicPr>
          <p:cNvPr id="16390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401" y="4038600"/>
            <a:ext cx="2838451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1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401" y="1316334"/>
            <a:ext cx="2838451" cy="2112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0940426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  <p:bldP spid="6148" grpId="0" animBg="1"/>
      <p:bldP spid="6150" grpId="0" animBg="1"/>
      <p:bldP spid="615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4"/>
          <p:cNvSpPr>
            <a:spLocks noChangeArrowheads="1" noChangeShapeType="1" noTextEdit="1"/>
          </p:cNvSpPr>
          <p:nvPr/>
        </p:nvSpPr>
        <p:spPr bwMode="auto">
          <a:xfrm>
            <a:off x="4531807" y="838200"/>
            <a:ext cx="6392984" cy="6188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12700">
                  <a:solidFill>
                    <a:prstClr val="black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НІ </a:t>
            </a:r>
            <a:r>
              <a:rPr lang="ru-RU" sz="3600" b="1" kern="10" dirty="0" err="1" smtClean="0">
                <a:ln w="12700">
                  <a:solidFill>
                    <a:prstClr val="black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шкідливим</a:t>
            </a:r>
            <a:r>
              <a:rPr lang="ru-RU" sz="3600" b="1" kern="10" dirty="0" smtClean="0">
                <a:ln w="12700">
                  <a:solidFill>
                    <a:prstClr val="black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ru-RU" sz="3600" b="1" kern="10" dirty="0" err="1" smtClean="0">
                <a:ln w="12700">
                  <a:solidFill>
                    <a:prstClr val="black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звичкам</a:t>
            </a:r>
            <a:endParaRPr lang="ru-RU" sz="3600" b="1" kern="10" dirty="0" smtClean="0">
              <a:ln w="12700">
                <a:solidFill>
                  <a:prstClr val="black"/>
                </a:solidFill>
                <a:round/>
                <a:headEnd/>
                <a:tailEnd/>
              </a:ln>
              <a:solidFill>
                <a:srgbClr val="FF0000"/>
              </a:solidFill>
              <a:latin typeface="Arial"/>
              <a:cs typeface="Arial"/>
            </a:endParaRPr>
          </a:p>
        </p:txBody>
      </p:sp>
      <p:grpSp>
        <p:nvGrpSpPr>
          <p:cNvPr id="7171" name="Group 11"/>
          <p:cNvGrpSpPr>
            <a:grpSpLocks/>
          </p:cNvGrpSpPr>
          <p:nvPr/>
        </p:nvGrpSpPr>
        <p:grpSpPr bwMode="auto">
          <a:xfrm>
            <a:off x="1075174" y="838200"/>
            <a:ext cx="3295860" cy="4343400"/>
            <a:chOff x="2640" y="1008"/>
            <a:chExt cx="2112" cy="2928"/>
          </a:xfrm>
          <a:gradFill>
            <a:gsLst>
              <a:gs pos="0">
                <a:srgbClr val="C00000"/>
              </a:gs>
              <a:gs pos="100000">
                <a:srgbClr val="88AAAA">
                  <a:alpha val="21001"/>
                </a:srgbClr>
              </a:gs>
            </a:gsLst>
            <a:path path="rect">
              <a:fillToRect l="100000" t="100000"/>
            </a:path>
          </a:gradFill>
        </p:grpSpPr>
        <p:sp>
          <p:nvSpPr>
            <p:cNvPr id="17416" name="AutoShape 10"/>
            <p:cNvSpPr>
              <a:spLocks noChangeArrowheads="1"/>
            </p:cNvSpPr>
            <p:nvPr/>
          </p:nvSpPr>
          <p:spPr bwMode="auto">
            <a:xfrm>
              <a:off x="3552" y="1008"/>
              <a:ext cx="192" cy="2928"/>
            </a:xfrm>
            <a:prstGeom prst="flowChartAlternateProcess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2800" smtClean="0">
                <a:solidFill>
                  <a:prstClr val="black"/>
                </a:solidFill>
                <a:cs typeface="+mn-cs"/>
              </a:endParaRPr>
            </a:p>
          </p:txBody>
        </p:sp>
        <p:sp>
          <p:nvSpPr>
            <p:cNvPr id="17417" name="AutoShape 6"/>
            <p:cNvSpPr>
              <a:spLocks noChangeArrowheads="1"/>
            </p:cNvSpPr>
            <p:nvPr/>
          </p:nvSpPr>
          <p:spPr bwMode="auto">
            <a:xfrm>
              <a:off x="3360" y="1296"/>
              <a:ext cx="1344" cy="336"/>
            </a:xfrm>
            <a:prstGeom prst="homePlate">
              <a:avLst>
                <a:gd name="adj" fmla="val 10000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uk-UA" altLang="ru-RU" b="1" dirty="0" smtClean="0">
                  <a:solidFill>
                    <a:srgbClr val="990000"/>
                  </a:solidFill>
                  <a:cs typeface="+mn-cs"/>
                </a:rPr>
                <a:t>Куріння</a:t>
              </a:r>
              <a:endParaRPr lang="ru-RU" altLang="ru-RU" b="1" dirty="0" smtClean="0">
                <a:solidFill>
                  <a:srgbClr val="990000"/>
                </a:solidFill>
                <a:cs typeface="+mn-cs"/>
              </a:endParaRPr>
            </a:p>
          </p:txBody>
        </p:sp>
        <p:sp>
          <p:nvSpPr>
            <p:cNvPr id="17418" name="AutoShape 7"/>
            <p:cNvSpPr>
              <a:spLocks noChangeArrowheads="1"/>
            </p:cNvSpPr>
            <p:nvPr/>
          </p:nvSpPr>
          <p:spPr bwMode="auto">
            <a:xfrm>
              <a:off x="3312" y="2448"/>
              <a:ext cx="1440" cy="384"/>
            </a:xfrm>
            <a:prstGeom prst="homePlate">
              <a:avLst>
                <a:gd name="adj" fmla="val 9375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uk-UA" altLang="ru-RU" b="1" dirty="0" smtClean="0">
                  <a:solidFill>
                    <a:srgbClr val="990000"/>
                  </a:solidFill>
                  <a:cs typeface="+mn-cs"/>
                </a:rPr>
                <a:t>Наркоманія</a:t>
              </a:r>
              <a:endParaRPr lang="ru-RU" altLang="ru-RU" b="1" dirty="0" smtClean="0">
                <a:solidFill>
                  <a:srgbClr val="990000"/>
                </a:solidFill>
                <a:cs typeface="+mn-cs"/>
              </a:endParaRPr>
            </a:p>
          </p:txBody>
        </p:sp>
        <p:sp>
          <p:nvSpPr>
            <p:cNvPr id="17419" name="AutoShape 8"/>
            <p:cNvSpPr>
              <a:spLocks noChangeArrowheads="1"/>
            </p:cNvSpPr>
            <p:nvPr/>
          </p:nvSpPr>
          <p:spPr bwMode="auto">
            <a:xfrm rot="10800000">
              <a:off x="2640" y="1824"/>
              <a:ext cx="1392" cy="432"/>
            </a:xfrm>
            <a:prstGeom prst="homePlate">
              <a:avLst>
                <a:gd name="adj" fmla="val 80556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wrap="none" anchor="ctr"/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Brush Script MT" pitchFamily="66" charset="0"/>
                <a:buChar char="O"/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uk-UA" altLang="ru-RU" sz="2200" b="1" smtClean="0">
                  <a:solidFill>
                    <a:srgbClr val="990000"/>
                  </a:solidFill>
                  <a:cs typeface="+mn-cs"/>
                </a:rPr>
                <a:t>Вживання</a:t>
              </a:r>
            </a:p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uk-UA" altLang="ru-RU" sz="2200" b="1" smtClean="0">
                  <a:solidFill>
                    <a:srgbClr val="990000"/>
                  </a:solidFill>
                  <a:cs typeface="+mn-cs"/>
                </a:rPr>
                <a:t>алкоголю</a:t>
              </a:r>
              <a:endParaRPr lang="ru-RU" altLang="ru-RU" sz="2200" b="1" smtClean="0">
                <a:solidFill>
                  <a:srgbClr val="990000"/>
                </a:solidFill>
                <a:cs typeface="+mn-cs"/>
              </a:endParaRPr>
            </a:p>
          </p:txBody>
        </p:sp>
      </p:grpSp>
      <p:sp>
        <p:nvSpPr>
          <p:cNvPr id="7174" name="Rectangle 3"/>
          <p:cNvSpPr>
            <a:spLocks noGrp="1" noChangeArrowheads="1"/>
          </p:cNvSpPr>
          <p:nvPr>
            <p:ph idx="1"/>
          </p:nvPr>
        </p:nvSpPr>
        <p:spPr>
          <a:xfrm>
            <a:off x="4371034" y="1952468"/>
            <a:ext cx="6762539" cy="1828800"/>
          </a:xfrm>
        </p:spPr>
        <p:txBody>
          <a:bodyPr/>
          <a:lstStyle/>
          <a:p>
            <a:pPr marL="182563" indent="-182563"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uk-UA" altLang="ru-RU" sz="2200" dirty="0" smtClean="0"/>
              <a:t>Смертність серед курців на </a:t>
            </a:r>
            <a:r>
              <a:rPr lang="uk-UA" altLang="ru-RU" sz="2200" dirty="0" smtClean="0"/>
              <a:t>30 – 80 </a:t>
            </a:r>
            <a:r>
              <a:rPr lang="uk-UA" altLang="ru-RU" sz="2200" dirty="0" smtClean="0"/>
              <a:t>% вища.</a:t>
            </a:r>
          </a:p>
          <a:p>
            <a:pPr marL="182563" indent="-182563"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uk-UA" altLang="ru-RU" sz="2200" dirty="0" smtClean="0"/>
              <a:t>Серед </a:t>
            </a:r>
            <a:r>
              <a:rPr lang="uk-UA" altLang="ru-RU" sz="2200" dirty="0" err="1" smtClean="0"/>
              <a:t>онкохворих</a:t>
            </a:r>
            <a:r>
              <a:rPr lang="uk-UA" altLang="ru-RU" sz="2200" dirty="0" smtClean="0"/>
              <a:t> – 95 % курців.</a:t>
            </a:r>
          </a:p>
          <a:p>
            <a:pPr marL="182563" indent="-182563"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uk-UA" altLang="ru-RU" sz="2200" dirty="0" smtClean="0"/>
              <a:t>Куріння впливає на статеву функцію.</a:t>
            </a:r>
          </a:p>
          <a:p>
            <a:pPr marL="182563" indent="-182563"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uk-UA" altLang="ru-RU" sz="2200" dirty="0" smtClean="0"/>
              <a:t>Затягуючись цигаркою, курець </a:t>
            </a:r>
            <a:r>
              <a:rPr lang="uk-UA" altLang="ru-RU" sz="2200" dirty="0" smtClean="0"/>
              <a:t>вдихає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uk-UA" altLang="ru-RU" sz="2200" dirty="0"/>
              <a:t> </a:t>
            </a:r>
            <a:r>
              <a:rPr lang="uk-UA" altLang="ru-RU" sz="2200" dirty="0" smtClean="0"/>
              <a:t>       </a:t>
            </a:r>
            <a:r>
              <a:rPr lang="uk-UA" altLang="ru-RU" sz="2200" dirty="0" smtClean="0"/>
              <a:t>суміш із 4 000 хімічних </a:t>
            </a:r>
            <a:r>
              <a:rPr lang="uk-UA" altLang="ru-RU" sz="2200" dirty="0" err="1" smtClean="0"/>
              <a:t>сполук</a:t>
            </a:r>
            <a:r>
              <a:rPr lang="uk-UA" altLang="ru-RU" sz="2200" dirty="0" smtClean="0"/>
              <a:t>.</a:t>
            </a:r>
            <a:endParaRPr lang="ru-RU" altLang="ru-RU" dirty="0" smtClean="0"/>
          </a:p>
        </p:txBody>
      </p:sp>
      <p:sp>
        <p:nvSpPr>
          <p:cNvPr id="7175" name="Text Box 16"/>
          <p:cNvSpPr txBox="1">
            <a:spLocks noChangeArrowheads="1"/>
          </p:cNvSpPr>
          <p:nvPr/>
        </p:nvSpPr>
        <p:spPr bwMode="auto">
          <a:xfrm>
            <a:off x="3556000" y="3733854"/>
            <a:ext cx="7721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5125" indent="-365125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2800" b="1" smtClean="0">
                <a:solidFill>
                  <a:prstClr val="black"/>
                </a:solidFill>
                <a:cs typeface="+mn-cs"/>
              </a:rPr>
              <a:t>    </a:t>
            </a:r>
            <a:r>
              <a:rPr lang="uk-UA" altLang="ru-RU" b="1" i="1" smtClean="0">
                <a:solidFill>
                  <a:srgbClr val="990000"/>
                </a:solidFill>
                <a:cs typeface="+mn-cs"/>
              </a:rPr>
              <a:t>Виникнення наркоманії: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3"/>
              </a:buBlip>
            </a:pPr>
            <a:r>
              <a:rPr lang="uk-UA" altLang="ru-RU" sz="2200" smtClean="0">
                <a:solidFill>
                  <a:prstClr val="black"/>
                </a:solidFill>
                <a:cs typeface="+mn-cs"/>
              </a:rPr>
              <a:t>Результат допитливості.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Blip>
                <a:blip r:embed="rId3"/>
              </a:buBlip>
            </a:pPr>
            <a:r>
              <a:rPr lang="uk-UA" altLang="ru-RU" sz="2200" smtClean="0">
                <a:solidFill>
                  <a:prstClr val="black"/>
                </a:solidFill>
                <a:cs typeface="+mn-cs"/>
              </a:rPr>
              <a:t>Наслідок прийому знеболювальних, снодійних засобів.</a:t>
            </a:r>
            <a:endParaRPr lang="ru-RU" altLang="ru-RU" sz="2800" smtClean="0">
              <a:solidFill>
                <a:prstClr val="black"/>
              </a:solidFill>
              <a:cs typeface="+mn-cs"/>
            </a:endParaRPr>
          </a:p>
        </p:txBody>
      </p:sp>
      <p:sp>
        <p:nvSpPr>
          <p:cNvPr id="7176" name="Text Box 17"/>
          <p:cNvSpPr txBox="1">
            <a:spLocks noChangeArrowheads="1"/>
          </p:cNvSpPr>
          <p:nvPr/>
        </p:nvSpPr>
        <p:spPr bwMode="auto">
          <a:xfrm>
            <a:off x="1219200" y="5181600"/>
            <a:ext cx="10261600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1800" b="1" i="1" dirty="0" smtClean="0">
                <a:solidFill>
                  <a:srgbClr val="FF0000"/>
                </a:solidFill>
                <a:cs typeface="+mn-cs"/>
              </a:rPr>
              <a:t>Чинники виникнення асоціального способу життя: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uk-UA" altLang="ru-RU" sz="2000" dirty="0" smtClean="0">
                <a:solidFill>
                  <a:prstClr val="black"/>
                </a:solidFill>
                <a:cs typeface="+mn-cs"/>
              </a:rPr>
              <a:t>Нездорове мікросоціальне середовище.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uk-UA" altLang="ru-RU" sz="2000" dirty="0" smtClean="0">
                <a:solidFill>
                  <a:prstClr val="black"/>
                </a:solidFill>
                <a:cs typeface="+mn-cs"/>
              </a:rPr>
              <a:t>Відсутність інтелектуальних і соціально-позитивних стимулів.</a:t>
            </a:r>
            <a:endParaRPr lang="ru-RU" altLang="ru-RU" sz="2800" dirty="0" smtClean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915994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7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7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7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7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4" grpId="0" build="p"/>
      <p:bldP spid="7175" grpId="0"/>
      <p:bldP spid="71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8000"/>
            </a:gs>
            <a:gs pos="100000">
              <a:srgbClr val="FFFF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10058400" cy="46863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⁂ </a:t>
            </a:r>
            <a:r>
              <a:rPr lang="uk-UA" altLang="ru-RU" sz="1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Достатня кількість калорій для задоволення потреб в енергії.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⁂ </a:t>
            </a:r>
            <a:r>
              <a:rPr lang="uk-UA" altLang="ru-RU" sz="1800" b="1" smtClean="0">
                <a:solidFill>
                  <a:srgbClr val="00B050"/>
                </a:solidFill>
                <a:latin typeface="Times New Roman"/>
                <a:cs typeface="Times New Roman"/>
              </a:rPr>
              <a:t>Споживання потрібної </a:t>
            </a:r>
            <a:r>
              <a:rPr lang="uk-UA" altLang="ru-RU" sz="1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кількості корисних харчових продуктів (овочів, бобових, фруктів, горіхів, яєць, риби, нежирного </a:t>
            </a:r>
            <a:r>
              <a:rPr lang="uk-UA" altLang="ru-RU" sz="1800" b="1" dirty="0" err="1" smtClean="0">
                <a:solidFill>
                  <a:srgbClr val="00B050"/>
                </a:solidFill>
                <a:latin typeface="Times New Roman"/>
                <a:cs typeface="Times New Roman"/>
              </a:rPr>
              <a:t>мʼяса</a:t>
            </a:r>
            <a:r>
              <a:rPr lang="uk-UA" altLang="ru-RU" sz="1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).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⁂ </a:t>
            </a:r>
            <a:r>
              <a:rPr lang="uk-UA" altLang="ru-RU" sz="1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Уникнення частого споживання харчових продуктів і страв зі значним умістом солі, цукру та жиру.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⁂ </a:t>
            </a:r>
            <a:r>
              <a:rPr lang="uk-UA" altLang="ru-RU" sz="1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Дотримання оптимального режиму харчування.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⁂ </a:t>
            </a:r>
            <a:r>
              <a:rPr lang="uk-UA" altLang="ru-RU" sz="1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Забезпечення організму достатньою кількістю рідини – напої, що не містять багато калорій.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⁂ </a:t>
            </a:r>
            <a:r>
              <a:rPr lang="uk-UA" altLang="ru-RU" sz="1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Систематичне дотримання правил харчової безпеки.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r>
              <a:rPr lang="uk-UA" altLang="ru-RU" sz="2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⁂ </a:t>
            </a:r>
            <a:r>
              <a:rPr lang="uk-UA" altLang="ru-RU" sz="1800" b="1" dirty="0" smtClean="0">
                <a:solidFill>
                  <a:srgbClr val="00B050"/>
                </a:solidFill>
                <a:latin typeface="Times New Roman"/>
                <a:cs typeface="Times New Roman"/>
              </a:rPr>
              <a:t>Надання переваги руху, заняттям фізичними вправами щодня.</a:t>
            </a: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endParaRPr lang="uk-UA" altLang="ru-RU" sz="2800" b="1" dirty="0" smtClean="0">
              <a:solidFill>
                <a:srgbClr val="00B050"/>
              </a:solidFill>
              <a:latin typeface="Times New Roman"/>
              <a:cs typeface="Times New Roman"/>
            </a:endParaRP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endParaRPr lang="uk-UA" altLang="ru-RU" sz="2800" dirty="0" smtClean="0">
              <a:solidFill>
                <a:srgbClr val="00B050"/>
              </a:solidFill>
            </a:endParaRPr>
          </a:p>
          <a:p>
            <a:pPr marL="0" indent="0" eaLnBrk="1" hangingPunct="1">
              <a:lnSpc>
                <a:spcPct val="90000"/>
              </a:lnSpc>
              <a:buFont typeface="Brush Script MT" pitchFamily="66" charset="0"/>
              <a:buNone/>
              <a:defRPr/>
            </a:pPr>
            <a:endParaRPr lang="uk-UA" altLang="ru-RU" sz="2800" dirty="0" smtClean="0"/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  <a:defRPr/>
            </a:pPr>
            <a:endParaRPr lang="uk-UA" altLang="ru-RU" sz="2800" dirty="0" smtClean="0"/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  <a:defRPr/>
            </a:pPr>
            <a:endParaRPr lang="ru-RU" altLang="ru-RU" sz="2800" dirty="0" smtClean="0"/>
          </a:p>
        </p:txBody>
      </p:sp>
      <p:sp>
        <p:nvSpPr>
          <p:cNvPr id="6148" name="WordArt 99"/>
          <p:cNvSpPr>
            <a:spLocks noChangeArrowheads="1" noChangeShapeType="1" noTextEdit="1"/>
          </p:cNvSpPr>
          <p:nvPr/>
        </p:nvSpPr>
        <p:spPr bwMode="auto">
          <a:xfrm>
            <a:off x="1117600" y="685800"/>
            <a:ext cx="100584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CC"/>
                    </a:gs>
                    <a:gs pos="100000">
                      <a:srgbClr val="66FF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Рекомендації щодо здорового харчування:</a:t>
            </a:r>
          </a:p>
        </p:txBody>
      </p:sp>
      <p:sp>
        <p:nvSpPr>
          <p:cNvPr id="6150" name="WordArt 102"/>
          <p:cNvSpPr>
            <a:spLocks noChangeArrowheads="1" noChangeShapeType="1" noTextEdit="1"/>
          </p:cNvSpPr>
          <p:nvPr/>
        </p:nvSpPr>
        <p:spPr bwMode="auto">
          <a:xfrm>
            <a:off x="1727200" y="5181600"/>
            <a:ext cx="8737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smtClean="0">
              <a:ln w="12700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3333FF"/>
                  </a:gs>
                  <a:gs pos="100000">
                    <a:srgbClr val="FF9933"/>
                  </a:gs>
                </a:gsLst>
                <a:lin ang="5400000" scaled="1"/>
              </a:gradFill>
              <a:latin typeface="Arial"/>
              <a:cs typeface="Arial"/>
            </a:endParaRPr>
          </a:p>
        </p:txBody>
      </p:sp>
      <p:sp>
        <p:nvSpPr>
          <p:cNvPr id="6151" name="WordArt 104"/>
          <p:cNvSpPr>
            <a:spLocks noChangeArrowheads="1" noChangeShapeType="1" noTextEdit="1"/>
          </p:cNvSpPr>
          <p:nvPr/>
        </p:nvSpPr>
        <p:spPr bwMode="auto">
          <a:xfrm>
            <a:off x="2133600" y="5791200"/>
            <a:ext cx="8128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33FF"/>
                    </a:gs>
                    <a:gs pos="100000">
                      <a:srgbClr val="FF9933"/>
                    </a:gs>
                  </a:gsLst>
                  <a:lin ang="5400000" scaled="1"/>
                </a:gradFill>
                <a:latin typeface="Arial"/>
                <a:cs typeface="Ari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63911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6" dur="20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8" dur="20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20" dur="20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22" dur="20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24" dur="20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26" dur="20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8" presetClass="entr" presetSubtype="0" accel="10000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50" autoRev="1" fill="remove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" dur="250" autoRev="1" fill="remove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250" autoRev="1" fill="remove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" dur="250" autoRev="1" fill="remove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8" dur="250" autoRev="1" fill="remove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3" dur="250" autoRev="1" fill="remove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4" dur="250" autoRev="1" fill="remove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5" dur="250" autoRev="1" fill="remove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50" autoRev="1" fill="remove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250" autoRev="1" fill="remove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" dur="250" autoRev="1" fill="remove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" dur="250" autoRev="1" fill="remove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50" autoRev="1" fill="remove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" dur="250" autoRev="1" fill="remove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8" dur="250" autoRev="1" fill="remove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9" dur="250" autoRev="1" fill="remove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250" autoRev="1" fill="remove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250" autoRev="1" fill="remove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5" dur="250" autoRev="1" fill="remove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250" autoRev="1" fill="remove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  <p:bldP spid="6146" grpId="1" build="p"/>
      <p:bldP spid="6148" grpId="0" animBg="1"/>
      <p:bldP spid="6150" grpId="0" animBg="1"/>
      <p:bldP spid="615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idx="1"/>
          </p:nvPr>
        </p:nvSpPr>
        <p:spPr>
          <a:xfrm>
            <a:off x="1625600" y="1371600"/>
            <a:ext cx="95504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uk-UA" altLang="ru-RU" b="1" dirty="0" smtClean="0">
                <a:solidFill>
                  <a:srgbClr val="990000"/>
                </a:solidFill>
              </a:rPr>
              <a:t>   </a:t>
            </a:r>
            <a:r>
              <a:rPr lang="uk-UA" altLang="ru-RU" b="1" dirty="0" smtClean="0">
                <a:solidFill>
                  <a:srgbClr val="00B050"/>
                </a:solidFill>
              </a:rPr>
              <a:t>Фізичні вправи позитивно впливають на організм, зміцнюючи м'язи, покращуючи </a:t>
            </a:r>
            <a:r>
              <a:rPr lang="uk-UA" altLang="ru-RU" b="1" dirty="0" err="1" smtClean="0">
                <a:solidFill>
                  <a:srgbClr val="00B050"/>
                </a:solidFill>
              </a:rPr>
              <a:t>функцонування</a:t>
            </a:r>
            <a:r>
              <a:rPr lang="uk-UA" altLang="ru-RU" b="1" dirty="0" smtClean="0">
                <a:solidFill>
                  <a:srgbClr val="00B050"/>
                </a:solidFill>
              </a:rPr>
              <a:t> дихальної, серцево-судинної, нервової та травної систем: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uk-UA" altLang="ru-RU" b="1" dirty="0" smtClean="0">
                <a:solidFill>
                  <a:srgbClr val="000099"/>
                </a:solidFill>
              </a:rPr>
              <a:t>Біг.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uk-UA" altLang="ru-RU" b="1" dirty="0" smtClean="0">
                <a:solidFill>
                  <a:srgbClr val="000099"/>
                </a:solidFill>
              </a:rPr>
              <a:t>Плавання.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uk-UA" altLang="ru-RU" b="1" dirty="0" smtClean="0">
                <a:solidFill>
                  <a:srgbClr val="000099"/>
                </a:solidFill>
              </a:rPr>
              <a:t>Стрибки.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uk-UA" altLang="ru-RU" b="1" dirty="0" smtClean="0">
                <a:solidFill>
                  <a:srgbClr val="000099"/>
                </a:solidFill>
              </a:rPr>
              <a:t>Теніс.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uk-UA" altLang="ru-RU" b="1" dirty="0" smtClean="0">
                <a:solidFill>
                  <a:srgbClr val="000099"/>
                </a:solidFill>
              </a:rPr>
              <a:t>Дихальні вправи.</a:t>
            </a:r>
            <a:endParaRPr lang="ru-RU" altLang="ru-RU" b="1" dirty="0" smtClean="0">
              <a:solidFill>
                <a:srgbClr val="000099"/>
              </a:solidFill>
            </a:endParaRPr>
          </a:p>
          <a:p>
            <a:pPr lvl="1"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uk-UA" altLang="ru-RU" b="1" dirty="0" smtClean="0">
                <a:solidFill>
                  <a:srgbClr val="000099"/>
                </a:solidFill>
              </a:rPr>
              <a:t>Гімнастика: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uk-UA" altLang="ru-RU" b="1" dirty="0" smtClean="0">
                <a:solidFill>
                  <a:srgbClr val="000099"/>
                </a:solidFill>
              </a:rPr>
              <a:t>   (атлетична, ритмічна, гігієнічна</a:t>
            </a:r>
            <a:r>
              <a:rPr lang="uk-UA" altLang="ru-RU" b="1" dirty="0" smtClean="0">
                <a:solidFill>
                  <a:srgbClr val="000099"/>
                </a:solidFill>
              </a:rPr>
              <a:t>).</a:t>
            </a:r>
            <a:endParaRPr lang="uk-UA" altLang="ru-RU" b="1" dirty="0" smtClean="0">
              <a:solidFill>
                <a:srgbClr val="000099"/>
              </a:solidFill>
            </a:endParaRPr>
          </a:p>
          <a:p>
            <a:pPr lvl="1"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uk-UA" altLang="ru-RU" b="1" dirty="0" smtClean="0">
                <a:solidFill>
                  <a:srgbClr val="000099"/>
                </a:solidFill>
              </a:rPr>
              <a:t>Спортивні ігри (футбол, баскетбол, волейбол, гандбол та інші)</a:t>
            </a:r>
          </a:p>
        </p:txBody>
      </p:sp>
      <p:sp>
        <p:nvSpPr>
          <p:cNvPr id="9220" name="WordArt 5"/>
          <p:cNvSpPr>
            <a:spLocks noChangeArrowheads="1" noChangeShapeType="1" noTextEdit="1"/>
          </p:cNvSpPr>
          <p:nvPr/>
        </p:nvSpPr>
        <p:spPr bwMode="auto">
          <a:xfrm>
            <a:off x="1625600" y="838223"/>
            <a:ext cx="92456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mtClean="0">
                <a:ln w="12700">
                  <a:solidFill>
                    <a:prstClr val="black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Фізична активність щодня</a:t>
            </a:r>
          </a:p>
        </p:txBody>
      </p:sp>
      <p:pic>
        <p:nvPicPr>
          <p:cNvPr id="2048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400" y="2819403"/>
            <a:ext cx="5080000" cy="206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5884265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uild="p"/>
      <p:bldP spid="92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3860800" y="990600"/>
            <a:ext cx="48768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302"/>
              </a:avLst>
            </a:prstTxWarp>
          </a:bodyPr>
          <a:lstStyle/>
          <a:p>
            <a:pPr algn="ctr">
              <a:defRPr/>
            </a:pPr>
            <a:r>
              <a:rPr lang="ru-RU" sz="3600" b="1" kern="10" dirty="0" err="1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nstantia"/>
                <a:cs typeface="+mn-cs"/>
              </a:rPr>
              <a:t>Пам</a:t>
            </a:r>
            <a:r>
              <a:rPr lang="ru-RU" sz="3600" b="1" kern="10" dirty="0" err="1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ʼ</a:t>
            </a:r>
            <a:r>
              <a:rPr lang="ru-RU" sz="3600" b="1" kern="10" dirty="0" err="1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nstantia"/>
                <a:cs typeface="+mn-cs"/>
              </a:rPr>
              <a:t>ятаймо</a:t>
            </a:r>
            <a:r>
              <a:rPr lang="ru-RU" sz="36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nstantia"/>
                <a:cs typeface="+mn-cs"/>
              </a:rPr>
              <a:t>:</a:t>
            </a:r>
            <a:endParaRPr lang="ru-RU" sz="3600" b="1" kern="10" dirty="0">
              <a:ln w="15875">
                <a:solidFill>
                  <a:srgbClr val="99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Constantia"/>
              <a:cs typeface="+mn-cs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36915" y="2257529"/>
            <a:ext cx="6792687" cy="3284538"/>
          </a:xfrm>
        </p:spPr>
        <p:txBody>
          <a:bodyPr/>
          <a:lstStyle/>
          <a:p>
            <a:pPr marL="0" indent="0" algn="ctr">
              <a:buFont typeface="Brush Script MT" pitchFamily="66" charset="0"/>
              <a:buNone/>
            </a:pPr>
            <a:r>
              <a:rPr lang="ru-RU" altLang="ru-RU" sz="4800" b="1" dirty="0" smtClean="0">
                <a:solidFill>
                  <a:srgbClr val="6600FF"/>
                </a:solidFill>
              </a:rPr>
              <a:t>Здоровий </a:t>
            </a:r>
            <a:r>
              <a:rPr lang="ru-RU" altLang="ru-RU" sz="4800" b="1" dirty="0" err="1" smtClean="0">
                <a:solidFill>
                  <a:srgbClr val="6600FF"/>
                </a:solidFill>
              </a:rPr>
              <a:t>спосіб</a:t>
            </a:r>
            <a:r>
              <a:rPr lang="ru-RU" altLang="ru-RU" sz="4800" b="1" dirty="0" smtClean="0">
                <a:solidFill>
                  <a:srgbClr val="6600FF"/>
                </a:solidFill>
              </a:rPr>
              <a:t> </a:t>
            </a:r>
            <a:r>
              <a:rPr lang="ru-RU" altLang="ru-RU" sz="4800" b="1" dirty="0" err="1" smtClean="0">
                <a:solidFill>
                  <a:srgbClr val="6600FF"/>
                </a:solidFill>
              </a:rPr>
              <a:t>життя</a:t>
            </a:r>
            <a:r>
              <a:rPr lang="ru-RU" altLang="ru-RU" sz="4800" b="1" dirty="0" smtClean="0">
                <a:solidFill>
                  <a:srgbClr val="6600FF"/>
                </a:solidFill>
              </a:rPr>
              <a:t> – </a:t>
            </a:r>
          </a:p>
          <a:p>
            <a:pPr marL="0" indent="0" algn="ctr">
              <a:buFont typeface="Brush Script MT" pitchFamily="66" charset="0"/>
              <a:buNone/>
            </a:pPr>
            <a:r>
              <a:rPr lang="ru-RU" altLang="ru-RU" sz="4800" b="1" dirty="0" err="1">
                <a:solidFill>
                  <a:srgbClr val="6600FF"/>
                </a:solidFill>
              </a:rPr>
              <a:t>н</a:t>
            </a:r>
            <a:r>
              <a:rPr lang="ru-RU" altLang="ru-RU" sz="4800" b="1" dirty="0" err="1" smtClean="0">
                <a:solidFill>
                  <a:srgbClr val="6600FF"/>
                </a:solidFill>
              </a:rPr>
              <a:t>адважливо</a:t>
            </a:r>
            <a:r>
              <a:rPr lang="ru-RU" altLang="ru-RU" sz="4800" b="1" dirty="0" smtClean="0">
                <a:solidFill>
                  <a:srgbClr val="6600FF"/>
                </a:solidFill>
              </a:rPr>
              <a:t> й актуально!</a:t>
            </a:r>
            <a:endParaRPr lang="ru-RU" altLang="ru-RU" sz="4800" b="1" dirty="0" smtClean="0">
              <a:solidFill>
                <a:srgbClr val="6600FF"/>
              </a:solidFill>
            </a:endParaRPr>
          </a:p>
        </p:txBody>
      </p:sp>
      <p:pic>
        <p:nvPicPr>
          <p:cNvPr id="21508" name="Рисунок 5" descr="Оголошення епіграфу уроку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2" y="3276600"/>
            <a:ext cx="28067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8300027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Сумерки">
  <a:themeElements>
    <a:clrScheme name="Сумерки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Сумерки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Академическая презентация, макет с лентами и полосками (широкоэкранный формат)</Template>
  <TotalTime>0</TotalTime>
  <Words>490</Words>
  <Application>Microsoft Office PowerPoint</Application>
  <PresentationFormat>Произвольный</PresentationFormat>
  <Paragraphs>137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11</vt:i4>
      </vt:variant>
      <vt:variant>
        <vt:lpstr>Заголовки слайдов</vt:lpstr>
      </vt:variant>
      <vt:variant>
        <vt:i4>11</vt:i4>
      </vt:variant>
    </vt:vector>
  </HeadingPairs>
  <TitlesOfParts>
    <vt:vector size="22" baseType="lpstr">
      <vt:lpstr>Кнопка</vt:lpstr>
      <vt:lpstr>1_Кнопка</vt:lpstr>
      <vt:lpstr>2_Кнопка</vt:lpstr>
      <vt:lpstr>1_Сумерки</vt:lpstr>
      <vt:lpstr>3_Кнопка</vt:lpstr>
      <vt:lpstr>4_Кнопка</vt:lpstr>
      <vt:lpstr>5_Кнопка</vt:lpstr>
      <vt:lpstr>6_Кнопка</vt:lpstr>
      <vt:lpstr>7_Кнопка</vt:lpstr>
      <vt:lpstr>8_Кнопка</vt:lpstr>
      <vt:lpstr>9_Кнопка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ПЕРЕКЛАДАЦЬКА ДІЯЛЬНІСТЬ ІВАНА ФРАНКА</dc:title>
  <dc:creator/>
  <cp:keywords/>
  <cp:lastModifiedBy/>
  <cp:revision>4</cp:revision>
  <dcterms:created xsi:type="dcterms:W3CDTF">2016-09-17T12:37:16Z</dcterms:created>
  <dcterms:modified xsi:type="dcterms:W3CDTF">2023-08-03T11:47:08Z</dcterms:modified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TC034313809991</vt:lpwstr>
  </property>
</Properties>
</file>