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8" r:id="rId1"/>
  </p:sldMasterIdLst>
  <p:sldIdLst>
    <p:sldId id="260" r:id="rId2"/>
    <p:sldId id="257" r:id="rId3"/>
    <p:sldId id="258" r:id="rId4"/>
    <p:sldId id="259" r:id="rId5"/>
    <p:sldId id="261" r:id="rId6"/>
    <p:sldId id="262" r:id="rId7"/>
    <p:sldId id="263" r:id="rId8"/>
    <p:sldId id="265" r:id="rId9"/>
    <p:sldId id="264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2" autoAdjust="0"/>
    <p:restoredTop sz="94710" autoAdjust="0"/>
  </p:normalViewPr>
  <p:slideViewPr>
    <p:cSldViewPr>
      <p:cViewPr varScale="1">
        <p:scale>
          <a:sx n="80" d="100"/>
          <a:sy n="80" d="100"/>
        </p:scale>
        <p:origin x="-1522" y="-7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green1"/>
          <p:cNvPicPr>
            <a:picLocks noChangeAspect="1" noChangeArrowheads="1"/>
          </p:cNvPicPr>
          <p:nvPr/>
        </p:nvPicPr>
        <p:blipFill>
          <a:blip r:embed="rId2" cstate="print"/>
          <a:srcRect l="3510"/>
          <a:stretch>
            <a:fillRect/>
          </a:stretch>
        </p:blipFill>
        <p:spPr bwMode="auto">
          <a:xfrm>
            <a:off x="9525" y="0"/>
            <a:ext cx="91836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1116013" y="2133600"/>
            <a:ext cx="6621462" cy="977900"/>
          </a:xfrm>
        </p:spPr>
        <p:txBody>
          <a:bodyPr/>
          <a:lstStyle>
            <a:lvl1pPr algn="r">
              <a:defRPr/>
            </a:lvl1pPr>
          </a:lstStyle>
          <a:p>
            <a:r>
              <a:rPr lang="ru-RU" altLang="zh-CN" smtClean="0"/>
              <a:t>Образец заголовка</a:t>
            </a:r>
            <a:endParaRPr lang="zh-CN" dirty="0"/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2413000" y="3141663"/>
            <a:ext cx="5321300" cy="719137"/>
          </a:xfrm>
        </p:spPr>
        <p:txBody>
          <a:bodyPr/>
          <a:lstStyle>
            <a:lvl1pPr marL="0" indent="0" algn="r">
              <a:buFontTx/>
              <a:buNone/>
              <a:defRPr/>
            </a:lvl1pPr>
          </a:lstStyle>
          <a:p>
            <a:r>
              <a:rPr lang="ru-RU" altLang="zh-CN" smtClean="0"/>
              <a:t>Образец подзаголовка</a:t>
            </a:r>
            <a:endParaRPr lang="zh-CN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5E48A96-E1BB-4C8F-80B2-32A47A48A9D5}" type="datetimeFigureOut">
              <a:rPr lang="ru-RU" smtClean="0"/>
              <a:pPr/>
              <a:t>10.04.2024</a:t>
            </a:fld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5E48A96-E1BB-4C8F-80B2-32A47A48A9D5}" type="datetimeFigureOut">
              <a:rPr lang="ru-RU" smtClean="0"/>
              <a:pPr/>
              <a:t>10.04.2024</a:t>
            </a:fld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5E48A96-E1BB-4C8F-80B2-32A47A48A9D5}" type="datetimeFigureOut">
              <a:rPr lang="ru-RU" smtClean="0"/>
              <a:pPr/>
              <a:t>10.04.2024</a:t>
            </a:fld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260475" y="1600200"/>
            <a:ext cx="3636963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049838" y="1600200"/>
            <a:ext cx="3636962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5E48A96-E1BB-4C8F-80B2-32A47A48A9D5}" type="datetimeFigureOut">
              <a:rPr lang="ru-RU" smtClean="0"/>
              <a:pPr/>
              <a:t>10.04.2024</a:t>
            </a:fld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5E48A96-E1BB-4C8F-80B2-32A47A48A9D5}" type="datetimeFigureOut">
              <a:rPr lang="ru-RU" smtClean="0"/>
              <a:pPr/>
              <a:t>10.04.2024</a:t>
            </a:fld>
            <a:endParaRPr 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5E48A96-E1BB-4C8F-80B2-32A47A48A9D5}" type="datetimeFigureOut">
              <a:rPr lang="ru-RU" smtClean="0"/>
              <a:pPr/>
              <a:t>10.04.2024</a:t>
            </a:fld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5E48A96-E1BB-4C8F-80B2-32A47A48A9D5}" type="datetimeFigureOut">
              <a:rPr lang="ru-RU" smtClean="0"/>
              <a:pPr/>
              <a:t>10.04.2024</a:t>
            </a:fld>
            <a:endParaRPr lang="ru-RU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5E48A96-E1BB-4C8F-80B2-32A47A48A9D5}" type="datetimeFigureOut">
              <a:rPr lang="ru-RU" smtClean="0"/>
              <a:pPr/>
              <a:t>10.04.2024</a:t>
            </a:fld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5E48A96-E1BB-4C8F-80B2-32A47A48A9D5}" type="datetimeFigureOut">
              <a:rPr lang="ru-RU" smtClean="0"/>
              <a:pPr/>
              <a:t>10.04.2024</a:t>
            </a:fld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5E48A96-E1BB-4C8F-80B2-32A47A48A9D5}" type="datetimeFigureOut">
              <a:rPr lang="ru-RU" smtClean="0"/>
              <a:pPr/>
              <a:t>10.04.2024</a:t>
            </a:fld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31013" y="274638"/>
            <a:ext cx="1855787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260475" y="274638"/>
            <a:ext cx="5418138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5E48A96-E1BB-4C8F-80B2-32A47A48A9D5}" type="datetimeFigureOut">
              <a:rPr lang="ru-RU" smtClean="0"/>
              <a:pPr/>
              <a:t>10.04.2024</a:t>
            </a:fld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reen"/>
          <p:cNvPicPr>
            <a:picLocks noChangeAspect="1" noChangeArrowheads="1"/>
          </p:cNvPicPr>
          <p:nvPr/>
        </p:nvPicPr>
        <p:blipFill>
          <a:blip r:embed="rId13" cstate="print"/>
          <a:srcRect l="26314"/>
          <a:stretch>
            <a:fillRect/>
          </a:stretch>
        </p:blipFill>
        <p:spPr bwMode="auto">
          <a:xfrm>
            <a:off x="0" y="0"/>
            <a:ext cx="7040563" cy="688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260475" y="274638"/>
            <a:ext cx="742632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endParaRPr lang="ru-RU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260475" y="1600200"/>
            <a:ext cx="7426325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ru-RU" smtClean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a typeface="宋体" charset="-122"/>
              </a:defRPr>
            </a:lvl1pPr>
          </a:lstStyle>
          <a:p>
            <a:fld id="{A5E48A96-E1BB-4C8F-80B2-32A47A48A9D5}" type="datetimeFigureOut">
              <a:rPr lang="ru-RU" smtClean="0"/>
              <a:pPr/>
              <a:t>10.04.2024</a:t>
            </a:fld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ea typeface="宋体" charset="-122"/>
              </a:defRPr>
            </a:lvl1pPr>
          </a:lstStyle>
          <a:p>
            <a:endParaRPr lang="ru-RU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ea typeface="宋体" charset="-122"/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  <p:sldLayoutId id="2147483700" r:id="rId2"/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  <p:sldLayoutId id="2147483708" r:id="rId10"/>
    <p:sldLayoutId id="2147483709" r:id="rId11"/>
  </p:sldLayoutIdLst>
  <p:transition spd="med">
    <p:fade/>
  </p:transition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j-lt"/>
          <a:ea typeface="Microsoft YaHei" pitchFamily="34" charset="-122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ea typeface="Microsoft YaHei" pitchFamily="34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ea typeface="Microsoft YaHei" pitchFamily="34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ea typeface="Microsoft YaHei" pitchFamily="34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ea typeface="Microsoft YaHei" pitchFamily="34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ea typeface="微软雅黑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ea typeface="微软雅黑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ea typeface="微软雅黑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ea typeface="微软雅黑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Microsoft YaHei" pitchFamily="34" charset="-122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Microsoft YaHei" pitchFamily="34" charset="-122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>
          <a:solidFill>
            <a:schemeClr val="tx1"/>
          </a:solidFill>
          <a:latin typeface="+mn-lt"/>
          <a:ea typeface="Microsoft YaHei" pitchFamily="34" charset="-122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1600">
          <a:solidFill>
            <a:schemeClr val="tx1"/>
          </a:solidFill>
          <a:latin typeface="+mn-lt"/>
          <a:ea typeface="Microsoft YaHei" pitchFamily="34" charset="-122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Microsoft YaHei" pitchFamily="34" charset="-122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Relationship Id="rId9" Type="http://schemas.openxmlformats.org/officeDocument/2006/relationships/image" Target="../media/image10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34" name="Picture 10" descr="Господин с купюры в $100. Как Бенджамин Франклин стал успешен во ..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63888" y="2060848"/>
            <a:ext cx="2628900" cy="1743076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3" y="274638"/>
            <a:ext cx="8147248" cy="1570186"/>
          </a:xfrm>
        </p:spPr>
        <p:txBody>
          <a:bodyPr/>
          <a:lstStyle/>
          <a:p>
            <a:r>
              <a:rPr lang="uk-UA" sz="4800" dirty="0" smtClean="0">
                <a:solidFill>
                  <a:srgbClr val="FF0000"/>
                </a:solidFill>
                <a:latin typeface="CyrillicGoth" pitchFamily="2" charset="0"/>
              </a:rPr>
              <a:t>Історичні постаті в генеалогії</a:t>
            </a:r>
            <a:endParaRPr lang="ru-RU" sz="4800" dirty="0">
              <a:solidFill>
                <a:srgbClr val="FF0000"/>
              </a:solidFill>
              <a:latin typeface="CyrillicGoth" pitchFamily="2" charset="0"/>
            </a:endParaRPr>
          </a:p>
        </p:txBody>
      </p:sp>
      <p:pic>
        <p:nvPicPr>
          <p:cNvPr id="52226" name="Picture 2" descr="Возможный посмертный портрет кисти Себастьяно дель Пьомбо (1519). Метрополитен-музей (Нью-Йорк, США)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980728"/>
            <a:ext cx="2051720" cy="2478538"/>
          </a:xfrm>
          <a:prstGeom prst="rect">
            <a:avLst/>
          </a:prstGeom>
          <a:noFill/>
        </p:spPr>
      </p:pic>
      <p:pic>
        <p:nvPicPr>
          <p:cNvPr id="52228" name="Picture 4" descr="Бюст Александра Македонского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95736" y="1844824"/>
            <a:ext cx="2016224" cy="2685847"/>
          </a:xfrm>
          <a:prstGeom prst="rect">
            <a:avLst/>
          </a:prstGeom>
          <a:noFill/>
        </p:spPr>
      </p:pic>
      <p:pic>
        <p:nvPicPr>
          <p:cNvPr id="52230" name="Picture 6" descr="https://upload.wikimedia.org/wikipedia/commons/thumb/8/8d/Bismarck_pickelhaube.jpg/220px-Bismarck_pickelhaube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24128" y="1916832"/>
            <a:ext cx="1728192" cy="2642694"/>
          </a:xfrm>
          <a:prstGeom prst="rect">
            <a:avLst/>
          </a:prstGeom>
          <a:noFill/>
        </p:spPr>
      </p:pic>
      <p:pic>
        <p:nvPicPr>
          <p:cNvPr id="52232" name="Picture 8" descr="Жанна д'Арк — Википедия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391400" y="1052736"/>
            <a:ext cx="1752600" cy="2609851"/>
          </a:xfrm>
          <a:prstGeom prst="rect">
            <a:avLst/>
          </a:prstGeom>
          <a:noFill/>
        </p:spPr>
      </p:pic>
      <p:pic>
        <p:nvPicPr>
          <p:cNvPr id="52236" name="Picture 12" descr="Никколо Паганини — биография: концерты Никколо Паганини в Москве ...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55576" y="3429000"/>
            <a:ext cx="1895475" cy="2409826"/>
          </a:xfrm>
          <a:prstGeom prst="rect">
            <a:avLst/>
          </a:prstGeom>
          <a:noFill/>
        </p:spPr>
      </p:pic>
      <p:pic>
        <p:nvPicPr>
          <p:cNvPr id="52238" name="Picture 14" descr="Как Тутанхамон выглядел при жизни на самом деле - KP.RU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300192" y="4365104"/>
            <a:ext cx="2619375" cy="1743076"/>
          </a:xfrm>
          <a:prstGeom prst="rect">
            <a:avLst/>
          </a:prstGeom>
          <a:noFill/>
        </p:spPr>
      </p:pic>
      <p:pic>
        <p:nvPicPr>
          <p:cNvPr id="52240" name="Picture 16" descr="Габсбургская челюсть&quot; - результат инцеста. Как выродилась ...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771800" y="4365104"/>
            <a:ext cx="3168352" cy="1782199"/>
          </a:xfrm>
          <a:prstGeom prst="rect">
            <a:avLst/>
          </a:prstGeom>
          <a:noFill/>
        </p:spPr>
      </p:pic>
      <p:sp>
        <p:nvSpPr>
          <p:cNvPr id="12" name="Подзаголовок 2"/>
          <p:cNvSpPr txBox="1">
            <a:spLocks/>
          </p:cNvSpPr>
          <p:nvPr/>
        </p:nvSpPr>
        <p:spPr bwMode="auto">
          <a:xfrm>
            <a:off x="0" y="6021288"/>
            <a:ext cx="8676456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uk-UA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ahnschrift Light Condensed" pitchFamily="34" charset="0"/>
                <a:ea typeface="Microsoft YaHei" pitchFamily="34" charset="-122"/>
              </a:rPr>
              <a:t>Підготували: викладач історії Котішевська В.В., 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uk-UA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ahnschrift Light Condensed" pitchFamily="34" charset="0"/>
                <a:ea typeface="Microsoft YaHei" pitchFamily="34" charset="-122"/>
              </a:rPr>
              <a:t>                      викладач біології Шпаченко К.В.</a:t>
            </a:r>
            <a:endParaRPr kumimoji="0" lang="ru-RU" sz="20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ahnschrift Light Condensed" pitchFamily="34" charset="0"/>
              <a:ea typeface="Microsoft YaHei" pitchFamily="34" charset="-122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96136" y="980728"/>
            <a:ext cx="3347864" cy="1143000"/>
          </a:xfrm>
        </p:spPr>
        <p:txBody>
          <a:bodyPr/>
          <a:lstStyle/>
          <a:p>
            <a:r>
              <a:rPr lang="uk-UA" dirty="0" smtClean="0">
                <a:latin typeface="Bahnschrift SemiBold Condensed" pitchFamily="34" charset="0"/>
              </a:rPr>
              <a:t>ОЛЕКСАНДР МАКЕДОНСЬКИЙ</a:t>
            </a:r>
            <a:endParaRPr lang="ru-RU" dirty="0">
              <a:latin typeface="Bahnschrift SemiBold Condensed" pitchFamily="34" charset="0"/>
            </a:endParaRPr>
          </a:p>
        </p:txBody>
      </p:sp>
      <p:pic>
        <p:nvPicPr>
          <p:cNvPr id="4" name="Picture 2"/>
          <p:cNvPicPr/>
          <p:nvPr/>
        </p:nvPicPr>
        <p:blipFill>
          <a:blip r:embed="rId2" cstate="print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0" y="836712"/>
            <a:ext cx="5652120" cy="4104456"/>
          </a:xfrm>
          <a:prstGeom prst="rect">
            <a:avLst/>
          </a:prstGeom>
          <a:noFill/>
          <a:ln>
            <a:noFill/>
          </a:ln>
          <a:effectLst/>
          <a:extLst/>
        </p:spPr>
      </p:pic>
      <p:pic>
        <p:nvPicPr>
          <p:cNvPr id="3074" name="Picture 2" descr="Подагра в произведениях изобразительного искусства - Подагра: взгляд в  будущее | Compendiu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6936" y="3717032"/>
            <a:ext cx="4927064" cy="3024336"/>
          </a:xfrm>
          <a:prstGeom prst="rect">
            <a:avLst/>
          </a:prstGeom>
          <a:noFill/>
        </p:spPr>
      </p:pic>
      <p:sp>
        <p:nvSpPr>
          <p:cNvPr id="6" name="Заголовок 1"/>
          <p:cNvSpPr txBox="1">
            <a:spLocks/>
          </p:cNvSpPr>
          <p:nvPr/>
        </p:nvSpPr>
        <p:spPr bwMode="auto">
          <a:xfrm>
            <a:off x="0" y="0"/>
            <a:ext cx="5940152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Bahnschrift SemiBold Condensed" pitchFamily="34" charset="0"/>
                <a:ea typeface="Microsoft YaHei" pitchFamily="34" charset="-122"/>
                <a:cs typeface="+mj-cs"/>
              </a:rPr>
              <a:t>ПОДАГРА </a:t>
            </a:r>
            <a:endParaRPr kumimoji="0" lang="ru-RU" sz="3600" b="0" i="0" u="none" strike="noStrike" kern="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Bahnschrift SemiBold Condensed" pitchFamily="34" charset="0"/>
              <a:ea typeface="Microsoft YaHei" pitchFamily="34" charset="-122"/>
              <a:cs typeface="+mj-cs"/>
            </a:endParaRPr>
          </a:p>
        </p:txBody>
      </p:sp>
    </p:spTree>
  </p:cSld>
  <p:clrMapOvr>
    <a:masterClrMapping/>
  </p:clrMapOvr>
  <p:transition spd="med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>
                <a:latin typeface="Bahnschrift SemiBold Condensed" pitchFamily="34" charset="0"/>
              </a:rPr>
              <a:t>ХРИСТОФОР КОЛУМБ</a:t>
            </a:r>
            <a:endParaRPr lang="ru-RU" dirty="0">
              <a:latin typeface="Bahnschrift SemiBold Condensed" pitchFamily="34" charset="0"/>
            </a:endParaRPr>
          </a:p>
        </p:txBody>
      </p:sp>
      <p:pic>
        <p:nvPicPr>
          <p:cNvPr id="4" name="Picture 2"/>
          <p:cNvPicPr/>
          <p:nvPr/>
        </p:nvPicPr>
        <p:blipFill>
          <a:blip r:embed="rId2" cstate="print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0" y="1196752"/>
            <a:ext cx="5292080" cy="3960440"/>
          </a:xfrm>
          <a:prstGeom prst="rect">
            <a:avLst/>
          </a:prstGeom>
          <a:noFill/>
          <a:ln>
            <a:noFill/>
          </a:ln>
          <a:effectLst/>
          <a:extLst/>
        </p:spPr>
      </p:pic>
      <p:pic>
        <p:nvPicPr>
          <p:cNvPr id="2050" name="Picture 2" descr="Подагра в произведениях изобразительного искусства - Подагра: взгляд в  будущее | Compendiu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64341" y="1412776"/>
            <a:ext cx="3979659" cy="4392488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Іван Грозний. Перший самодержець Московського царства — Локальна ..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2899" y="1412776"/>
            <a:ext cx="8561102" cy="5445224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11960" y="274638"/>
            <a:ext cx="4474840" cy="1143000"/>
          </a:xfrm>
        </p:spPr>
        <p:txBody>
          <a:bodyPr/>
          <a:lstStyle/>
          <a:p>
            <a:r>
              <a:rPr lang="uk-UA" dirty="0" smtClean="0">
                <a:latin typeface="Bahnschrift SemiBold Condensed" pitchFamily="34" charset="0"/>
              </a:rPr>
              <a:t>ІВАН ГРОЗНИЙ</a:t>
            </a:r>
            <a:endParaRPr lang="ru-RU" dirty="0">
              <a:latin typeface="Bahnschrift SemiBold Condensed" pitchFamily="34" charset="0"/>
            </a:endParaRPr>
          </a:p>
        </p:txBody>
      </p:sp>
      <p:pic>
        <p:nvPicPr>
          <p:cNvPr id="1026" name="Picture 2" descr="Як виглядав Іван Грозний насправді - фото | РБК Украина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176464" cy="2634385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16632"/>
            <a:ext cx="2951485" cy="1143000"/>
          </a:xfrm>
        </p:spPr>
        <p:txBody>
          <a:bodyPr/>
          <a:lstStyle/>
          <a:p>
            <a:r>
              <a:rPr lang="uk-UA" dirty="0" smtClean="0">
                <a:latin typeface="Bahnschrift SemiBold Condensed" pitchFamily="34" charset="0"/>
              </a:rPr>
              <a:t>ПЕТРО І</a:t>
            </a:r>
            <a:endParaRPr lang="ru-RU" dirty="0">
              <a:latin typeface="Bahnschrift SemiBold Condensed" pitchFamily="34" charset="0"/>
            </a:endParaRPr>
          </a:p>
        </p:txBody>
      </p:sp>
      <p:pic>
        <p:nvPicPr>
          <p:cNvPr id="35842" name="Picture 2" descr="25 цікавих фактів про Петра Першого ᐈ faktypro.com.u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268" y="0"/>
            <a:ext cx="6588732" cy="4392488"/>
          </a:xfrm>
          <a:prstGeom prst="rect">
            <a:avLst/>
          </a:prstGeom>
          <a:noFill/>
        </p:spPr>
      </p:pic>
      <p:pic>
        <p:nvPicPr>
          <p:cNvPr id="35844" name="Picture 4" descr="Подагра в произведениях изобразительного искусства - Подагра: взгляд в  будущее | Compendiu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329608"/>
            <a:ext cx="5707690" cy="3528392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0"/>
            <a:ext cx="7426325" cy="1143000"/>
          </a:xfrm>
        </p:spPr>
        <p:txBody>
          <a:bodyPr/>
          <a:lstStyle/>
          <a:p>
            <a:r>
              <a:rPr lang="uk-UA" dirty="0" smtClean="0">
                <a:latin typeface="Bahnschrift SemiBold Condensed" pitchFamily="34" charset="0"/>
              </a:rPr>
              <a:t>БЕНДЖАМІН ФРАНКЛІН</a:t>
            </a:r>
            <a:endParaRPr lang="ru-RU" dirty="0">
              <a:latin typeface="Bahnschrift SemiBold Condensed" pitchFamily="34" charset="0"/>
            </a:endParaRPr>
          </a:p>
        </p:txBody>
      </p:sp>
      <p:pic>
        <p:nvPicPr>
          <p:cNvPr id="4" name="Picture 2"/>
          <p:cNvPicPr/>
          <p:nvPr/>
        </p:nvPicPr>
        <p:blipFill>
          <a:blip r:embed="rId2" cstate="print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0" y="980728"/>
            <a:ext cx="6300192" cy="3672408"/>
          </a:xfrm>
          <a:prstGeom prst="rect">
            <a:avLst/>
          </a:prstGeom>
          <a:noFill/>
          <a:ln>
            <a:noFill/>
          </a:ln>
          <a:effectLst/>
          <a:extLst/>
        </p:spPr>
      </p:pic>
      <p:pic>
        <p:nvPicPr>
          <p:cNvPr id="34818" name="Picture 2" descr="Подагра в произведениях изобразительного искусства - Подагра: взгляд в  будущее | Compendiu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3844510"/>
            <a:ext cx="4427984" cy="301349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940152" y="1628800"/>
            <a:ext cx="3034680" cy="1143000"/>
          </a:xfrm>
        </p:spPr>
        <p:txBody>
          <a:bodyPr/>
          <a:lstStyle/>
          <a:p>
            <a:r>
              <a:rPr lang="uk-UA" dirty="0" smtClean="0">
                <a:latin typeface="Bahnschrift SemiBold Condensed" pitchFamily="34" charset="0"/>
              </a:rPr>
              <a:t>ОТТО ФОН БІСМАРК</a:t>
            </a:r>
            <a:endParaRPr lang="ru-RU" dirty="0">
              <a:latin typeface="Bahnschrift SemiBold Condensed" pitchFamily="34" charset="0"/>
            </a:endParaRPr>
          </a:p>
        </p:txBody>
      </p:sp>
      <p:pic>
        <p:nvPicPr>
          <p:cNvPr id="4" name="Picture 2"/>
          <p:cNvPicPr/>
          <p:nvPr/>
        </p:nvPicPr>
        <p:blipFill>
          <a:blip r:embed="rId2" cstate="print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084168" cy="3960440"/>
          </a:xfrm>
          <a:prstGeom prst="rect">
            <a:avLst/>
          </a:prstGeom>
          <a:noFill/>
          <a:ln>
            <a:noFill/>
          </a:ln>
          <a:effectLst/>
          <a:extLst/>
        </p:spPr>
      </p:pic>
      <p:pic>
        <p:nvPicPr>
          <p:cNvPr id="33794" name="Picture 2" descr="Подагра в произведениях изобразительного искусства - Подагра ...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15017" y="3545632"/>
            <a:ext cx="5428983" cy="3312368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44208" y="1916832"/>
            <a:ext cx="2699792" cy="1143000"/>
          </a:xfrm>
        </p:spPr>
        <p:txBody>
          <a:bodyPr/>
          <a:lstStyle/>
          <a:p>
            <a:r>
              <a:rPr lang="uk-UA" b="1" dirty="0" smtClean="0">
                <a:latin typeface="Bahnschrift SemiBold Condensed" pitchFamily="34" charset="0"/>
              </a:rPr>
              <a:t>Ніколло Паганіні</a:t>
            </a:r>
            <a:endParaRPr lang="ru-RU" dirty="0">
              <a:latin typeface="Bahnschrift SemiBold Condensed" pitchFamily="34" charset="0"/>
            </a:endParaRPr>
          </a:p>
        </p:txBody>
      </p:sp>
      <p:pic>
        <p:nvPicPr>
          <p:cNvPr id="31746" name="Picture 2" descr="Скрипаль Диявола: таємниці та легенди Нікколо Паганіні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97360"/>
            <a:ext cx="6404216" cy="5760640"/>
          </a:xfrm>
          <a:prstGeom prst="rect">
            <a:avLst/>
          </a:prstGeom>
          <a:noFill/>
        </p:spPr>
      </p:pic>
      <p:sp>
        <p:nvSpPr>
          <p:cNvPr id="5" name="Заголовок 1"/>
          <p:cNvSpPr txBox="1">
            <a:spLocks/>
          </p:cNvSpPr>
          <p:nvPr/>
        </p:nvSpPr>
        <p:spPr bwMode="auto">
          <a:xfrm>
            <a:off x="1260475" y="274638"/>
            <a:ext cx="3743573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4000" b="1" i="0" u="none" strike="noStrike" kern="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Bahnschrift SemiBold Condensed" pitchFamily="34" charset="0"/>
                <a:ea typeface="Microsoft YaHei" pitchFamily="34" charset="-122"/>
                <a:cs typeface="+mj-cs"/>
              </a:rPr>
              <a:t>Синдром Марфана</a:t>
            </a:r>
            <a:r>
              <a:rPr kumimoji="0" lang="ru-RU" sz="3600" b="0" i="0" u="none" strike="noStrike" kern="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Microsoft YaHei" pitchFamily="34" charset="-122"/>
                <a:cs typeface="+mj-cs"/>
              </a:rPr>
              <a:t/>
            </a:r>
            <a:br>
              <a:rPr kumimoji="0" lang="ru-RU" sz="3600" b="0" i="0" u="none" strike="noStrike" kern="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Microsoft YaHei" pitchFamily="34" charset="-122"/>
                <a:cs typeface="+mj-cs"/>
              </a:rPr>
            </a:br>
            <a:endParaRPr kumimoji="0" lang="ru-RU" sz="3600" b="0" i="0" u="none" strike="noStrike" kern="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Microsoft YaHei" pitchFamily="34" charset="-122"/>
              <a:cs typeface="+mj-cs"/>
            </a:endParaRPr>
          </a:p>
        </p:txBody>
      </p:sp>
    </p:spTree>
  </p:cSld>
  <p:clrMapOvr>
    <a:masterClrMapping/>
  </p:clrMapOvr>
  <p:transition spd="med"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z="4000" b="1" dirty="0" smtClean="0">
                <a:latin typeface="Bahnschrift SemiBold Condensed" pitchFamily="34" charset="0"/>
              </a:rPr>
              <a:t>Синдром </a:t>
            </a:r>
            <a:r>
              <a:rPr lang="uk-UA" sz="4000" b="1" dirty="0" err="1" smtClean="0">
                <a:latin typeface="Bahnschrift SemiBold Condensed" pitchFamily="34" charset="0"/>
              </a:rPr>
              <a:t>Марфана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32770" name="Picture 2" descr="Синдром Марфана - Педиатрия - Справочник MSD Профессиональная версия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052735"/>
            <a:ext cx="3384376" cy="5608395"/>
          </a:xfrm>
          <a:prstGeom prst="rect">
            <a:avLst/>
          </a:prstGeom>
          <a:noFill/>
        </p:spPr>
      </p:pic>
      <p:pic>
        <p:nvPicPr>
          <p:cNvPr id="32772" name="Picture 4" descr="Синдром Марфана. Когда суставы смещаются.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3968" y="1124744"/>
            <a:ext cx="4500500" cy="54006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latin typeface="Bahnschrift SemiBold Condensed" pitchFamily="34" charset="0"/>
              </a:rPr>
              <a:t>АВРААМ  ЛІНКОЛЬН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30722" name="Picture 2" descr="Линкольн Авраам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7744" y="836712"/>
            <a:ext cx="4608512" cy="5883208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latin typeface="Bahnschrift SemiBold Condensed" pitchFamily="34" charset="0"/>
              </a:rPr>
              <a:t>ШАРЛЬ ДЕ ГОЛЛЬ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29698" name="Picture 2" descr="Де Голль, Шарль — Википедия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980728"/>
            <a:ext cx="4104454" cy="4104456"/>
          </a:xfrm>
          <a:prstGeom prst="rect">
            <a:avLst/>
          </a:prstGeom>
          <a:noFill/>
        </p:spPr>
      </p:pic>
      <p:pic>
        <p:nvPicPr>
          <p:cNvPr id="5" name="Picture 2"/>
          <p:cNvPicPr/>
          <p:nvPr/>
        </p:nvPicPr>
        <p:blipFill>
          <a:blip r:embed="rId3" cstate="print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4499992" y="2204864"/>
            <a:ext cx="4487391" cy="3312368"/>
          </a:xfrm>
          <a:prstGeom prst="rect">
            <a:avLst/>
          </a:prstGeom>
          <a:noFill/>
          <a:ln>
            <a:noFill/>
          </a:ln>
          <a:effectLst/>
          <a:extLst/>
        </p:spPr>
      </p:pic>
    </p:spTree>
  </p:cSld>
  <p:clrMapOvr>
    <a:masterClrMapping/>
  </p:clrMapOvr>
  <p:transition spd="med"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latin typeface="Bahnschrift SemiBold Condensed" pitchFamily="34" charset="0"/>
              </a:rPr>
              <a:t>СИНДРОМ МОРРИСА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28674" name="Picture 2" descr="Синдром морриса фото и видео - photopendel.ru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124744"/>
            <a:ext cx="3312368" cy="4995703"/>
          </a:xfrm>
          <a:prstGeom prst="rect">
            <a:avLst/>
          </a:prstGeom>
          <a:noFill/>
        </p:spPr>
      </p:pic>
      <p:sp>
        <p:nvSpPr>
          <p:cNvPr id="5" name="Заголовок 1"/>
          <p:cNvSpPr txBox="1">
            <a:spLocks/>
          </p:cNvSpPr>
          <p:nvPr/>
        </p:nvSpPr>
        <p:spPr bwMode="auto">
          <a:xfrm>
            <a:off x="4211960" y="1124744"/>
            <a:ext cx="4690021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3600" dirty="0" smtClean="0">
                <a:latin typeface="Bahnschrift SemiBold Condensed" pitchFamily="34" charset="0"/>
              </a:rPr>
              <a:t>Жанна </a:t>
            </a:r>
            <a:r>
              <a:rPr lang="ru-RU" sz="3600" dirty="0" err="1" smtClean="0">
                <a:latin typeface="Bahnschrift SemiBold Condensed" pitchFamily="34" charset="0"/>
              </a:rPr>
              <a:t>Д’Арк</a:t>
            </a:r>
            <a:r>
              <a:rPr kumimoji="0" lang="ru-RU" sz="3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Microsoft YaHei" pitchFamily="34" charset="-122"/>
                <a:cs typeface="+mj-cs"/>
              </a:rPr>
              <a:t/>
            </a:r>
            <a:br>
              <a:rPr kumimoji="0" lang="ru-RU" sz="3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Microsoft YaHei" pitchFamily="34" charset="-122"/>
                <a:cs typeface="+mj-cs"/>
              </a:rPr>
            </a:br>
            <a:endParaRPr kumimoji="0" lang="ru-RU" sz="3600" b="0" i="0" u="none" strike="noStrike" kern="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Microsoft YaHei" pitchFamily="34" charset="-122"/>
              <a:cs typeface="+mj-cs"/>
            </a:endParaRPr>
          </a:p>
        </p:txBody>
      </p:sp>
      <p:pic>
        <p:nvPicPr>
          <p:cNvPr id="6" name="Picture 2"/>
          <p:cNvPicPr/>
          <p:nvPr/>
        </p:nvPicPr>
        <p:blipFill>
          <a:blip r:embed="rId3" cstate="print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3851920" y="2204864"/>
            <a:ext cx="4953390" cy="3384376"/>
          </a:xfrm>
          <a:prstGeom prst="rect">
            <a:avLst/>
          </a:prstGeom>
          <a:noFill/>
          <a:ln>
            <a:noFill/>
          </a:ln>
          <a:effectLst/>
          <a:extLst/>
        </p:spPr>
      </p:pic>
    </p:spTree>
  </p:cSld>
  <p:clrMapOvr>
    <a:masterClrMapping/>
  </p:clrMapOvr>
  <p:transition spd="med"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4" name="Picture 6" descr="Эпилепсия — Википедия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617640"/>
            <a:ext cx="5304161" cy="324036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16632"/>
            <a:ext cx="7426325" cy="1143000"/>
          </a:xfrm>
        </p:spPr>
        <p:txBody>
          <a:bodyPr/>
          <a:lstStyle/>
          <a:p>
            <a:r>
              <a:rPr lang="uk-UA" b="1" dirty="0" smtClean="0">
                <a:latin typeface="Bahnschrift SemiBold Condensed" pitchFamily="34" charset="0"/>
              </a:rPr>
              <a:t>ЕПІЛЕПСІЯ</a:t>
            </a:r>
            <a:endParaRPr lang="ru-RU" dirty="0">
              <a:latin typeface="Bahnschrift SemiBold Condensed" pitchFamily="34" charset="0"/>
            </a:endParaRPr>
          </a:p>
        </p:txBody>
      </p:sp>
      <p:sp>
        <p:nvSpPr>
          <p:cNvPr id="27650" name="AutoShape 2" descr="Новости | Министерство здравоохранени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7652" name="AutoShape 4" descr="Новости | Министерство здравоохранени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7656" name="Picture 8" descr="Епілепсія - лікування, симптоми і причини виникнення | МЕДЛЮКС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14635" y="1052736"/>
            <a:ext cx="6329365" cy="3312368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>
                <a:latin typeface="Bahnschrift SemiBold Condensed" pitchFamily="34" charset="0"/>
              </a:rPr>
              <a:t>ФЕДІР ДОСТОЄВСЬКИЙ</a:t>
            </a:r>
            <a:endParaRPr lang="ru-RU" dirty="0">
              <a:latin typeface="Bahnschrift SemiBold Condensed" pitchFamily="34" charset="0"/>
            </a:endParaRPr>
          </a:p>
        </p:txBody>
      </p:sp>
      <p:pic>
        <p:nvPicPr>
          <p:cNvPr id="4" name="Picture 2"/>
          <p:cNvPicPr/>
          <p:nvPr/>
        </p:nvPicPr>
        <p:blipFill>
          <a:blip r:embed="rId2" cstate="print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556792"/>
            <a:ext cx="5256584" cy="3240360"/>
          </a:xfrm>
          <a:prstGeom prst="rect">
            <a:avLst/>
          </a:prstGeom>
          <a:noFill/>
          <a:ln>
            <a:noFill/>
          </a:ln>
          <a:effectLst/>
          <a:extLst/>
        </p:spPr>
      </p:pic>
    </p:spTree>
  </p:cSld>
  <p:clrMapOvr>
    <a:masterClrMapping/>
  </p:clrMapOvr>
  <p:transition spd="med"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latin typeface="Bahnschrift SemiBold Condensed" pitchFamily="34" charset="0"/>
              </a:rPr>
              <a:t>ГЕМОФІЛІЯ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25602" name="Picture 2" descr="Цесаревич Алексей официально стал покровителем Союза казачьей ..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1268760"/>
            <a:ext cx="3981173" cy="2880320"/>
          </a:xfrm>
          <a:prstGeom prst="rect">
            <a:avLst/>
          </a:prstGeom>
          <a:noFill/>
        </p:spPr>
      </p:pic>
      <p:sp>
        <p:nvSpPr>
          <p:cNvPr id="5" name="Заголовок 1"/>
          <p:cNvSpPr txBox="1">
            <a:spLocks/>
          </p:cNvSpPr>
          <p:nvPr/>
        </p:nvSpPr>
        <p:spPr bwMode="auto">
          <a:xfrm>
            <a:off x="5076056" y="1412776"/>
            <a:ext cx="4257973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6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Bahnschrift SemiBold Condensed" pitchFamily="34" charset="0"/>
                <a:ea typeface="Microsoft YaHei" pitchFamily="34" charset="-122"/>
                <a:cs typeface="+mj-cs"/>
              </a:rPr>
              <a:t>Цесаревич</a:t>
            </a:r>
            <a:r>
              <a:rPr kumimoji="0" lang="uk-UA" sz="3600" b="1" i="0" u="none" strike="noStrike" kern="0" cap="none" spc="0" normalizeH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Bahnschrift SemiBold Condensed" pitchFamily="34" charset="0"/>
                <a:ea typeface="Microsoft YaHei" pitchFamily="34" charset="-122"/>
                <a:cs typeface="+mj-cs"/>
              </a:rPr>
              <a:t> </a:t>
            </a:r>
            <a:r>
              <a:rPr lang="uk-UA" sz="3600" b="1" kern="0" dirty="0" smtClean="0">
                <a:solidFill>
                  <a:schemeClr val="tx2"/>
                </a:solidFill>
                <a:latin typeface="Bahnschrift SemiBold Condensed" pitchFamily="34" charset="0"/>
                <a:ea typeface="Microsoft YaHei" pitchFamily="34" charset="-122"/>
                <a:cs typeface="+mj-cs"/>
              </a:rPr>
              <a:t>О</a:t>
            </a:r>
            <a:r>
              <a:rPr kumimoji="0" lang="uk-UA" sz="3600" b="1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Bahnschrift SemiBold Condensed" pitchFamily="34" charset="0"/>
                <a:ea typeface="Microsoft YaHei" pitchFamily="34" charset="-122"/>
                <a:cs typeface="+mj-cs"/>
              </a:rPr>
              <a:t>лексій</a:t>
            </a:r>
            <a:r>
              <a:rPr kumimoji="0" lang="ru-RU" sz="3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Microsoft YaHei" pitchFamily="34" charset="-122"/>
                <a:cs typeface="+mj-cs"/>
              </a:rPr>
              <a:t/>
            </a:r>
            <a:br>
              <a:rPr kumimoji="0" lang="ru-RU" sz="3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Microsoft YaHei" pitchFamily="34" charset="-122"/>
                <a:cs typeface="+mj-cs"/>
              </a:rPr>
            </a:br>
            <a:endParaRPr kumimoji="0" lang="ru-RU" sz="3600" b="0" i="0" u="none" strike="noStrike" kern="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Microsoft YaHei" pitchFamily="34" charset="-122"/>
              <a:cs typeface="+mj-cs"/>
            </a:endParaRPr>
          </a:p>
        </p:txBody>
      </p:sp>
      <p:pic>
        <p:nvPicPr>
          <p:cNvPr id="6" name="Picture 2"/>
          <p:cNvPicPr/>
          <p:nvPr/>
        </p:nvPicPr>
        <p:blipFill>
          <a:blip r:embed="rId3" cstate="print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3491880" y="3645024"/>
            <a:ext cx="5564305" cy="3057525"/>
          </a:xfrm>
          <a:prstGeom prst="rect">
            <a:avLst/>
          </a:prstGeom>
          <a:noFill/>
          <a:ln>
            <a:noFill/>
          </a:ln>
          <a:effectLst/>
          <a:extLst/>
        </p:spPr>
      </p:pic>
    </p:spTree>
  </p:cSld>
  <p:clrMapOvr>
    <a:masterClrMapping/>
  </p:clrMapOvr>
  <p:transition spd="med"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0"/>
            <a:ext cx="7426325" cy="692696"/>
          </a:xfrm>
        </p:spPr>
        <p:txBody>
          <a:bodyPr/>
          <a:lstStyle/>
          <a:p>
            <a:r>
              <a:rPr lang="uk-UA" b="1" dirty="0" smtClean="0">
                <a:latin typeface="Bahnschrift SemiBold Condensed" pitchFamily="34" charset="0"/>
              </a:rPr>
              <a:t>ІНЦЕСТ</a:t>
            </a:r>
            <a:endParaRPr lang="ru-RU" dirty="0">
              <a:latin typeface="Bahnschrift SemiBold Condensed" pitchFamily="34" charset="0"/>
            </a:endParaRPr>
          </a:p>
        </p:txBody>
      </p:sp>
      <p:pic>
        <p:nvPicPr>
          <p:cNvPr id="24578" name="Picture 2" descr="История фараона Тутанхамона | Chas.New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29109" y="908720"/>
            <a:ext cx="6114891" cy="5949280"/>
          </a:xfrm>
          <a:prstGeom prst="rect">
            <a:avLst/>
          </a:prstGeom>
          <a:noFill/>
        </p:spPr>
      </p:pic>
      <p:sp>
        <p:nvSpPr>
          <p:cNvPr id="5" name="Заголовок 1"/>
          <p:cNvSpPr txBox="1">
            <a:spLocks/>
          </p:cNvSpPr>
          <p:nvPr/>
        </p:nvSpPr>
        <p:spPr bwMode="auto">
          <a:xfrm>
            <a:off x="179513" y="2132856"/>
            <a:ext cx="2736304" cy="6926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600" b="1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Bahnschrift SemiBold Condensed" pitchFamily="34" charset="0"/>
                <a:ea typeface="Microsoft YaHei" pitchFamily="34" charset="-122"/>
                <a:cs typeface="+mj-cs"/>
              </a:rPr>
              <a:t>Тутанхамон</a:t>
            </a:r>
            <a:r>
              <a:rPr kumimoji="0" lang="uk-UA" sz="36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Bahnschrift SemiBold Condensed" pitchFamily="34" charset="0"/>
                <a:ea typeface="Microsoft YaHei" pitchFamily="34" charset="-122"/>
                <a:cs typeface="+mj-cs"/>
              </a:rPr>
              <a:t> </a:t>
            </a:r>
            <a:endParaRPr kumimoji="0" lang="ru-RU" sz="3600" b="0" i="0" u="none" strike="noStrike" kern="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Bahnschrift SemiBold Condensed" pitchFamily="34" charset="0"/>
              <a:ea typeface="Microsoft YaHei" pitchFamily="34" charset="-122"/>
              <a:cs typeface="+mj-cs"/>
            </a:endParaRPr>
          </a:p>
        </p:txBody>
      </p:sp>
      <p:pic>
        <p:nvPicPr>
          <p:cNvPr id="6" name="Picture 2"/>
          <p:cNvPicPr/>
          <p:nvPr/>
        </p:nvPicPr>
        <p:blipFill>
          <a:blip r:embed="rId3" cstate="print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107504" y="2996952"/>
            <a:ext cx="3168352" cy="2736304"/>
          </a:xfrm>
          <a:prstGeom prst="rect">
            <a:avLst/>
          </a:prstGeom>
          <a:noFill/>
          <a:ln>
            <a:noFill/>
          </a:ln>
          <a:effectLst/>
          <a:extLst/>
        </p:spPr>
      </p:pic>
    </p:spTree>
  </p:cSld>
  <p:clrMapOvr>
    <a:masterClrMapping/>
  </p:clrMapOvr>
  <p:transition spd="med"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332656"/>
            <a:ext cx="7426325" cy="1143000"/>
          </a:xfrm>
        </p:spPr>
        <p:txBody>
          <a:bodyPr/>
          <a:lstStyle/>
          <a:p>
            <a:r>
              <a:rPr lang="uk-UA" dirty="0" smtClean="0">
                <a:latin typeface="Bahnschrift SemiBold Condensed" pitchFamily="34" charset="0"/>
              </a:rPr>
              <a:t>Клеопатра </a:t>
            </a:r>
            <a:endParaRPr lang="ru-RU" dirty="0">
              <a:latin typeface="Bahnschrift SemiBold Condensed" pitchFamily="34" charset="0"/>
            </a:endParaRPr>
          </a:p>
        </p:txBody>
      </p:sp>
      <p:pic>
        <p:nvPicPr>
          <p:cNvPr id="23554" name="Picture 2" descr="20+ поразительных фактов о Клеопатре, которые стыдливо утаили ..."/>
          <p:cNvPicPr>
            <a:picLocks noChangeAspect="1" noChangeArrowheads="1"/>
          </p:cNvPicPr>
          <p:nvPr/>
        </p:nvPicPr>
        <p:blipFill>
          <a:blip r:embed="rId2" cstate="print"/>
          <a:srcRect l="50884" b="13642"/>
          <a:stretch>
            <a:fillRect/>
          </a:stretch>
        </p:blipFill>
        <p:spPr bwMode="auto">
          <a:xfrm>
            <a:off x="5068197" y="836712"/>
            <a:ext cx="4075803" cy="5256584"/>
          </a:xfrm>
          <a:prstGeom prst="rect">
            <a:avLst/>
          </a:prstGeom>
          <a:noFill/>
        </p:spPr>
      </p:pic>
      <p:pic>
        <p:nvPicPr>
          <p:cNvPr id="5" name="Picture 2"/>
          <p:cNvPicPr/>
          <p:nvPr/>
        </p:nvPicPr>
        <p:blipFill>
          <a:blip r:embed="rId3" cstate="print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772816"/>
            <a:ext cx="3254275" cy="3987477"/>
          </a:xfrm>
          <a:prstGeom prst="rect">
            <a:avLst/>
          </a:prstGeom>
          <a:noFill/>
          <a:ln>
            <a:noFill/>
          </a:ln>
          <a:effectLst/>
          <a:extLst/>
        </p:spPr>
      </p:pic>
    </p:spTree>
  </p:cSld>
  <p:clrMapOvr>
    <a:masterClrMapping/>
  </p:clrMapOvr>
  <p:transition spd="med"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" y="274638"/>
            <a:ext cx="4139952" cy="1143000"/>
          </a:xfrm>
        </p:spPr>
        <p:txBody>
          <a:bodyPr/>
          <a:lstStyle/>
          <a:p>
            <a:r>
              <a:rPr lang="uk-UA" dirty="0" smtClean="0">
                <a:latin typeface="Bahnschrift SemiBold Condensed" pitchFamily="34" charset="0"/>
              </a:rPr>
              <a:t>ГАБСБУРГІ</a:t>
            </a:r>
            <a:endParaRPr lang="ru-RU" dirty="0">
              <a:latin typeface="Bahnschrift SemiBold Condensed" pitchFamily="34" charset="0"/>
            </a:endParaRPr>
          </a:p>
        </p:txBody>
      </p:sp>
      <p:pic>
        <p:nvPicPr>
          <p:cNvPr id="22530" name="Picture 2" descr="На обличчі Габсбургів позначився інбридинг | Збруч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98603" y="0"/>
            <a:ext cx="4845397" cy="2592288"/>
          </a:xfrm>
          <a:prstGeom prst="rect">
            <a:avLst/>
          </a:prstGeom>
          <a:noFill/>
        </p:spPr>
      </p:pic>
      <p:pic>
        <p:nvPicPr>
          <p:cNvPr id="22532" name="Picture 4" descr="Названа причина появления «габсбургской челюсти» | Публикации ...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556792"/>
            <a:ext cx="4968552" cy="2782389"/>
          </a:xfrm>
          <a:prstGeom prst="rect">
            <a:avLst/>
          </a:prstGeom>
          <a:noFill/>
        </p:spPr>
      </p:pic>
      <p:pic>
        <p:nvPicPr>
          <p:cNvPr id="6" name="Picture 6"/>
          <p:cNvPicPr/>
          <p:nvPr/>
        </p:nvPicPr>
        <p:blipFill>
          <a:blip r:embed="rId4" cstate="print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3203848" y="3371850"/>
            <a:ext cx="5798553" cy="3486150"/>
          </a:xfrm>
          <a:prstGeom prst="rect">
            <a:avLst/>
          </a:prstGeom>
          <a:noFill/>
          <a:ln>
            <a:noFill/>
          </a:ln>
          <a:effectLst/>
          <a:extLst/>
        </p:spPr>
      </p:pic>
    </p:spTree>
  </p:cSld>
  <p:clrMapOvr>
    <a:masterClrMapping/>
  </p:clrMapOvr>
  <p:transition spd="med">
    <p:fade/>
  </p:transition>
</p:sld>
</file>

<file path=ppt/theme/theme1.xml><?xml version="1.0" encoding="utf-8"?>
<a:theme xmlns:a="http://schemas.openxmlformats.org/drawingml/2006/main" name="Тема12">
  <a:themeElements>
    <a:clrScheme name="默认设计模板 1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5B8CC1"/>
      </a:accent1>
      <a:accent2>
        <a:srgbClr val="2A5682"/>
      </a:accent2>
      <a:accent3>
        <a:srgbClr val="FFFFFF"/>
      </a:accent3>
      <a:accent4>
        <a:srgbClr val="000000"/>
      </a:accent4>
      <a:accent5>
        <a:srgbClr val="B5C5DD"/>
      </a:accent5>
      <a:accent6>
        <a:srgbClr val="254D75"/>
      </a:accent6>
      <a:hlink>
        <a:srgbClr val="002850"/>
      </a:hlink>
      <a:folHlink>
        <a:srgbClr val="2A94FE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F59B8"/>
        </a:accent1>
        <a:accent2>
          <a:srgbClr val="884183"/>
        </a:accent2>
        <a:accent3>
          <a:srgbClr val="FFFFFF"/>
        </a:accent3>
        <a:accent4>
          <a:srgbClr val="000000"/>
        </a:accent4>
        <a:accent5>
          <a:srgbClr val="DCB5D8"/>
        </a:accent5>
        <a:accent6>
          <a:srgbClr val="7B3A76"/>
        </a:accent6>
        <a:hlink>
          <a:srgbClr val="371535"/>
        </a:hlink>
        <a:folHlink>
          <a:srgbClr val="C468B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D0000F"/>
        </a:accent1>
        <a:accent2>
          <a:srgbClr val="BC000D"/>
        </a:accent2>
        <a:accent3>
          <a:srgbClr val="FFFFFF"/>
        </a:accent3>
        <a:accent4>
          <a:srgbClr val="000000"/>
        </a:accent4>
        <a:accent5>
          <a:srgbClr val="E4AAAA"/>
        </a:accent5>
        <a:accent6>
          <a:srgbClr val="AA000B"/>
        </a:accent6>
        <a:hlink>
          <a:srgbClr val="3A0004"/>
        </a:hlink>
        <a:folHlink>
          <a:srgbClr val="DA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E9E0BE"/>
        </a:accent1>
        <a:accent2>
          <a:srgbClr val="D1D467"/>
        </a:accent2>
        <a:accent3>
          <a:srgbClr val="FFFFFF"/>
        </a:accent3>
        <a:accent4>
          <a:srgbClr val="000000"/>
        </a:accent4>
        <a:accent5>
          <a:srgbClr val="F2EDDB"/>
        </a:accent5>
        <a:accent6>
          <a:srgbClr val="BDC05D"/>
        </a:accent6>
        <a:hlink>
          <a:srgbClr val="3A3B11"/>
        </a:hlink>
        <a:folHlink>
          <a:srgbClr val="C4DF9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2B2B2"/>
        </a:accent1>
        <a:accent2>
          <a:srgbClr val="5F5F5F"/>
        </a:accent2>
        <a:accent3>
          <a:srgbClr val="FFFFFF"/>
        </a:accent3>
        <a:accent4>
          <a:srgbClr val="000000"/>
        </a:accent4>
        <a:accent5>
          <a:srgbClr val="D5D5D5"/>
        </a:accent5>
        <a:accent6>
          <a:srgbClr val="555555"/>
        </a:accent6>
        <a:hlink>
          <a:srgbClr val="3A3B11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9021"/>
        </a:accent1>
        <a:accent2>
          <a:srgbClr val="DA5800"/>
        </a:accent2>
        <a:accent3>
          <a:srgbClr val="FFFFFF"/>
        </a:accent3>
        <a:accent4>
          <a:srgbClr val="000000"/>
        </a:accent4>
        <a:accent5>
          <a:srgbClr val="FFC6AB"/>
        </a:accent5>
        <a:accent6>
          <a:srgbClr val="C54F00"/>
        </a:accent6>
        <a:hlink>
          <a:srgbClr val="963D00"/>
        </a:hlink>
        <a:folHlink>
          <a:srgbClr val="FFAD5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5B8CC1"/>
        </a:accent1>
        <a:accent2>
          <a:srgbClr val="2A5682"/>
        </a:accent2>
        <a:accent3>
          <a:srgbClr val="FFFFFF"/>
        </a:accent3>
        <a:accent4>
          <a:srgbClr val="000000"/>
        </a:accent4>
        <a:accent5>
          <a:srgbClr val="B5C5DD"/>
        </a:accent5>
        <a:accent6>
          <a:srgbClr val="254D75"/>
        </a:accent6>
        <a:hlink>
          <a:srgbClr val="002850"/>
        </a:hlink>
        <a:folHlink>
          <a:srgbClr val="2A94F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00"/>
        </a:accent1>
        <a:accent2>
          <a:srgbClr val="FF9933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E78A2D"/>
        </a:accent6>
        <a:hlink>
          <a:srgbClr val="463900"/>
        </a:hlink>
        <a:folHlink>
          <a:srgbClr val="FFE67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6FCC00"/>
        </a:accent1>
        <a:accent2>
          <a:srgbClr val="4F7913"/>
        </a:accent2>
        <a:accent3>
          <a:srgbClr val="FFFFFF"/>
        </a:accent3>
        <a:accent4>
          <a:srgbClr val="000000"/>
        </a:accent4>
        <a:accent5>
          <a:srgbClr val="BBE2AA"/>
        </a:accent5>
        <a:accent6>
          <a:srgbClr val="476D10"/>
        </a:accent6>
        <a:hlink>
          <a:srgbClr val="26420A"/>
        </a:hlink>
        <a:folHlink>
          <a:srgbClr val="7BD52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Тема12</Template>
  <TotalTime>62</TotalTime>
  <Words>56</Words>
  <Application>Microsoft Office PowerPoint</Application>
  <PresentationFormat>Экран (4:3)</PresentationFormat>
  <Paragraphs>25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Тема12</vt:lpstr>
      <vt:lpstr>Історичні постаті в генеалогії</vt:lpstr>
      <vt:lpstr>ОЛЕКСАНДР МАКЕДОНСЬКИЙ</vt:lpstr>
      <vt:lpstr>ХРИСТОФОР КОЛУМБ</vt:lpstr>
      <vt:lpstr>ІВАН ГРОЗНИЙ</vt:lpstr>
      <vt:lpstr>ПЕТРО І</vt:lpstr>
      <vt:lpstr>БЕНДЖАМІН ФРАНКЛІН</vt:lpstr>
      <vt:lpstr>ОТТО ФОН БІСМАРК</vt:lpstr>
      <vt:lpstr>Ніколло Паганіні</vt:lpstr>
      <vt:lpstr>Синдром Марфана </vt:lpstr>
      <vt:lpstr>АВРААМ  ЛІНКОЛЬН </vt:lpstr>
      <vt:lpstr>ШАРЛЬ ДЕ ГОЛЛЬ </vt:lpstr>
      <vt:lpstr>СИНДРОМ МОРРИСА </vt:lpstr>
      <vt:lpstr>ЕПІЛЕПСІЯ</vt:lpstr>
      <vt:lpstr>ФЕДІР ДОСТОЄВСЬКИЙ</vt:lpstr>
      <vt:lpstr>ГЕМОФІЛІЯ </vt:lpstr>
      <vt:lpstr>ІНЦЕСТ</vt:lpstr>
      <vt:lpstr>Клеопатра </vt:lpstr>
      <vt:lpstr>ГАБСБУРГІ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Історичні постаті в генеалогії</dc:title>
  <dc:creator>Виктория</dc:creator>
  <cp:lastModifiedBy>Виктория</cp:lastModifiedBy>
  <cp:revision>8</cp:revision>
  <dcterms:created xsi:type="dcterms:W3CDTF">2024-04-10T05:30:56Z</dcterms:created>
  <dcterms:modified xsi:type="dcterms:W3CDTF">2024-04-10T09:03:17Z</dcterms:modified>
</cp:coreProperties>
</file>