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5" r:id="rId1"/>
  </p:sldMasterIdLst>
  <p:notesMasterIdLst>
    <p:notesMasterId r:id="rId61"/>
  </p:notesMasterIdLst>
  <p:sldIdLst>
    <p:sldId id="256" r:id="rId2"/>
    <p:sldId id="257" r:id="rId3"/>
    <p:sldId id="258" r:id="rId4"/>
    <p:sldId id="29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93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0" r:id="rId27"/>
    <p:sldId id="279" r:id="rId28"/>
    <p:sldId id="281" r:id="rId29"/>
    <p:sldId id="282" r:id="rId30"/>
    <p:sldId id="294" r:id="rId31"/>
    <p:sldId id="283" r:id="rId32"/>
    <p:sldId id="284" r:id="rId33"/>
    <p:sldId id="285" r:id="rId34"/>
    <p:sldId id="286" r:id="rId35"/>
    <p:sldId id="287" r:id="rId36"/>
    <p:sldId id="296" r:id="rId37"/>
    <p:sldId id="295" r:id="rId38"/>
    <p:sldId id="297" r:id="rId39"/>
    <p:sldId id="288" r:id="rId40"/>
    <p:sldId id="289" r:id="rId41"/>
    <p:sldId id="291" r:id="rId42"/>
    <p:sldId id="298" r:id="rId43"/>
    <p:sldId id="290" r:id="rId44"/>
    <p:sldId id="299" r:id="rId45"/>
    <p:sldId id="301" r:id="rId46"/>
    <p:sldId id="300" r:id="rId47"/>
    <p:sldId id="303" r:id="rId48"/>
    <p:sldId id="302" r:id="rId49"/>
    <p:sldId id="304" r:id="rId50"/>
    <p:sldId id="305" r:id="rId51"/>
    <p:sldId id="306" r:id="rId52"/>
    <p:sldId id="307" r:id="rId53"/>
    <p:sldId id="309" r:id="rId54"/>
    <p:sldId id="308" r:id="rId55"/>
    <p:sldId id="311" r:id="rId56"/>
    <p:sldId id="310" r:id="rId57"/>
    <p:sldId id="312" r:id="rId58"/>
    <p:sldId id="313" r:id="rId59"/>
    <p:sldId id="314" r:id="rId6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43" autoAdjust="0"/>
    <p:restoredTop sz="94710" autoAdjust="0"/>
  </p:normalViewPr>
  <p:slideViewPr>
    <p:cSldViewPr>
      <p:cViewPr varScale="1">
        <p:scale>
          <a:sx n="104" d="100"/>
          <a:sy n="104" d="100"/>
        </p:scale>
        <p:origin x="-696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8B905F-9775-4363-9DC4-E5BFA1C25FCE}" type="doc">
      <dgm:prSet loTypeId="urn:microsoft.com/office/officeart/2008/layout/AlternatingHexagons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5CD56293-A607-4518-9574-36A3801A9AFC}">
      <dgm:prSet phldrT="[Текст]" custT="1"/>
      <dgm:spPr/>
      <dgm:t>
        <a:bodyPr/>
        <a:lstStyle/>
        <a:p>
          <a:r>
            <a:rPr lang="uk-UA" sz="2400" b="1" dirty="0" smtClean="0">
              <a:latin typeface="Slavjanic Ucs" pitchFamily="2" charset="0"/>
            </a:rPr>
            <a:t>Висока</a:t>
          </a:r>
          <a:r>
            <a:rPr lang="en-US" sz="2400" b="1" dirty="0" smtClean="0">
              <a:latin typeface="Slavjanic Ucs" pitchFamily="2" charset="0"/>
            </a:rPr>
            <a:t> </a:t>
          </a:r>
          <a:r>
            <a:rPr lang="en-US" sz="2400" b="1" dirty="0" smtClean="0">
              <a:latin typeface="+mn-lt"/>
            </a:rPr>
            <a:t>t</a:t>
          </a:r>
          <a:r>
            <a:rPr lang="en-US" sz="2400" b="1" dirty="0" smtClean="0">
              <a:latin typeface="Slavjanic Ucs" pitchFamily="2" charset="0"/>
            </a:rPr>
            <a:t> </a:t>
          </a:r>
          <a:r>
            <a:rPr lang="uk-UA" sz="2400" b="1" dirty="0" smtClean="0">
              <a:latin typeface="Slavjanic Ucs" pitchFamily="2" charset="0"/>
            </a:rPr>
            <a:t>тіла </a:t>
          </a:r>
          <a:endParaRPr lang="ru-RU" sz="2400" b="1" dirty="0">
            <a:latin typeface="Slavjanic Ucs" pitchFamily="2" charset="0"/>
          </a:endParaRPr>
        </a:p>
      </dgm:t>
    </dgm:pt>
    <dgm:pt modelId="{15F5CD79-80C4-4551-9360-31B00E456C09}" type="parTrans" cxnId="{7E245AE9-7F33-477F-A62E-516CA3CEF0EF}">
      <dgm:prSet/>
      <dgm:spPr/>
      <dgm:t>
        <a:bodyPr/>
        <a:lstStyle/>
        <a:p>
          <a:endParaRPr lang="ru-RU"/>
        </a:p>
      </dgm:t>
    </dgm:pt>
    <dgm:pt modelId="{A3B1B59D-92B9-4846-A60A-F1787A182FED}" type="sibTrans" cxnId="{7E245AE9-7F33-477F-A62E-516CA3CEF0EF}">
      <dgm:prSet/>
      <dgm:spPr/>
      <dgm:t>
        <a:bodyPr/>
        <a:lstStyle/>
        <a:p>
          <a:r>
            <a:rPr lang="uk-UA" b="1" dirty="0" smtClean="0">
              <a:latin typeface="Slavjanic Ucs" pitchFamily="2" charset="0"/>
            </a:rPr>
            <a:t>Висипний </a:t>
          </a:r>
        </a:p>
        <a:p>
          <a:r>
            <a:rPr lang="uk-UA" b="1" dirty="0" smtClean="0">
              <a:latin typeface="Slavjanic Ucs" pitchFamily="2" charset="0"/>
            </a:rPr>
            <a:t>Поворотний</a:t>
          </a:r>
        </a:p>
        <a:p>
          <a:r>
            <a:rPr lang="uk-UA" b="1" dirty="0" smtClean="0">
              <a:latin typeface="Slavjanic Ucs" pitchFamily="2" charset="0"/>
            </a:rPr>
            <a:t>Черевний</a:t>
          </a:r>
          <a:r>
            <a:rPr lang="uk-UA" b="1" dirty="0" smtClean="0"/>
            <a:t> </a:t>
          </a:r>
          <a:endParaRPr lang="ru-RU" b="1" dirty="0"/>
        </a:p>
      </dgm:t>
    </dgm:pt>
    <dgm:pt modelId="{96A292CA-8B78-416F-96B5-2F5239BCE336}">
      <dgm:prSet phldrT="[Текст]" custT="1"/>
      <dgm:spPr/>
      <dgm:t>
        <a:bodyPr/>
        <a:lstStyle/>
        <a:p>
          <a:r>
            <a:rPr lang="uk-UA" sz="2400" b="1" dirty="0" smtClean="0">
              <a:latin typeface="Slavjanic Ucs" pitchFamily="2" charset="0"/>
            </a:rPr>
            <a:t>Тиф</a:t>
          </a:r>
          <a:r>
            <a:rPr lang="uk-UA" sz="2400" dirty="0" smtClean="0">
              <a:latin typeface="Slavjanic Ucs" pitchFamily="2" charset="0"/>
            </a:rPr>
            <a:t> </a:t>
          </a:r>
          <a:endParaRPr lang="ru-RU" sz="2400" dirty="0">
            <a:latin typeface="Slavjanic Ucs" pitchFamily="2" charset="0"/>
          </a:endParaRPr>
        </a:p>
      </dgm:t>
    </dgm:pt>
    <dgm:pt modelId="{DF183C3C-8048-42F4-9F45-D49C0DD7EC4B}" type="parTrans" cxnId="{2D6114EB-BE95-4C05-AEA8-498C2C2D4FC9}">
      <dgm:prSet/>
      <dgm:spPr/>
      <dgm:t>
        <a:bodyPr/>
        <a:lstStyle/>
        <a:p>
          <a:endParaRPr lang="ru-RU"/>
        </a:p>
      </dgm:t>
    </dgm:pt>
    <dgm:pt modelId="{A8E3F835-5C75-4DA3-BFAD-EEFE159FC5A5}" type="sibTrans" cxnId="{2D6114EB-BE95-4C05-AEA8-498C2C2D4FC9}">
      <dgm:prSet custT="1"/>
      <dgm:spPr/>
      <dgm:t>
        <a:bodyPr/>
        <a:lstStyle/>
        <a:p>
          <a:r>
            <a:rPr lang="uk-UA" sz="1800" b="1" dirty="0" smtClean="0">
              <a:latin typeface="Slavjanic Ucs" pitchFamily="2" charset="0"/>
            </a:rPr>
            <a:t>Затьмарена свідомість</a:t>
          </a:r>
          <a:endParaRPr lang="ru-RU" sz="1800" b="1" dirty="0">
            <a:latin typeface="Slavjanic Ucs" pitchFamily="2" charset="0"/>
          </a:endParaRPr>
        </a:p>
      </dgm:t>
    </dgm:pt>
    <dgm:pt modelId="{56A7479C-E9E2-4AF4-BD38-2183789F36FD}">
      <dgm:prSet phldrT="[Текст]"/>
      <dgm:spPr/>
      <dgm:t>
        <a:bodyPr/>
        <a:lstStyle/>
        <a:p>
          <a:r>
            <a:rPr lang="uk-UA" b="1" dirty="0" smtClean="0">
              <a:latin typeface="Slavjanic Ucs" pitchFamily="2" charset="0"/>
            </a:rPr>
            <a:t>Висипка на тілі</a:t>
          </a:r>
          <a:endParaRPr lang="ru-RU" b="1" dirty="0">
            <a:latin typeface="Slavjanic Ucs" pitchFamily="2" charset="0"/>
          </a:endParaRPr>
        </a:p>
      </dgm:t>
    </dgm:pt>
    <dgm:pt modelId="{018BB82D-378B-48D3-9430-E570551CC8B6}" type="parTrans" cxnId="{28F569B5-42E3-4FDC-A4A2-6BA8B0DD78F6}">
      <dgm:prSet/>
      <dgm:spPr/>
      <dgm:t>
        <a:bodyPr/>
        <a:lstStyle/>
        <a:p>
          <a:endParaRPr lang="ru-RU"/>
        </a:p>
      </dgm:t>
    </dgm:pt>
    <dgm:pt modelId="{DF46158E-C033-4158-8E73-F9B04DD6AB85}" type="sibTrans" cxnId="{28F569B5-42E3-4FDC-A4A2-6BA8B0DD78F6}">
      <dgm:prSet custT="1"/>
      <dgm:spPr/>
      <dgm:t>
        <a:bodyPr/>
        <a:lstStyle/>
        <a:p>
          <a:r>
            <a:rPr lang="uk-UA" sz="2400" b="1" dirty="0" smtClean="0">
              <a:latin typeface="Slavjanic Ucs" pitchFamily="2" charset="0"/>
            </a:rPr>
            <a:t>Розлади шлунку </a:t>
          </a:r>
          <a:endParaRPr lang="ru-RU" sz="2400" b="1" dirty="0">
            <a:latin typeface="Slavjanic Ucs" pitchFamily="2" charset="0"/>
          </a:endParaRPr>
        </a:p>
      </dgm:t>
    </dgm:pt>
    <dgm:pt modelId="{DAC3DBC1-1838-47E5-A952-638843A87A7A}" type="pres">
      <dgm:prSet presAssocID="{6A8B905F-9775-4363-9DC4-E5BFA1C25FCE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5525CA5-1325-40E5-8DF9-6F6AC0A38BA6}" type="pres">
      <dgm:prSet presAssocID="{5CD56293-A607-4518-9574-36A3801A9AFC}" presName="composite" presStyleCnt="0"/>
      <dgm:spPr/>
    </dgm:pt>
    <dgm:pt modelId="{A5B95648-E7F2-439D-934A-9BD815183D6E}" type="pres">
      <dgm:prSet presAssocID="{5CD56293-A607-4518-9574-36A3801A9AFC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295CB9-2EB3-4D32-AFC9-E0F4E55D2E99}" type="pres">
      <dgm:prSet presAssocID="{5CD56293-A607-4518-9574-36A3801A9AFC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904E11-7376-487E-8A3A-ABF43D508339}" type="pres">
      <dgm:prSet presAssocID="{5CD56293-A607-4518-9574-36A3801A9AFC}" presName="BalanceSpacing" presStyleCnt="0"/>
      <dgm:spPr/>
    </dgm:pt>
    <dgm:pt modelId="{4C94FFB6-51F2-4886-8A23-F09F1A520725}" type="pres">
      <dgm:prSet presAssocID="{5CD56293-A607-4518-9574-36A3801A9AFC}" presName="BalanceSpacing1" presStyleCnt="0"/>
      <dgm:spPr/>
    </dgm:pt>
    <dgm:pt modelId="{DD2B66D8-D57F-4B76-A5D1-F59528F40B29}" type="pres">
      <dgm:prSet presAssocID="{A3B1B59D-92B9-4846-A60A-F1787A182FED}" presName="Accent1Text" presStyleLbl="node1" presStyleIdx="1" presStyleCnt="6"/>
      <dgm:spPr/>
      <dgm:t>
        <a:bodyPr/>
        <a:lstStyle/>
        <a:p>
          <a:endParaRPr lang="ru-RU"/>
        </a:p>
      </dgm:t>
    </dgm:pt>
    <dgm:pt modelId="{3700489A-DA5E-4EC9-ACAE-203E1D95D439}" type="pres">
      <dgm:prSet presAssocID="{A3B1B59D-92B9-4846-A60A-F1787A182FED}" presName="spaceBetweenRectangles" presStyleCnt="0"/>
      <dgm:spPr/>
    </dgm:pt>
    <dgm:pt modelId="{C3D0F428-DC67-467F-A5BB-FD4A8E50502E}" type="pres">
      <dgm:prSet presAssocID="{96A292CA-8B78-416F-96B5-2F5239BCE336}" presName="composite" presStyleCnt="0"/>
      <dgm:spPr/>
    </dgm:pt>
    <dgm:pt modelId="{D7FDE1FD-A522-4192-8688-395C0A118C0B}" type="pres">
      <dgm:prSet presAssocID="{96A292CA-8B78-416F-96B5-2F5239BCE336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AEDF32-5BCA-4A56-8737-D926A7BD3DDD}" type="pres">
      <dgm:prSet presAssocID="{96A292CA-8B78-416F-96B5-2F5239BCE336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8E5D6-3541-47BF-96F3-57112A41911A}" type="pres">
      <dgm:prSet presAssocID="{96A292CA-8B78-416F-96B5-2F5239BCE336}" presName="BalanceSpacing" presStyleCnt="0"/>
      <dgm:spPr/>
    </dgm:pt>
    <dgm:pt modelId="{63CB94AD-D1CC-4B35-ACAF-DE82C24348AF}" type="pres">
      <dgm:prSet presAssocID="{96A292CA-8B78-416F-96B5-2F5239BCE336}" presName="BalanceSpacing1" presStyleCnt="0"/>
      <dgm:spPr/>
    </dgm:pt>
    <dgm:pt modelId="{7F601EDC-8A30-478C-AAE6-BE92385118BD}" type="pres">
      <dgm:prSet presAssocID="{A8E3F835-5C75-4DA3-BFAD-EEFE159FC5A5}" presName="Accent1Text" presStyleLbl="node1" presStyleIdx="3" presStyleCnt="6"/>
      <dgm:spPr/>
      <dgm:t>
        <a:bodyPr/>
        <a:lstStyle/>
        <a:p>
          <a:endParaRPr lang="ru-RU"/>
        </a:p>
      </dgm:t>
    </dgm:pt>
    <dgm:pt modelId="{CDC5F06A-C21F-4982-AFCE-C4EC650AA62C}" type="pres">
      <dgm:prSet presAssocID="{A8E3F835-5C75-4DA3-BFAD-EEFE159FC5A5}" presName="spaceBetweenRectangles" presStyleCnt="0"/>
      <dgm:spPr/>
    </dgm:pt>
    <dgm:pt modelId="{597EBA52-3827-4E3B-88E5-06D9B5D2D62D}" type="pres">
      <dgm:prSet presAssocID="{56A7479C-E9E2-4AF4-BD38-2183789F36FD}" presName="composite" presStyleCnt="0"/>
      <dgm:spPr/>
    </dgm:pt>
    <dgm:pt modelId="{6FA30C72-B685-4387-A4A8-1685FEC3C4BD}" type="pres">
      <dgm:prSet presAssocID="{56A7479C-E9E2-4AF4-BD38-2183789F36FD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EB087B-B69F-4542-85B8-731CCDDEF222}" type="pres">
      <dgm:prSet presAssocID="{56A7479C-E9E2-4AF4-BD38-2183789F36FD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E243B3-9649-4FF5-8572-956A5A22A736}" type="pres">
      <dgm:prSet presAssocID="{56A7479C-E9E2-4AF4-BD38-2183789F36FD}" presName="BalanceSpacing" presStyleCnt="0"/>
      <dgm:spPr/>
    </dgm:pt>
    <dgm:pt modelId="{FBE01E36-7B35-407A-9AD6-7649CEADBBCB}" type="pres">
      <dgm:prSet presAssocID="{56A7479C-E9E2-4AF4-BD38-2183789F36FD}" presName="BalanceSpacing1" presStyleCnt="0"/>
      <dgm:spPr/>
    </dgm:pt>
    <dgm:pt modelId="{B15CE2D8-393E-4B81-A4AB-23A65FFCB08C}" type="pres">
      <dgm:prSet presAssocID="{DF46158E-C033-4158-8E73-F9B04DD6AB85}" presName="Accent1Text" presStyleLbl="node1" presStyleIdx="5" presStyleCnt="6"/>
      <dgm:spPr/>
      <dgm:t>
        <a:bodyPr/>
        <a:lstStyle/>
        <a:p>
          <a:endParaRPr lang="ru-RU"/>
        </a:p>
      </dgm:t>
    </dgm:pt>
  </dgm:ptLst>
  <dgm:cxnLst>
    <dgm:cxn modelId="{72D8C8F7-54DC-466A-B1D3-56013683573A}" type="presOf" srcId="{5CD56293-A607-4518-9574-36A3801A9AFC}" destId="{A5B95648-E7F2-439D-934A-9BD815183D6E}" srcOrd="0" destOrd="0" presId="urn:microsoft.com/office/officeart/2008/layout/AlternatingHexagons"/>
    <dgm:cxn modelId="{BF5A1431-6674-434B-BC7C-FD9E6251AD58}" type="presOf" srcId="{DF46158E-C033-4158-8E73-F9B04DD6AB85}" destId="{B15CE2D8-393E-4B81-A4AB-23A65FFCB08C}" srcOrd="0" destOrd="0" presId="urn:microsoft.com/office/officeart/2008/layout/AlternatingHexagons"/>
    <dgm:cxn modelId="{28F569B5-42E3-4FDC-A4A2-6BA8B0DD78F6}" srcId="{6A8B905F-9775-4363-9DC4-E5BFA1C25FCE}" destId="{56A7479C-E9E2-4AF4-BD38-2183789F36FD}" srcOrd="2" destOrd="0" parTransId="{018BB82D-378B-48D3-9430-E570551CC8B6}" sibTransId="{DF46158E-C033-4158-8E73-F9B04DD6AB85}"/>
    <dgm:cxn modelId="{10697CEF-6B56-4E7B-B284-75B4ED7C296F}" type="presOf" srcId="{56A7479C-E9E2-4AF4-BD38-2183789F36FD}" destId="{6FA30C72-B685-4387-A4A8-1685FEC3C4BD}" srcOrd="0" destOrd="0" presId="urn:microsoft.com/office/officeart/2008/layout/AlternatingHexagons"/>
    <dgm:cxn modelId="{0E603272-3A94-41A7-BEE0-21357D121C02}" type="presOf" srcId="{A8E3F835-5C75-4DA3-BFAD-EEFE159FC5A5}" destId="{7F601EDC-8A30-478C-AAE6-BE92385118BD}" srcOrd="0" destOrd="0" presId="urn:microsoft.com/office/officeart/2008/layout/AlternatingHexagons"/>
    <dgm:cxn modelId="{273984FD-F0E0-44A1-864C-2FD83E9C8245}" type="presOf" srcId="{6A8B905F-9775-4363-9DC4-E5BFA1C25FCE}" destId="{DAC3DBC1-1838-47E5-A952-638843A87A7A}" srcOrd="0" destOrd="0" presId="urn:microsoft.com/office/officeart/2008/layout/AlternatingHexagons"/>
    <dgm:cxn modelId="{7E245AE9-7F33-477F-A62E-516CA3CEF0EF}" srcId="{6A8B905F-9775-4363-9DC4-E5BFA1C25FCE}" destId="{5CD56293-A607-4518-9574-36A3801A9AFC}" srcOrd="0" destOrd="0" parTransId="{15F5CD79-80C4-4551-9360-31B00E456C09}" sibTransId="{A3B1B59D-92B9-4846-A60A-F1787A182FED}"/>
    <dgm:cxn modelId="{AA930260-9406-4119-8130-086A6A2E9A5E}" type="presOf" srcId="{96A292CA-8B78-416F-96B5-2F5239BCE336}" destId="{D7FDE1FD-A522-4192-8688-395C0A118C0B}" srcOrd="0" destOrd="0" presId="urn:microsoft.com/office/officeart/2008/layout/AlternatingHexagons"/>
    <dgm:cxn modelId="{2D6114EB-BE95-4C05-AEA8-498C2C2D4FC9}" srcId="{6A8B905F-9775-4363-9DC4-E5BFA1C25FCE}" destId="{96A292CA-8B78-416F-96B5-2F5239BCE336}" srcOrd="1" destOrd="0" parTransId="{DF183C3C-8048-42F4-9F45-D49C0DD7EC4B}" sibTransId="{A8E3F835-5C75-4DA3-BFAD-EEFE159FC5A5}"/>
    <dgm:cxn modelId="{1CA4A260-7718-4509-A7F6-9CDFA97C8C1B}" type="presOf" srcId="{A3B1B59D-92B9-4846-A60A-F1787A182FED}" destId="{DD2B66D8-D57F-4B76-A5D1-F59528F40B29}" srcOrd="0" destOrd="0" presId="urn:microsoft.com/office/officeart/2008/layout/AlternatingHexagons"/>
    <dgm:cxn modelId="{4061079B-61EF-408B-B2CD-5C3965EA6335}" type="presParOf" srcId="{DAC3DBC1-1838-47E5-A952-638843A87A7A}" destId="{A5525CA5-1325-40E5-8DF9-6F6AC0A38BA6}" srcOrd="0" destOrd="0" presId="urn:microsoft.com/office/officeart/2008/layout/AlternatingHexagons"/>
    <dgm:cxn modelId="{F4D31157-1BCA-441D-846F-73EB28B06C6B}" type="presParOf" srcId="{A5525CA5-1325-40E5-8DF9-6F6AC0A38BA6}" destId="{A5B95648-E7F2-439D-934A-9BD815183D6E}" srcOrd="0" destOrd="0" presId="urn:microsoft.com/office/officeart/2008/layout/AlternatingHexagons"/>
    <dgm:cxn modelId="{FA0EBE11-FE4B-460A-8870-AF62E44E9CB8}" type="presParOf" srcId="{A5525CA5-1325-40E5-8DF9-6F6AC0A38BA6}" destId="{FE295CB9-2EB3-4D32-AFC9-E0F4E55D2E99}" srcOrd="1" destOrd="0" presId="urn:microsoft.com/office/officeart/2008/layout/AlternatingHexagons"/>
    <dgm:cxn modelId="{EF7A4138-E6D2-492F-98BF-DB4B94C2AD52}" type="presParOf" srcId="{A5525CA5-1325-40E5-8DF9-6F6AC0A38BA6}" destId="{C7904E11-7376-487E-8A3A-ABF43D508339}" srcOrd="2" destOrd="0" presId="urn:microsoft.com/office/officeart/2008/layout/AlternatingHexagons"/>
    <dgm:cxn modelId="{76044EA9-96FD-4C3D-827F-E819A50CF461}" type="presParOf" srcId="{A5525CA5-1325-40E5-8DF9-6F6AC0A38BA6}" destId="{4C94FFB6-51F2-4886-8A23-F09F1A520725}" srcOrd="3" destOrd="0" presId="urn:microsoft.com/office/officeart/2008/layout/AlternatingHexagons"/>
    <dgm:cxn modelId="{E13EB651-0508-4DCE-BCAC-8D3FC572239E}" type="presParOf" srcId="{A5525CA5-1325-40E5-8DF9-6F6AC0A38BA6}" destId="{DD2B66D8-D57F-4B76-A5D1-F59528F40B29}" srcOrd="4" destOrd="0" presId="urn:microsoft.com/office/officeart/2008/layout/AlternatingHexagons"/>
    <dgm:cxn modelId="{BD02B985-57B8-4E13-9278-DA3CDCF34FC9}" type="presParOf" srcId="{DAC3DBC1-1838-47E5-A952-638843A87A7A}" destId="{3700489A-DA5E-4EC9-ACAE-203E1D95D439}" srcOrd="1" destOrd="0" presId="urn:microsoft.com/office/officeart/2008/layout/AlternatingHexagons"/>
    <dgm:cxn modelId="{8D86A4DB-F0E9-423C-BF29-146793816F25}" type="presParOf" srcId="{DAC3DBC1-1838-47E5-A952-638843A87A7A}" destId="{C3D0F428-DC67-467F-A5BB-FD4A8E50502E}" srcOrd="2" destOrd="0" presId="urn:microsoft.com/office/officeart/2008/layout/AlternatingHexagons"/>
    <dgm:cxn modelId="{37999F78-025A-4189-B797-022487D8FB89}" type="presParOf" srcId="{C3D0F428-DC67-467F-A5BB-FD4A8E50502E}" destId="{D7FDE1FD-A522-4192-8688-395C0A118C0B}" srcOrd="0" destOrd="0" presId="urn:microsoft.com/office/officeart/2008/layout/AlternatingHexagons"/>
    <dgm:cxn modelId="{6D4BCE66-AAF3-4E4F-83B3-36FD11066961}" type="presParOf" srcId="{C3D0F428-DC67-467F-A5BB-FD4A8E50502E}" destId="{D8AEDF32-5BCA-4A56-8737-D926A7BD3DDD}" srcOrd="1" destOrd="0" presId="urn:microsoft.com/office/officeart/2008/layout/AlternatingHexagons"/>
    <dgm:cxn modelId="{3A2081FC-0B97-477D-BEBD-A53D0B58A8A7}" type="presParOf" srcId="{C3D0F428-DC67-467F-A5BB-FD4A8E50502E}" destId="{20A8E5D6-3541-47BF-96F3-57112A41911A}" srcOrd="2" destOrd="0" presId="urn:microsoft.com/office/officeart/2008/layout/AlternatingHexagons"/>
    <dgm:cxn modelId="{528678CA-F125-4A29-9669-9E9518065140}" type="presParOf" srcId="{C3D0F428-DC67-467F-A5BB-FD4A8E50502E}" destId="{63CB94AD-D1CC-4B35-ACAF-DE82C24348AF}" srcOrd="3" destOrd="0" presId="urn:microsoft.com/office/officeart/2008/layout/AlternatingHexagons"/>
    <dgm:cxn modelId="{701ED0C8-5FCC-4CE4-AAAD-8E0F85D4D68C}" type="presParOf" srcId="{C3D0F428-DC67-467F-A5BB-FD4A8E50502E}" destId="{7F601EDC-8A30-478C-AAE6-BE92385118BD}" srcOrd="4" destOrd="0" presId="urn:microsoft.com/office/officeart/2008/layout/AlternatingHexagons"/>
    <dgm:cxn modelId="{81609CDC-A2CD-4B18-9F0C-5FDB25F367C2}" type="presParOf" srcId="{DAC3DBC1-1838-47E5-A952-638843A87A7A}" destId="{CDC5F06A-C21F-4982-AFCE-C4EC650AA62C}" srcOrd="3" destOrd="0" presId="urn:microsoft.com/office/officeart/2008/layout/AlternatingHexagons"/>
    <dgm:cxn modelId="{73C95D99-1B73-42EE-9EE8-4D3A6ADFF7AC}" type="presParOf" srcId="{DAC3DBC1-1838-47E5-A952-638843A87A7A}" destId="{597EBA52-3827-4E3B-88E5-06D9B5D2D62D}" srcOrd="4" destOrd="0" presId="urn:microsoft.com/office/officeart/2008/layout/AlternatingHexagons"/>
    <dgm:cxn modelId="{82EA9110-C477-49F6-9753-146D2D93608F}" type="presParOf" srcId="{597EBA52-3827-4E3B-88E5-06D9B5D2D62D}" destId="{6FA30C72-B685-4387-A4A8-1685FEC3C4BD}" srcOrd="0" destOrd="0" presId="urn:microsoft.com/office/officeart/2008/layout/AlternatingHexagons"/>
    <dgm:cxn modelId="{BBFDE0E8-3A41-4B91-8F45-00DC4B0EB7CB}" type="presParOf" srcId="{597EBA52-3827-4E3B-88E5-06D9B5D2D62D}" destId="{44EB087B-B69F-4542-85B8-731CCDDEF222}" srcOrd="1" destOrd="0" presId="urn:microsoft.com/office/officeart/2008/layout/AlternatingHexagons"/>
    <dgm:cxn modelId="{6581C3F9-8E9B-4901-AD29-6FE797B96F94}" type="presParOf" srcId="{597EBA52-3827-4E3B-88E5-06D9B5D2D62D}" destId="{A6E243B3-9649-4FF5-8572-956A5A22A736}" srcOrd="2" destOrd="0" presId="urn:microsoft.com/office/officeart/2008/layout/AlternatingHexagons"/>
    <dgm:cxn modelId="{E1E5C1AA-EE1D-4035-B027-3EE4D52BFBFF}" type="presParOf" srcId="{597EBA52-3827-4E3B-88E5-06D9B5D2D62D}" destId="{FBE01E36-7B35-407A-9AD6-7649CEADBBCB}" srcOrd="3" destOrd="0" presId="urn:microsoft.com/office/officeart/2008/layout/AlternatingHexagons"/>
    <dgm:cxn modelId="{749884C2-0CAC-4770-97D6-BFDEFA042AC4}" type="presParOf" srcId="{597EBA52-3827-4E3B-88E5-06D9B5D2D62D}" destId="{B15CE2D8-393E-4B81-A4AB-23A65FFCB08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8B905F-9775-4363-9DC4-E5BFA1C25FCE}" type="doc">
      <dgm:prSet loTypeId="urn:microsoft.com/office/officeart/2008/layout/AlternatingHexagons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5CD56293-A607-4518-9574-36A3801A9AFC}">
      <dgm:prSet phldrT="[Текст]" custT="1"/>
      <dgm:spPr/>
      <dgm:t>
        <a:bodyPr/>
        <a:lstStyle/>
        <a:p>
          <a:r>
            <a:rPr lang="uk-UA" sz="1600" dirty="0" smtClean="0">
              <a:latin typeface="Impact" pitchFamily="34" charset="0"/>
            </a:rPr>
            <a:t>Висока</a:t>
          </a:r>
          <a:r>
            <a:rPr lang="en-US" sz="1600" dirty="0" smtClean="0">
              <a:latin typeface="Impact" pitchFamily="34" charset="0"/>
            </a:rPr>
            <a:t> t </a:t>
          </a:r>
          <a:r>
            <a:rPr lang="uk-UA" sz="1600" dirty="0" smtClean="0">
              <a:latin typeface="Impact" pitchFamily="34" charset="0"/>
            </a:rPr>
            <a:t>тіла </a:t>
          </a:r>
          <a:endParaRPr lang="ru-RU" sz="1600" dirty="0">
            <a:latin typeface="Impact" pitchFamily="34" charset="0"/>
          </a:endParaRPr>
        </a:p>
      </dgm:t>
    </dgm:pt>
    <dgm:pt modelId="{15F5CD79-80C4-4551-9360-31B00E456C09}" type="parTrans" cxnId="{7E245AE9-7F33-477F-A62E-516CA3CEF0EF}">
      <dgm:prSet/>
      <dgm:spPr/>
      <dgm:t>
        <a:bodyPr/>
        <a:lstStyle/>
        <a:p>
          <a:endParaRPr lang="ru-RU"/>
        </a:p>
      </dgm:t>
    </dgm:pt>
    <dgm:pt modelId="{A3B1B59D-92B9-4846-A60A-F1787A182FED}" type="sibTrans" cxnId="{7E245AE9-7F33-477F-A62E-516CA3CEF0EF}">
      <dgm:prSet custT="1"/>
      <dgm:spPr/>
      <dgm:t>
        <a:bodyPr/>
        <a:lstStyle/>
        <a:p>
          <a:r>
            <a:rPr lang="uk-UA" sz="1400" b="0" dirty="0" err="1" smtClean="0">
              <a:latin typeface="Impact" pitchFamily="34" charset="0"/>
            </a:rPr>
            <a:t>Антропонозна</a:t>
          </a:r>
          <a:r>
            <a:rPr lang="uk-UA" sz="1400" b="0" dirty="0" smtClean="0">
              <a:latin typeface="Impact" pitchFamily="34" charset="0"/>
            </a:rPr>
            <a:t> хвороба</a:t>
          </a:r>
          <a:endParaRPr lang="ru-RU" sz="1400" b="0" dirty="0">
            <a:latin typeface="Impact" pitchFamily="34" charset="0"/>
          </a:endParaRPr>
        </a:p>
      </dgm:t>
    </dgm:pt>
    <dgm:pt modelId="{96A292CA-8B78-416F-96B5-2F5239BCE336}">
      <dgm:prSet phldrT="[Текст]" custT="1"/>
      <dgm:spPr/>
      <dgm:t>
        <a:bodyPr/>
        <a:lstStyle/>
        <a:p>
          <a:r>
            <a:rPr lang="uk-UA" sz="1600" b="0" dirty="0" smtClean="0">
              <a:latin typeface="Impact" pitchFamily="34" charset="0"/>
            </a:rPr>
            <a:t>Натуральна віспа </a:t>
          </a:r>
          <a:endParaRPr lang="ru-RU" sz="1600" b="0" dirty="0">
            <a:latin typeface="Impact" pitchFamily="34" charset="0"/>
          </a:endParaRPr>
        </a:p>
      </dgm:t>
    </dgm:pt>
    <dgm:pt modelId="{DF183C3C-8048-42F4-9F45-D49C0DD7EC4B}" type="parTrans" cxnId="{2D6114EB-BE95-4C05-AEA8-498C2C2D4FC9}">
      <dgm:prSet/>
      <dgm:spPr/>
      <dgm:t>
        <a:bodyPr/>
        <a:lstStyle/>
        <a:p>
          <a:endParaRPr lang="ru-RU"/>
        </a:p>
      </dgm:t>
    </dgm:pt>
    <dgm:pt modelId="{A8E3F835-5C75-4DA3-BFAD-EEFE159FC5A5}" type="sibTrans" cxnId="{2D6114EB-BE95-4C05-AEA8-498C2C2D4FC9}">
      <dgm:prSet custT="1"/>
      <dgm:spPr/>
      <dgm:t>
        <a:bodyPr/>
        <a:lstStyle/>
        <a:p>
          <a:r>
            <a:rPr lang="uk-UA" sz="1400" b="0" dirty="0" smtClean="0">
              <a:latin typeface="Impact" pitchFamily="34" charset="0"/>
            </a:rPr>
            <a:t>Безсоння</a:t>
          </a:r>
          <a:endParaRPr lang="ru-RU" sz="1400" b="0" dirty="0">
            <a:latin typeface="Impact" pitchFamily="34" charset="0"/>
          </a:endParaRPr>
        </a:p>
      </dgm:t>
    </dgm:pt>
    <dgm:pt modelId="{56A7479C-E9E2-4AF4-BD38-2183789F36FD}">
      <dgm:prSet phldrT="[Текст]"/>
      <dgm:spPr/>
      <dgm:t>
        <a:bodyPr/>
        <a:lstStyle/>
        <a:p>
          <a:r>
            <a:rPr lang="uk-UA" dirty="0" smtClean="0">
              <a:latin typeface="Impact" pitchFamily="34" charset="0"/>
            </a:rPr>
            <a:t>Гнійна висипка на тілі</a:t>
          </a:r>
          <a:endParaRPr lang="ru-RU" dirty="0">
            <a:latin typeface="Impact" pitchFamily="34" charset="0"/>
          </a:endParaRPr>
        </a:p>
      </dgm:t>
    </dgm:pt>
    <dgm:pt modelId="{018BB82D-378B-48D3-9430-E570551CC8B6}" type="parTrans" cxnId="{28F569B5-42E3-4FDC-A4A2-6BA8B0DD78F6}">
      <dgm:prSet/>
      <dgm:spPr/>
      <dgm:t>
        <a:bodyPr/>
        <a:lstStyle/>
        <a:p>
          <a:endParaRPr lang="ru-RU"/>
        </a:p>
      </dgm:t>
    </dgm:pt>
    <dgm:pt modelId="{DF46158E-C033-4158-8E73-F9B04DD6AB85}" type="sibTrans" cxnId="{28F569B5-42E3-4FDC-A4A2-6BA8B0DD78F6}">
      <dgm:prSet custT="1"/>
      <dgm:spPr/>
      <dgm:t>
        <a:bodyPr/>
        <a:lstStyle/>
        <a:p>
          <a:r>
            <a:rPr lang="uk-UA" sz="1600" dirty="0" smtClean="0">
              <a:latin typeface="Impact" pitchFamily="34" charset="0"/>
            </a:rPr>
            <a:t>Свербіж</a:t>
          </a:r>
          <a:endParaRPr lang="ru-RU" sz="1600" dirty="0">
            <a:latin typeface="Impact" pitchFamily="34" charset="0"/>
          </a:endParaRPr>
        </a:p>
      </dgm:t>
    </dgm:pt>
    <dgm:pt modelId="{DAC3DBC1-1838-47E5-A952-638843A87A7A}" type="pres">
      <dgm:prSet presAssocID="{6A8B905F-9775-4363-9DC4-E5BFA1C25FCE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5525CA5-1325-40E5-8DF9-6F6AC0A38BA6}" type="pres">
      <dgm:prSet presAssocID="{5CD56293-A607-4518-9574-36A3801A9AFC}" presName="composite" presStyleCnt="0"/>
      <dgm:spPr/>
    </dgm:pt>
    <dgm:pt modelId="{A5B95648-E7F2-439D-934A-9BD815183D6E}" type="pres">
      <dgm:prSet presAssocID="{5CD56293-A607-4518-9574-36A3801A9AFC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295CB9-2EB3-4D32-AFC9-E0F4E55D2E99}" type="pres">
      <dgm:prSet presAssocID="{5CD56293-A607-4518-9574-36A3801A9AFC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904E11-7376-487E-8A3A-ABF43D508339}" type="pres">
      <dgm:prSet presAssocID="{5CD56293-A607-4518-9574-36A3801A9AFC}" presName="BalanceSpacing" presStyleCnt="0"/>
      <dgm:spPr/>
    </dgm:pt>
    <dgm:pt modelId="{4C94FFB6-51F2-4886-8A23-F09F1A520725}" type="pres">
      <dgm:prSet presAssocID="{5CD56293-A607-4518-9574-36A3801A9AFC}" presName="BalanceSpacing1" presStyleCnt="0"/>
      <dgm:spPr/>
    </dgm:pt>
    <dgm:pt modelId="{DD2B66D8-D57F-4B76-A5D1-F59528F40B29}" type="pres">
      <dgm:prSet presAssocID="{A3B1B59D-92B9-4846-A60A-F1787A182FED}" presName="Accent1Text" presStyleLbl="node1" presStyleIdx="1" presStyleCnt="6"/>
      <dgm:spPr/>
      <dgm:t>
        <a:bodyPr/>
        <a:lstStyle/>
        <a:p>
          <a:endParaRPr lang="ru-RU"/>
        </a:p>
      </dgm:t>
    </dgm:pt>
    <dgm:pt modelId="{3700489A-DA5E-4EC9-ACAE-203E1D95D439}" type="pres">
      <dgm:prSet presAssocID="{A3B1B59D-92B9-4846-A60A-F1787A182FED}" presName="spaceBetweenRectangles" presStyleCnt="0"/>
      <dgm:spPr/>
    </dgm:pt>
    <dgm:pt modelId="{C3D0F428-DC67-467F-A5BB-FD4A8E50502E}" type="pres">
      <dgm:prSet presAssocID="{96A292CA-8B78-416F-96B5-2F5239BCE336}" presName="composite" presStyleCnt="0"/>
      <dgm:spPr/>
    </dgm:pt>
    <dgm:pt modelId="{D7FDE1FD-A522-4192-8688-395C0A118C0B}" type="pres">
      <dgm:prSet presAssocID="{96A292CA-8B78-416F-96B5-2F5239BCE336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AEDF32-5BCA-4A56-8737-D926A7BD3DDD}" type="pres">
      <dgm:prSet presAssocID="{96A292CA-8B78-416F-96B5-2F5239BCE336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8E5D6-3541-47BF-96F3-57112A41911A}" type="pres">
      <dgm:prSet presAssocID="{96A292CA-8B78-416F-96B5-2F5239BCE336}" presName="BalanceSpacing" presStyleCnt="0"/>
      <dgm:spPr/>
    </dgm:pt>
    <dgm:pt modelId="{63CB94AD-D1CC-4B35-ACAF-DE82C24348AF}" type="pres">
      <dgm:prSet presAssocID="{96A292CA-8B78-416F-96B5-2F5239BCE336}" presName="BalanceSpacing1" presStyleCnt="0"/>
      <dgm:spPr/>
    </dgm:pt>
    <dgm:pt modelId="{7F601EDC-8A30-478C-AAE6-BE92385118BD}" type="pres">
      <dgm:prSet presAssocID="{A8E3F835-5C75-4DA3-BFAD-EEFE159FC5A5}" presName="Accent1Text" presStyleLbl="node1" presStyleIdx="3" presStyleCnt="6"/>
      <dgm:spPr/>
      <dgm:t>
        <a:bodyPr/>
        <a:lstStyle/>
        <a:p>
          <a:endParaRPr lang="ru-RU"/>
        </a:p>
      </dgm:t>
    </dgm:pt>
    <dgm:pt modelId="{CDC5F06A-C21F-4982-AFCE-C4EC650AA62C}" type="pres">
      <dgm:prSet presAssocID="{A8E3F835-5C75-4DA3-BFAD-EEFE159FC5A5}" presName="spaceBetweenRectangles" presStyleCnt="0"/>
      <dgm:spPr/>
    </dgm:pt>
    <dgm:pt modelId="{597EBA52-3827-4E3B-88E5-06D9B5D2D62D}" type="pres">
      <dgm:prSet presAssocID="{56A7479C-E9E2-4AF4-BD38-2183789F36FD}" presName="composite" presStyleCnt="0"/>
      <dgm:spPr/>
    </dgm:pt>
    <dgm:pt modelId="{6FA30C72-B685-4387-A4A8-1685FEC3C4BD}" type="pres">
      <dgm:prSet presAssocID="{56A7479C-E9E2-4AF4-BD38-2183789F36FD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EB087B-B69F-4542-85B8-731CCDDEF222}" type="pres">
      <dgm:prSet presAssocID="{56A7479C-E9E2-4AF4-BD38-2183789F36FD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E243B3-9649-4FF5-8572-956A5A22A736}" type="pres">
      <dgm:prSet presAssocID="{56A7479C-E9E2-4AF4-BD38-2183789F36FD}" presName="BalanceSpacing" presStyleCnt="0"/>
      <dgm:spPr/>
    </dgm:pt>
    <dgm:pt modelId="{FBE01E36-7B35-407A-9AD6-7649CEADBBCB}" type="pres">
      <dgm:prSet presAssocID="{56A7479C-E9E2-4AF4-BD38-2183789F36FD}" presName="BalanceSpacing1" presStyleCnt="0"/>
      <dgm:spPr/>
    </dgm:pt>
    <dgm:pt modelId="{B15CE2D8-393E-4B81-A4AB-23A65FFCB08C}" type="pres">
      <dgm:prSet presAssocID="{DF46158E-C033-4158-8E73-F9B04DD6AB85}" presName="Accent1Text" presStyleLbl="node1" presStyleIdx="5" presStyleCnt="6"/>
      <dgm:spPr/>
      <dgm:t>
        <a:bodyPr/>
        <a:lstStyle/>
        <a:p>
          <a:endParaRPr lang="ru-RU"/>
        </a:p>
      </dgm:t>
    </dgm:pt>
  </dgm:ptLst>
  <dgm:cxnLst>
    <dgm:cxn modelId="{08088058-DD16-48F9-8D56-64128726206C}" type="presOf" srcId="{A3B1B59D-92B9-4846-A60A-F1787A182FED}" destId="{DD2B66D8-D57F-4B76-A5D1-F59528F40B29}" srcOrd="0" destOrd="0" presId="urn:microsoft.com/office/officeart/2008/layout/AlternatingHexagons"/>
    <dgm:cxn modelId="{37F355D7-5C9A-43CD-BE67-699E9482E374}" type="presOf" srcId="{A8E3F835-5C75-4DA3-BFAD-EEFE159FC5A5}" destId="{7F601EDC-8A30-478C-AAE6-BE92385118BD}" srcOrd="0" destOrd="0" presId="urn:microsoft.com/office/officeart/2008/layout/AlternatingHexagons"/>
    <dgm:cxn modelId="{28F569B5-42E3-4FDC-A4A2-6BA8B0DD78F6}" srcId="{6A8B905F-9775-4363-9DC4-E5BFA1C25FCE}" destId="{56A7479C-E9E2-4AF4-BD38-2183789F36FD}" srcOrd="2" destOrd="0" parTransId="{018BB82D-378B-48D3-9430-E570551CC8B6}" sibTransId="{DF46158E-C033-4158-8E73-F9B04DD6AB85}"/>
    <dgm:cxn modelId="{AB5B48D6-00B3-4598-B3EC-7DEE639ED193}" type="presOf" srcId="{6A8B905F-9775-4363-9DC4-E5BFA1C25FCE}" destId="{DAC3DBC1-1838-47E5-A952-638843A87A7A}" srcOrd="0" destOrd="0" presId="urn:microsoft.com/office/officeart/2008/layout/AlternatingHexagons"/>
    <dgm:cxn modelId="{A16E9100-3EE9-49C7-8682-1D4B4FF0C374}" type="presOf" srcId="{56A7479C-E9E2-4AF4-BD38-2183789F36FD}" destId="{6FA30C72-B685-4387-A4A8-1685FEC3C4BD}" srcOrd="0" destOrd="0" presId="urn:microsoft.com/office/officeart/2008/layout/AlternatingHexagons"/>
    <dgm:cxn modelId="{6F2462E5-9543-4BAD-B6EF-1530B7B55C22}" type="presOf" srcId="{96A292CA-8B78-416F-96B5-2F5239BCE336}" destId="{D7FDE1FD-A522-4192-8688-395C0A118C0B}" srcOrd="0" destOrd="0" presId="urn:microsoft.com/office/officeart/2008/layout/AlternatingHexagons"/>
    <dgm:cxn modelId="{7E245AE9-7F33-477F-A62E-516CA3CEF0EF}" srcId="{6A8B905F-9775-4363-9DC4-E5BFA1C25FCE}" destId="{5CD56293-A607-4518-9574-36A3801A9AFC}" srcOrd="0" destOrd="0" parTransId="{15F5CD79-80C4-4551-9360-31B00E456C09}" sibTransId="{A3B1B59D-92B9-4846-A60A-F1787A182FED}"/>
    <dgm:cxn modelId="{2D6114EB-BE95-4C05-AEA8-498C2C2D4FC9}" srcId="{6A8B905F-9775-4363-9DC4-E5BFA1C25FCE}" destId="{96A292CA-8B78-416F-96B5-2F5239BCE336}" srcOrd="1" destOrd="0" parTransId="{DF183C3C-8048-42F4-9F45-D49C0DD7EC4B}" sibTransId="{A8E3F835-5C75-4DA3-BFAD-EEFE159FC5A5}"/>
    <dgm:cxn modelId="{EA7BED1B-EACC-4E96-9665-82CBEFB98BAA}" type="presOf" srcId="{5CD56293-A607-4518-9574-36A3801A9AFC}" destId="{A5B95648-E7F2-439D-934A-9BD815183D6E}" srcOrd="0" destOrd="0" presId="urn:microsoft.com/office/officeart/2008/layout/AlternatingHexagons"/>
    <dgm:cxn modelId="{DA628B4A-DAA6-4237-9350-DA51C699432E}" type="presOf" srcId="{DF46158E-C033-4158-8E73-F9B04DD6AB85}" destId="{B15CE2D8-393E-4B81-A4AB-23A65FFCB08C}" srcOrd="0" destOrd="0" presId="urn:microsoft.com/office/officeart/2008/layout/AlternatingHexagons"/>
    <dgm:cxn modelId="{149B6885-B81F-433D-B587-23FC26DF9538}" type="presParOf" srcId="{DAC3DBC1-1838-47E5-A952-638843A87A7A}" destId="{A5525CA5-1325-40E5-8DF9-6F6AC0A38BA6}" srcOrd="0" destOrd="0" presId="urn:microsoft.com/office/officeart/2008/layout/AlternatingHexagons"/>
    <dgm:cxn modelId="{1B7426A7-720E-4174-8B27-1A1A9E25D242}" type="presParOf" srcId="{A5525CA5-1325-40E5-8DF9-6F6AC0A38BA6}" destId="{A5B95648-E7F2-439D-934A-9BD815183D6E}" srcOrd="0" destOrd="0" presId="urn:microsoft.com/office/officeart/2008/layout/AlternatingHexagons"/>
    <dgm:cxn modelId="{E3D249F7-A9DE-43A8-9835-777DC6927DA5}" type="presParOf" srcId="{A5525CA5-1325-40E5-8DF9-6F6AC0A38BA6}" destId="{FE295CB9-2EB3-4D32-AFC9-E0F4E55D2E99}" srcOrd="1" destOrd="0" presId="urn:microsoft.com/office/officeart/2008/layout/AlternatingHexagons"/>
    <dgm:cxn modelId="{8AF80962-B704-4EBE-BCFD-47DF236C7520}" type="presParOf" srcId="{A5525CA5-1325-40E5-8DF9-6F6AC0A38BA6}" destId="{C7904E11-7376-487E-8A3A-ABF43D508339}" srcOrd="2" destOrd="0" presId="urn:microsoft.com/office/officeart/2008/layout/AlternatingHexagons"/>
    <dgm:cxn modelId="{6A0C8085-2BBB-404D-9235-ABE4639F7E1F}" type="presParOf" srcId="{A5525CA5-1325-40E5-8DF9-6F6AC0A38BA6}" destId="{4C94FFB6-51F2-4886-8A23-F09F1A520725}" srcOrd="3" destOrd="0" presId="urn:microsoft.com/office/officeart/2008/layout/AlternatingHexagons"/>
    <dgm:cxn modelId="{84013793-6E5F-4BCA-910A-02B3559278B1}" type="presParOf" srcId="{A5525CA5-1325-40E5-8DF9-6F6AC0A38BA6}" destId="{DD2B66D8-D57F-4B76-A5D1-F59528F40B29}" srcOrd="4" destOrd="0" presId="urn:microsoft.com/office/officeart/2008/layout/AlternatingHexagons"/>
    <dgm:cxn modelId="{DF677421-256A-4388-9465-CFA927D622FF}" type="presParOf" srcId="{DAC3DBC1-1838-47E5-A952-638843A87A7A}" destId="{3700489A-DA5E-4EC9-ACAE-203E1D95D439}" srcOrd="1" destOrd="0" presId="urn:microsoft.com/office/officeart/2008/layout/AlternatingHexagons"/>
    <dgm:cxn modelId="{A434BEDD-69F1-44E1-9F9E-35CD3F5CFDB2}" type="presParOf" srcId="{DAC3DBC1-1838-47E5-A952-638843A87A7A}" destId="{C3D0F428-DC67-467F-A5BB-FD4A8E50502E}" srcOrd="2" destOrd="0" presId="urn:microsoft.com/office/officeart/2008/layout/AlternatingHexagons"/>
    <dgm:cxn modelId="{90C88FB8-D06F-4384-9728-1B8CA9F62E10}" type="presParOf" srcId="{C3D0F428-DC67-467F-A5BB-FD4A8E50502E}" destId="{D7FDE1FD-A522-4192-8688-395C0A118C0B}" srcOrd="0" destOrd="0" presId="urn:microsoft.com/office/officeart/2008/layout/AlternatingHexagons"/>
    <dgm:cxn modelId="{0B973BC1-D251-4356-8A91-BEC3F3A2E169}" type="presParOf" srcId="{C3D0F428-DC67-467F-A5BB-FD4A8E50502E}" destId="{D8AEDF32-5BCA-4A56-8737-D926A7BD3DDD}" srcOrd="1" destOrd="0" presId="urn:microsoft.com/office/officeart/2008/layout/AlternatingHexagons"/>
    <dgm:cxn modelId="{CE10E5EB-DC6E-439F-BF64-C7D201EFC424}" type="presParOf" srcId="{C3D0F428-DC67-467F-A5BB-FD4A8E50502E}" destId="{20A8E5D6-3541-47BF-96F3-57112A41911A}" srcOrd="2" destOrd="0" presId="urn:microsoft.com/office/officeart/2008/layout/AlternatingHexagons"/>
    <dgm:cxn modelId="{D4627F7D-09C8-40F5-985B-2018BC45D9E4}" type="presParOf" srcId="{C3D0F428-DC67-467F-A5BB-FD4A8E50502E}" destId="{63CB94AD-D1CC-4B35-ACAF-DE82C24348AF}" srcOrd="3" destOrd="0" presId="urn:microsoft.com/office/officeart/2008/layout/AlternatingHexagons"/>
    <dgm:cxn modelId="{CE5B56FF-9E0A-47CC-8DD5-14F897CC3099}" type="presParOf" srcId="{C3D0F428-DC67-467F-A5BB-FD4A8E50502E}" destId="{7F601EDC-8A30-478C-AAE6-BE92385118BD}" srcOrd="4" destOrd="0" presId="urn:microsoft.com/office/officeart/2008/layout/AlternatingHexagons"/>
    <dgm:cxn modelId="{E840AD54-A02C-4CF8-8FA9-EC4619E50F29}" type="presParOf" srcId="{DAC3DBC1-1838-47E5-A952-638843A87A7A}" destId="{CDC5F06A-C21F-4982-AFCE-C4EC650AA62C}" srcOrd="3" destOrd="0" presId="urn:microsoft.com/office/officeart/2008/layout/AlternatingHexagons"/>
    <dgm:cxn modelId="{F86E5EDB-60AE-44F8-AA75-B0DD00AB00DF}" type="presParOf" srcId="{DAC3DBC1-1838-47E5-A952-638843A87A7A}" destId="{597EBA52-3827-4E3B-88E5-06D9B5D2D62D}" srcOrd="4" destOrd="0" presId="urn:microsoft.com/office/officeart/2008/layout/AlternatingHexagons"/>
    <dgm:cxn modelId="{A571F546-A9B5-4486-9D8B-7C9977B5DB3D}" type="presParOf" srcId="{597EBA52-3827-4E3B-88E5-06D9B5D2D62D}" destId="{6FA30C72-B685-4387-A4A8-1685FEC3C4BD}" srcOrd="0" destOrd="0" presId="urn:microsoft.com/office/officeart/2008/layout/AlternatingHexagons"/>
    <dgm:cxn modelId="{DC5E44C8-8894-481F-993F-A348D29249CA}" type="presParOf" srcId="{597EBA52-3827-4E3B-88E5-06D9B5D2D62D}" destId="{44EB087B-B69F-4542-85B8-731CCDDEF222}" srcOrd="1" destOrd="0" presId="urn:microsoft.com/office/officeart/2008/layout/AlternatingHexagons"/>
    <dgm:cxn modelId="{B1F6537C-E779-4DEB-B576-58C11F35F8DF}" type="presParOf" srcId="{597EBA52-3827-4E3B-88E5-06D9B5D2D62D}" destId="{A6E243B3-9649-4FF5-8572-956A5A22A736}" srcOrd="2" destOrd="0" presId="urn:microsoft.com/office/officeart/2008/layout/AlternatingHexagons"/>
    <dgm:cxn modelId="{5CD25F10-8A3A-457D-AD8E-63E798E5430F}" type="presParOf" srcId="{597EBA52-3827-4E3B-88E5-06D9B5D2D62D}" destId="{FBE01E36-7B35-407A-9AD6-7649CEADBBCB}" srcOrd="3" destOrd="0" presId="urn:microsoft.com/office/officeart/2008/layout/AlternatingHexagons"/>
    <dgm:cxn modelId="{9C6ABBF8-6AF5-428B-9D0C-3C07C9FCF632}" type="presParOf" srcId="{597EBA52-3827-4E3B-88E5-06D9B5D2D62D}" destId="{B15CE2D8-393E-4B81-A4AB-23A65FFCB08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8B905F-9775-4363-9DC4-E5BFA1C25FCE}" type="doc">
      <dgm:prSet loTypeId="urn:microsoft.com/office/officeart/2008/layout/AlternatingHexagons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5CD56293-A607-4518-9574-36A3801A9AFC}">
      <dgm:prSet phldrT="[Текст]" custT="1"/>
      <dgm:spPr/>
      <dgm:t>
        <a:bodyPr/>
        <a:lstStyle/>
        <a:p>
          <a:r>
            <a:rPr lang="uk-UA" sz="1600" b="0" dirty="0" smtClean="0">
              <a:latin typeface="Impact" pitchFamily="34" charset="0"/>
            </a:rPr>
            <a:t>Тяжка діарея</a:t>
          </a:r>
          <a:endParaRPr lang="ru-RU" sz="1600" b="0" dirty="0">
            <a:latin typeface="Impact" pitchFamily="34" charset="0"/>
          </a:endParaRPr>
        </a:p>
      </dgm:t>
    </dgm:pt>
    <dgm:pt modelId="{15F5CD79-80C4-4551-9360-31B00E456C09}" type="parTrans" cxnId="{7E245AE9-7F33-477F-A62E-516CA3CEF0EF}">
      <dgm:prSet/>
      <dgm:spPr/>
      <dgm:t>
        <a:bodyPr/>
        <a:lstStyle/>
        <a:p>
          <a:endParaRPr lang="ru-RU"/>
        </a:p>
      </dgm:t>
    </dgm:pt>
    <dgm:pt modelId="{A3B1B59D-92B9-4846-A60A-F1787A182FED}" type="sibTrans" cxnId="{7E245AE9-7F33-477F-A62E-516CA3CEF0EF}">
      <dgm:prSet custT="1"/>
      <dgm:spPr/>
      <dgm:t>
        <a:bodyPr/>
        <a:lstStyle/>
        <a:p>
          <a:r>
            <a:rPr lang="uk-UA" sz="1600" b="0" dirty="0" err="1" smtClean="0">
              <a:latin typeface="Impact" pitchFamily="34" charset="0"/>
            </a:rPr>
            <a:t>Антропонозна</a:t>
          </a:r>
          <a:r>
            <a:rPr lang="uk-UA" sz="1600" b="0" dirty="0" smtClean="0">
              <a:latin typeface="Impact" pitchFamily="34" charset="0"/>
            </a:rPr>
            <a:t> хвороба</a:t>
          </a:r>
          <a:endParaRPr lang="ru-RU" sz="1600" b="0" dirty="0">
            <a:latin typeface="Impact" pitchFamily="34" charset="0"/>
          </a:endParaRPr>
        </a:p>
      </dgm:t>
    </dgm:pt>
    <dgm:pt modelId="{96A292CA-8B78-416F-96B5-2F5239BCE336}">
      <dgm:prSet phldrT="[Текст]" custT="1"/>
      <dgm:spPr/>
      <dgm:t>
        <a:bodyPr/>
        <a:lstStyle/>
        <a:p>
          <a:r>
            <a:rPr lang="uk-UA" sz="1600" b="0" dirty="0" smtClean="0">
              <a:latin typeface="Impact" pitchFamily="34" charset="0"/>
            </a:rPr>
            <a:t>Холера</a:t>
          </a:r>
          <a:r>
            <a:rPr lang="uk-UA" sz="1050" b="0" dirty="0" smtClean="0">
              <a:latin typeface="Impact" pitchFamily="34" charset="0"/>
            </a:rPr>
            <a:t> </a:t>
          </a:r>
          <a:endParaRPr lang="ru-RU" sz="1800" b="0" dirty="0">
            <a:latin typeface="Impact" pitchFamily="34" charset="0"/>
          </a:endParaRPr>
        </a:p>
      </dgm:t>
    </dgm:pt>
    <dgm:pt modelId="{DF183C3C-8048-42F4-9F45-D49C0DD7EC4B}" type="parTrans" cxnId="{2D6114EB-BE95-4C05-AEA8-498C2C2D4FC9}">
      <dgm:prSet/>
      <dgm:spPr/>
      <dgm:t>
        <a:bodyPr/>
        <a:lstStyle/>
        <a:p>
          <a:endParaRPr lang="ru-RU"/>
        </a:p>
      </dgm:t>
    </dgm:pt>
    <dgm:pt modelId="{A8E3F835-5C75-4DA3-BFAD-EEFE159FC5A5}" type="sibTrans" cxnId="{2D6114EB-BE95-4C05-AEA8-498C2C2D4FC9}">
      <dgm:prSet/>
      <dgm:spPr/>
      <dgm:t>
        <a:bodyPr/>
        <a:lstStyle/>
        <a:p>
          <a:r>
            <a:rPr lang="uk-UA" dirty="0" smtClean="0">
              <a:latin typeface="Impact" pitchFamily="34" charset="0"/>
            </a:rPr>
            <a:t>Сильна слабкість</a:t>
          </a:r>
          <a:endParaRPr lang="ru-RU" dirty="0">
            <a:latin typeface="Impact" pitchFamily="34" charset="0"/>
          </a:endParaRPr>
        </a:p>
      </dgm:t>
    </dgm:pt>
    <dgm:pt modelId="{56A7479C-E9E2-4AF4-BD38-2183789F36FD}">
      <dgm:prSet phldrT="[Текст]" custT="1"/>
      <dgm:spPr/>
      <dgm:t>
        <a:bodyPr/>
        <a:lstStyle/>
        <a:p>
          <a:r>
            <a:rPr lang="uk-UA" sz="1400" dirty="0" smtClean="0">
              <a:latin typeface="Impact" pitchFamily="34" charset="0"/>
            </a:rPr>
            <a:t>Розлади шлунку</a:t>
          </a:r>
          <a:endParaRPr lang="ru-RU" sz="1400" dirty="0">
            <a:latin typeface="Impact" pitchFamily="34" charset="0"/>
          </a:endParaRPr>
        </a:p>
      </dgm:t>
    </dgm:pt>
    <dgm:pt modelId="{018BB82D-378B-48D3-9430-E570551CC8B6}" type="parTrans" cxnId="{28F569B5-42E3-4FDC-A4A2-6BA8B0DD78F6}">
      <dgm:prSet/>
      <dgm:spPr/>
      <dgm:t>
        <a:bodyPr/>
        <a:lstStyle/>
        <a:p>
          <a:endParaRPr lang="ru-RU"/>
        </a:p>
      </dgm:t>
    </dgm:pt>
    <dgm:pt modelId="{DF46158E-C033-4158-8E73-F9B04DD6AB85}" type="sibTrans" cxnId="{28F569B5-42E3-4FDC-A4A2-6BA8B0DD78F6}">
      <dgm:prSet custT="1"/>
      <dgm:spPr/>
      <dgm:t>
        <a:bodyPr/>
        <a:lstStyle/>
        <a:p>
          <a:r>
            <a:rPr lang="uk-UA" sz="1600" dirty="0" smtClean="0">
              <a:latin typeface="Impact" pitchFamily="34" charset="0"/>
            </a:rPr>
            <a:t>Сильна спрага</a:t>
          </a:r>
          <a:endParaRPr lang="ru-RU" sz="1600" dirty="0">
            <a:latin typeface="Impact" pitchFamily="34" charset="0"/>
          </a:endParaRPr>
        </a:p>
      </dgm:t>
    </dgm:pt>
    <dgm:pt modelId="{DAC3DBC1-1838-47E5-A952-638843A87A7A}" type="pres">
      <dgm:prSet presAssocID="{6A8B905F-9775-4363-9DC4-E5BFA1C25FCE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5525CA5-1325-40E5-8DF9-6F6AC0A38BA6}" type="pres">
      <dgm:prSet presAssocID="{5CD56293-A607-4518-9574-36A3801A9AFC}" presName="composite" presStyleCnt="0"/>
      <dgm:spPr/>
    </dgm:pt>
    <dgm:pt modelId="{A5B95648-E7F2-439D-934A-9BD815183D6E}" type="pres">
      <dgm:prSet presAssocID="{5CD56293-A607-4518-9574-36A3801A9AFC}" presName="Parent1" presStyleLbl="node1" presStyleIdx="0" presStyleCnt="6" custScaleX="105870" custLinFactNeighborX="12155" custLinFactNeighborY="-3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295CB9-2EB3-4D32-AFC9-E0F4E55D2E99}" type="pres">
      <dgm:prSet presAssocID="{5CD56293-A607-4518-9574-36A3801A9AFC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904E11-7376-487E-8A3A-ABF43D508339}" type="pres">
      <dgm:prSet presAssocID="{5CD56293-A607-4518-9574-36A3801A9AFC}" presName="BalanceSpacing" presStyleCnt="0"/>
      <dgm:spPr/>
    </dgm:pt>
    <dgm:pt modelId="{4C94FFB6-51F2-4886-8A23-F09F1A520725}" type="pres">
      <dgm:prSet presAssocID="{5CD56293-A607-4518-9574-36A3801A9AFC}" presName="BalanceSpacing1" presStyleCnt="0"/>
      <dgm:spPr/>
    </dgm:pt>
    <dgm:pt modelId="{DD2B66D8-D57F-4B76-A5D1-F59528F40B29}" type="pres">
      <dgm:prSet presAssocID="{A3B1B59D-92B9-4846-A60A-F1787A182FED}" presName="Accent1Text" presStyleLbl="node1" presStyleIdx="1" presStyleCnt="6" custScaleX="120815" custLinFactNeighborX="0" custLinFactNeighborY="2269"/>
      <dgm:spPr/>
      <dgm:t>
        <a:bodyPr/>
        <a:lstStyle/>
        <a:p>
          <a:endParaRPr lang="ru-RU"/>
        </a:p>
      </dgm:t>
    </dgm:pt>
    <dgm:pt modelId="{3700489A-DA5E-4EC9-ACAE-203E1D95D439}" type="pres">
      <dgm:prSet presAssocID="{A3B1B59D-92B9-4846-A60A-F1787A182FED}" presName="spaceBetweenRectangles" presStyleCnt="0"/>
      <dgm:spPr/>
    </dgm:pt>
    <dgm:pt modelId="{C3D0F428-DC67-467F-A5BB-FD4A8E50502E}" type="pres">
      <dgm:prSet presAssocID="{96A292CA-8B78-416F-96B5-2F5239BCE336}" presName="composite" presStyleCnt="0"/>
      <dgm:spPr/>
    </dgm:pt>
    <dgm:pt modelId="{D7FDE1FD-A522-4192-8688-395C0A118C0B}" type="pres">
      <dgm:prSet presAssocID="{96A292CA-8B78-416F-96B5-2F5239BCE336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AEDF32-5BCA-4A56-8737-D926A7BD3DDD}" type="pres">
      <dgm:prSet presAssocID="{96A292CA-8B78-416F-96B5-2F5239BCE336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8E5D6-3541-47BF-96F3-57112A41911A}" type="pres">
      <dgm:prSet presAssocID="{96A292CA-8B78-416F-96B5-2F5239BCE336}" presName="BalanceSpacing" presStyleCnt="0"/>
      <dgm:spPr/>
    </dgm:pt>
    <dgm:pt modelId="{63CB94AD-D1CC-4B35-ACAF-DE82C24348AF}" type="pres">
      <dgm:prSet presAssocID="{96A292CA-8B78-416F-96B5-2F5239BCE336}" presName="BalanceSpacing1" presStyleCnt="0"/>
      <dgm:spPr/>
    </dgm:pt>
    <dgm:pt modelId="{7F601EDC-8A30-478C-AAE6-BE92385118BD}" type="pres">
      <dgm:prSet presAssocID="{A8E3F835-5C75-4DA3-BFAD-EEFE159FC5A5}" presName="Accent1Text" presStyleLbl="node1" presStyleIdx="3" presStyleCnt="6"/>
      <dgm:spPr/>
      <dgm:t>
        <a:bodyPr/>
        <a:lstStyle/>
        <a:p>
          <a:endParaRPr lang="ru-RU"/>
        </a:p>
      </dgm:t>
    </dgm:pt>
    <dgm:pt modelId="{CDC5F06A-C21F-4982-AFCE-C4EC650AA62C}" type="pres">
      <dgm:prSet presAssocID="{A8E3F835-5C75-4DA3-BFAD-EEFE159FC5A5}" presName="spaceBetweenRectangles" presStyleCnt="0"/>
      <dgm:spPr/>
    </dgm:pt>
    <dgm:pt modelId="{597EBA52-3827-4E3B-88E5-06D9B5D2D62D}" type="pres">
      <dgm:prSet presAssocID="{56A7479C-E9E2-4AF4-BD38-2183789F36FD}" presName="composite" presStyleCnt="0"/>
      <dgm:spPr/>
    </dgm:pt>
    <dgm:pt modelId="{6FA30C72-B685-4387-A4A8-1685FEC3C4BD}" type="pres">
      <dgm:prSet presAssocID="{56A7479C-E9E2-4AF4-BD38-2183789F36FD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EB087B-B69F-4542-85B8-731CCDDEF222}" type="pres">
      <dgm:prSet presAssocID="{56A7479C-E9E2-4AF4-BD38-2183789F36FD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E243B3-9649-4FF5-8572-956A5A22A736}" type="pres">
      <dgm:prSet presAssocID="{56A7479C-E9E2-4AF4-BD38-2183789F36FD}" presName="BalanceSpacing" presStyleCnt="0"/>
      <dgm:spPr/>
    </dgm:pt>
    <dgm:pt modelId="{FBE01E36-7B35-407A-9AD6-7649CEADBBCB}" type="pres">
      <dgm:prSet presAssocID="{56A7479C-E9E2-4AF4-BD38-2183789F36FD}" presName="BalanceSpacing1" presStyleCnt="0"/>
      <dgm:spPr/>
    </dgm:pt>
    <dgm:pt modelId="{B15CE2D8-393E-4B81-A4AB-23A65FFCB08C}" type="pres">
      <dgm:prSet presAssocID="{DF46158E-C033-4158-8E73-F9B04DD6AB85}" presName="Accent1Text" presStyleLbl="node1" presStyleIdx="5" presStyleCnt="6"/>
      <dgm:spPr/>
      <dgm:t>
        <a:bodyPr/>
        <a:lstStyle/>
        <a:p>
          <a:endParaRPr lang="ru-RU"/>
        </a:p>
      </dgm:t>
    </dgm:pt>
  </dgm:ptLst>
  <dgm:cxnLst>
    <dgm:cxn modelId="{593CEDA9-3DB2-43F3-9A7F-9023CA686F9B}" type="presOf" srcId="{56A7479C-E9E2-4AF4-BD38-2183789F36FD}" destId="{6FA30C72-B685-4387-A4A8-1685FEC3C4BD}" srcOrd="0" destOrd="0" presId="urn:microsoft.com/office/officeart/2008/layout/AlternatingHexagons"/>
    <dgm:cxn modelId="{1380B133-7597-4E37-A8E1-A90A6D1E03A0}" type="presOf" srcId="{5CD56293-A607-4518-9574-36A3801A9AFC}" destId="{A5B95648-E7F2-439D-934A-9BD815183D6E}" srcOrd="0" destOrd="0" presId="urn:microsoft.com/office/officeart/2008/layout/AlternatingHexagons"/>
    <dgm:cxn modelId="{066BC331-B879-45E5-9DAB-79F42C87428F}" type="presOf" srcId="{6A8B905F-9775-4363-9DC4-E5BFA1C25FCE}" destId="{DAC3DBC1-1838-47E5-A952-638843A87A7A}" srcOrd="0" destOrd="0" presId="urn:microsoft.com/office/officeart/2008/layout/AlternatingHexagons"/>
    <dgm:cxn modelId="{6C722DF2-B817-4763-816E-DD6D8295CB45}" type="presOf" srcId="{A8E3F835-5C75-4DA3-BFAD-EEFE159FC5A5}" destId="{7F601EDC-8A30-478C-AAE6-BE92385118BD}" srcOrd="0" destOrd="0" presId="urn:microsoft.com/office/officeart/2008/layout/AlternatingHexagons"/>
    <dgm:cxn modelId="{28F569B5-42E3-4FDC-A4A2-6BA8B0DD78F6}" srcId="{6A8B905F-9775-4363-9DC4-E5BFA1C25FCE}" destId="{56A7479C-E9E2-4AF4-BD38-2183789F36FD}" srcOrd="2" destOrd="0" parTransId="{018BB82D-378B-48D3-9430-E570551CC8B6}" sibTransId="{DF46158E-C033-4158-8E73-F9B04DD6AB85}"/>
    <dgm:cxn modelId="{3373A1C0-B78C-4B38-8F18-9461EF5B1B38}" type="presOf" srcId="{DF46158E-C033-4158-8E73-F9B04DD6AB85}" destId="{B15CE2D8-393E-4B81-A4AB-23A65FFCB08C}" srcOrd="0" destOrd="0" presId="urn:microsoft.com/office/officeart/2008/layout/AlternatingHexagons"/>
    <dgm:cxn modelId="{9835F5F8-D73E-42AC-9EA8-62A9E2F6172F}" type="presOf" srcId="{96A292CA-8B78-416F-96B5-2F5239BCE336}" destId="{D7FDE1FD-A522-4192-8688-395C0A118C0B}" srcOrd="0" destOrd="0" presId="urn:microsoft.com/office/officeart/2008/layout/AlternatingHexagons"/>
    <dgm:cxn modelId="{536B9388-F8A0-4E1E-94E5-54D5E0083BB5}" type="presOf" srcId="{A3B1B59D-92B9-4846-A60A-F1787A182FED}" destId="{DD2B66D8-D57F-4B76-A5D1-F59528F40B29}" srcOrd="0" destOrd="0" presId="urn:microsoft.com/office/officeart/2008/layout/AlternatingHexagons"/>
    <dgm:cxn modelId="{7E245AE9-7F33-477F-A62E-516CA3CEF0EF}" srcId="{6A8B905F-9775-4363-9DC4-E5BFA1C25FCE}" destId="{5CD56293-A607-4518-9574-36A3801A9AFC}" srcOrd="0" destOrd="0" parTransId="{15F5CD79-80C4-4551-9360-31B00E456C09}" sibTransId="{A3B1B59D-92B9-4846-A60A-F1787A182FED}"/>
    <dgm:cxn modelId="{2D6114EB-BE95-4C05-AEA8-498C2C2D4FC9}" srcId="{6A8B905F-9775-4363-9DC4-E5BFA1C25FCE}" destId="{96A292CA-8B78-416F-96B5-2F5239BCE336}" srcOrd="1" destOrd="0" parTransId="{DF183C3C-8048-42F4-9F45-D49C0DD7EC4B}" sibTransId="{A8E3F835-5C75-4DA3-BFAD-EEFE159FC5A5}"/>
    <dgm:cxn modelId="{89833AC8-A83A-4B3F-B934-05339ED40748}" type="presParOf" srcId="{DAC3DBC1-1838-47E5-A952-638843A87A7A}" destId="{A5525CA5-1325-40E5-8DF9-6F6AC0A38BA6}" srcOrd="0" destOrd="0" presId="urn:microsoft.com/office/officeart/2008/layout/AlternatingHexagons"/>
    <dgm:cxn modelId="{F900213C-55FF-4F9B-9D5C-8EB3013AD388}" type="presParOf" srcId="{A5525CA5-1325-40E5-8DF9-6F6AC0A38BA6}" destId="{A5B95648-E7F2-439D-934A-9BD815183D6E}" srcOrd="0" destOrd="0" presId="urn:microsoft.com/office/officeart/2008/layout/AlternatingHexagons"/>
    <dgm:cxn modelId="{EA26CA81-2FE3-4DB1-A1E2-CDF447A098C1}" type="presParOf" srcId="{A5525CA5-1325-40E5-8DF9-6F6AC0A38BA6}" destId="{FE295CB9-2EB3-4D32-AFC9-E0F4E55D2E99}" srcOrd="1" destOrd="0" presId="urn:microsoft.com/office/officeart/2008/layout/AlternatingHexagons"/>
    <dgm:cxn modelId="{5242EF19-AC72-43A7-8A0D-0FEC7113450B}" type="presParOf" srcId="{A5525CA5-1325-40E5-8DF9-6F6AC0A38BA6}" destId="{C7904E11-7376-487E-8A3A-ABF43D508339}" srcOrd="2" destOrd="0" presId="urn:microsoft.com/office/officeart/2008/layout/AlternatingHexagons"/>
    <dgm:cxn modelId="{D321BB46-927A-4407-B7EE-55FD93E5E970}" type="presParOf" srcId="{A5525CA5-1325-40E5-8DF9-6F6AC0A38BA6}" destId="{4C94FFB6-51F2-4886-8A23-F09F1A520725}" srcOrd="3" destOrd="0" presId="urn:microsoft.com/office/officeart/2008/layout/AlternatingHexagons"/>
    <dgm:cxn modelId="{3BA7184C-8A89-455F-B3C5-2B27E02122AB}" type="presParOf" srcId="{A5525CA5-1325-40E5-8DF9-6F6AC0A38BA6}" destId="{DD2B66D8-D57F-4B76-A5D1-F59528F40B29}" srcOrd="4" destOrd="0" presId="urn:microsoft.com/office/officeart/2008/layout/AlternatingHexagons"/>
    <dgm:cxn modelId="{EED9E9F8-EBF3-478E-A485-865354BF03E3}" type="presParOf" srcId="{DAC3DBC1-1838-47E5-A952-638843A87A7A}" destId="{3700489A-DA5E-4EC9-ACAE-203E1D95D439}" srcOrd="1" destOrd="0" presId="urn:microsoft.com/office/officeart/2008/layout/AlternatingHexagons"/>
    <dgm:cxn modelId="{A10DD6FF-3AB9-41C5-9447-0D703024E683}" type="presParOf" srcId="{DAC3DBC1-1838-47E5-A952-638843A87A7A}" destId="{C3D0F428-DC67-467F-A5BB-FD4A8E50502E}" srcOrd="2" destOrd="0" presId="urn:microsoft.com/office/officeart/2008/layout/AlternatingHexagons"/>
    <dgm:cxn modelId="{9B7B0453-05E5-47B5-AE21-090CEFF7B85D}" type="presParOf" srcId="{C3D0F428-DC67-467F-A5BB-FD4A8E50502E}" destId="{D7FDE1FD-A522-4192-8688-395C0A118C0B}" srcOrd="0" destOrd="0" presId="urn:microsoft.com/office/officeart/2008/layout/AlternatingHexagons"/>
    <dgm:cxn modelId="{77359325-427D-4730-BAF2-90CADC8B186F}" type="presParOf" srcId="{C3D0F428-DC67-467F-A5BB-FD4A8E50502E}" destId="{D8AEDF32-5BCA-4A56-8737-D926A7BD3DDD}" srcOrd="1" destOrd="0" presId="urn:microsoft.com/office/officeart/2008/layout/AlternatingHexagons"/>
    <dgm:cxn modelId="{98494134-3A50-4872-98D9-A119F4338385}" type="presParOf" srcId="{C3D0F428-DC67-467F-A5BB-FD4A8E50502E}" destId="{20A8E5D6-3541-47BF-96F3-57112A41911A}" srcOrd="2" destOrd="0" presId="urn:microsoft.com/office/officeart/2008/layout/AlternatingHexagons"/>
    <dgm:cxn modelId="{DF3CE582-B87B-476B-95E4-B0A7D9DE7B7A}" type="presParOf" srcId="{C3D0F428-DC67-467F-A5BB-FD4A8E50502E}" destId="{63CB94AD-D1CC-4B35-ACAF-DE82C24348AF}" srcOrd="3" destOrd="0" presId="urn:microsoft.com/office/officeart/2008/layout/AlternatingHexagons"/>
    <dgm:cxn modelId="{9F721478-91CF-4D53-9FA5-11CCB372CCDA}" type="presParOf" srcId="{C3D0F428-DC67-467F-A5BB-FD4A8E50502E}" destId="{7F601EDC-8A30-478C-AAE6-BE92385118BD}" srcOrd="4" destOrd="0" presId="urn:microsoft.com/office/officeart/2008/layout/AlternatingHexagons"/>
    <dgm:cxn modelId="{41638C3D-9D62-4B1F-9075-9F390D244B64}" type="presParOf" srcId="{DAC3DBC1-1838-47E5-A952-638843A87A7A}" destId="{CDC5F06A-C21F-4982-AFCE-C4EC650AA62C}" srcOrd="3" destOrd="0" presId="urn:microsoft.com/office/officeart/2008/layout/AlternatingHexagons"/>
    <dgm:cxn modelId="{79B6E8F8-DBDC-40DB-9F7A-CAF8AAEA4D2A}" type="presParOf" srcId="{DAC3DBC1-1838-47E5-A952-638843A87A7A}" destId="{597EBA52-3827-4E3B-88E5-06D9B5D2D62D}" srcOrd="4" destOrd="0" presId="urn:microsoft.com/office/officeart/2008/layout/AlternatingHexagons"/>
    <dgm:cxn modelId="{8D7EA88E-2B5E-40B6-BE1B-BC676019BD54}" type="presParOf" srcId="{597EBA52-3827-4E3B-88E5-06D9B5D2D62D}" destId="{6FA30C72-B685-4387-A4A8-1685FEC3C4BD}" srcOrd="0" destOrd="0" presId="urn:microsoft.com/office/officeart/2008/layout/AlternatingHexagons"/>
    <dgm:cxn modelId="{5BBF5E22-D8E5-4F7D-9836-8BF40A34C031}" type="presParOf" srcId="{597EBA52-3827-4E3B-88E5-06D9B5D2D62D}" destId="{44EB087B-B69F-4542-85B8-731CCDDEF222}" srcOrd="1" destOrd="0" presId="urn:microsoft.com/office/officeart/2008/layout/AlternatingHexagons"/>
    <dgm:cxn modelId="{E5853517-BE4B-4C27-9C17-6BB4E81902F6}" type="presParOf" srcId="{597EBA52-3827-4E3B-88E5-06D9B5D2D62D}" destId="{A6E243B3-9649-4FF5-8572-956A5A22A736}" srcOrd="2" destOrd="0" presId="urn:microsoft.com/office/officeart/2008/layout/AlternatingHexagons"/>
    <dgm:cxn modelId="{931DCAD5-61CF-41F8-AC00-05B9BDBE97A5}" type="presParOf" srcId="{597EBA52-3827-4E3B-88E5-06D9B5D2D62D}" destId="{FBE01E36-7B35-407A-9AD6-7649CEADBBCB}" srcOrd="3" destOrd="0" presId="urn:microsoft.com/office/officeart/2008/layout/AlternatingHexagons"/>
    <dgm:cxn modelId="{9122F6CC-3202-4B2D-99F6-D6B44540FDB1}" type="presParOf" srcId="{597EBA52-3827-4E3B-88E5-06D9B5D2D62D}" destId="{B15CE2D8-393E-4B81-A4AB-23A65FFCB08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A8B905F-9775-4363-9DC4-E5BFA1C25FCE}" type="doc">
      <dgm:prSet loTypeId="urn:microsoft.com/office/officeart/2008/layout/AlternatingHexagons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5CD56293-A607-4518-9574-36A3801A9AFC}">
      <dgm:prSet phldrT="[Текст]" custT="1"/>
      <dgm:spPr/>
      <dgm:t>
        <a:bodyPr/>
        <a:lstStyle/>
        <a:p>
          <a:r>
            <a:rPr lang="uk-UA" sz="1200" dirty="0" smtClean="0">
              <a:latin typeface="Impact" pitchFamily="34" charset="0"/>
            </a:rPr>
            <a:t>Висока лихоманка</a:t>
          </a:r>
          <a:endParaRPr lang="ru-RU" sz="1200" dirty="0">
            <a:latin typeface="Impact" pitchFamily="34" charset="0"/>
          </a:endParaRPr>
        </a:p>
      </dgm:t>
    </dgm:pt>
    <dgm:pt modelId="{15F5CD79-80C4-4551-9360-31B00E456C09}" type="parTrans" cxnId="{7E245AE9-7F33-477F-A62E-516CA3CEF0EF}">
      <dgm:prSet/>
      <dgm:spPr/>
      <dgm:t>
        <a:bodyPr/>
        <a:lstStyle/>
        <a:p>
          <a:endParaRPr lang="ru-RU"/>
        </a:p>
      </dgm:t>
    </dgm:pt>
    <dgm:pt modelId="{A3B1B59D-92B9-4846-A60A-F1787A182FED}" type="sibTrans" cxnId="{7E245AE9-7F33-477F-A62E-516CA3CEF0EF}">
      <dgm:prSet/>
      <dgm:spPr/>
      <dgm:t>
        <a:bodyPr/>
        <a:lstStyle/>
        <a:p>
          <a:r>
            <a:rPr lang="uk-UA" b="0" dirty="0" smtClean="0">
              <a:latin typeface="Impact" pitchFamily="34" charset="0"/>
            </a:rPr>
            <a:t>Різновид грипу</a:t>
          </a:r>
          <a:endParaRPr lang="ru-RU" b="0" dirty="0">
            <a:latin typeface="Impact" pitchFamily="34" charset="0"/>
          </a:endParaRPr>
        </a:p>
      </dgm:t>
    </dgm:pt>
    <dgm:pt modelId="{96A292CA-8B78-416F-96B5-2F5239BCE336}">
      <dgm:prSet phldrT="[Текст]" custT="1"/>
      <dgm:spPr/>
      <dgm:t>
        <a:bodyPr/>
        <a:lstStyle/>
        <a:p>
          <a:r>
            <a:rPr lang="uk-UA" sz="1600" b="0" dirty="0" smtClean="0">
              <a:latin typeface="Impact" pitchFamily="34" charset="0"/>
            </a:rPr>
            <a:t>Іспанка </a:t>
          </a:r>
          <a:endParaRPr lang="ru-RU" sz="1600" b="0" dirty="0">
            <a:latin typeface="Impact" pitchFamily="34" charset="0"/>
          </a:endParaRPr>
        </a:p>
      </dgm:t>
    </dgm:pt>
    <dgm:pt modelId="{DF183C3C-8048-42F4-9F45-D49C0DD7EC4B}" type="parTrans" cxnId="{2D6114EB-BE95-4C05-AEA8-498C2C2D4FC9}">
      <dgm:prSet/>
      <dgm:spPr/>
      <dgm:t>
        <a:bodyPr/>
        <a:lstStyle/>
        <a:p>
          <a:endParaRPr lang="ru-RU"/>
        </a:p>
      </dgm:t>
    </dgm:pt>
    <dgm:pt modelId="{A8E3F835-5C75-4DA3-BFAD-EEFE159FC5A5}" type="sibTrans" cxnId="{2D6114EB-BE95-4C05-AEA8-498C2C2D4FC9}">
      <dgm:prSet/>
      <dgm:spPr/>
      <dgm:t>
        <a:bodyPr/>
        <a:lstStyle/>
        <a:p>
          <a:r>
            <a:rPr lang="uk-UA" dirty="0" smtClean="0">
              <a:latin typeface="Impact" pitchFamily="34" charset="0"/>
            </a:rPr>
            <a:t>Посиніння тіла</a:t>
          </a:r>
          <a:endParaRPr lang="ru-RU" dirty="0">
            <a:latin typeface="Impact" pitchFamily="34" charset="0"/>
          </a:endParaRPr>
        </a:p>
      </dgm:t>
    </dgm:pt>
    <dgm:pt modelId="{56A7479C-E9E2-4AF4-BD38-2183789F36FD}">
      <dgm:prSet phldrT="[Текст]"/>
      <dgm:spPr/>
      <dgm:t>
        <a:bodyPr/>
        <a:lstStyle/>
        <a:p>
          <a:r>
            <a:rPr lang="uk-UA" dirty="0" smtClean="0">
              <a:latin typeface="Impact" pitchFamily="34" charset="0"/>
            </a:rPr>
            <a:t>Кашель з кров'ю </a:t>
          </a:r>
          <a:endParaRPr lang="ru-RU" dirty="0">
            <a:latin typeface="Impact" pitchFamily="34" charset="0"/>
          </a:endParaRPr>
        </a:p>
      </dgm:t>
    </dgm:pt>
    <dgm:pt modelId="{018BB82D-378B-48D3-9430-E570551CC8B6}" type="parTrans" cxnId="{28F569B5-42E3-4FDC-A4A2-6BA8B0DD78F6}">
      <dgm:prSet/>
      <dgm:spPr/>
      <dgm:t>
        <a:bodyPr/>
        <a:lstStyle/>
        <a:p>
          <a:endParaRPr lang="ru-RU"/>
        </a:p>
      </dgm:t>
    </dgm:pt>
    <dgm:pt modelId="{DF46158E-C033-4158-8E73-F9B04DD6AB85}" type="sibTrans" cxnId="{28F569B5-42E3-4FDC-A4A2-6BA8B0DD78F6}">
      <dgm:prSet/>
      <dgm:spPr/>
      <dgm:t>
        <a:bodyPr/>
        <a:lstStyle/>
        <a:p>
          <a:r>
            <a:rPr lang="uk-UA" dirty="0" smtClean="0">
              <a:latin typeface="Impact" pitchFamily="34" charset="0"/>
            </a:rPr>
            <a:t>Помирають молоді люди</a:t>
          </a:r>
          <a:endParaRPr lang="ru-RU" dirty="0">
            <a:latin typeface="Impact" pitchFamily="34" charset="0"/>
          </a:endParaRPr>
        </a:p>
      </dgm:t>
    </dgm:pt>
    <dgm:pt modelId="{DAC3DBC1-1838-47E5-A952-638843A87A7A}" type="pres">
      <dgm:prSet presAssocID="{6A8B905F-9775-4363-9DC4-E5BFA1C25FCE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5525CA5-1325-40E5-8DF9-6F6AC0A38BA6}" type="pres">
      <dgm:prSet presAssocID="{5CD56293-A607-4518-9574-36A3801A9AFC}" presName="composite" presStyleCnt="0"/>
      <dgm:spPr/>
    </dgm:pt>
    <dgm:pt modelId="{A5B95648-E7F2-439D-934A-9BD815183D6E}" type="pres">
      <dgm:prSet presAssocID="{5CD56293-A607-4518-9574-36A3801A9AFC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295CB9-2EB3-4D32-AFC9-E0F4E55D2E99}" type="pres">
      <dgm:prSet presAssocID="{5CD56293-A607-4518-9574-36A3801A9AFC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904E11-7376-487E-8A3A-ABF43D508339}" type="pres">
      <dgm:prSet presAssocID="{5CD56293-A607-4518-9574-36A3801A9AFC}" presName="BalanceSpacing" presStyleCnt="0"/>
      <dgm:spPr/>
    </dgm:pt>
    <dgm:pt modelId="{4C94FFB6-51F2-4886-8A23-F09F1A520725}" type="pres">
      <dgm:prSet presAssocID="{5CD56293-A607-4518-9574-36A3801A9AFC}" presName="BalanceSpacing1" presStyleCnt="0"/>
      <dgm:spPr/>
    </dgm:pt>
    <dgm:pt modelId="{DD2B66D8-D57F-4B76-A5D1-F59528F40B29}" type="pres">
      <dgm:prSet presAssocID="{A3B1B59D-92B9-4846-A60A-F1787A182FED}" presName="Accent1Text" presStyleLbl="node1" presStyleIdx="1" presStyleCnt="6"/>
      <dgm:spPr/>
      <dgm:t>
        <a:bodyPr/>
        <a:lstStyle/>
        <a:p>
          <a:endParaRPr lang="ru-RU"/>
        </a:p>
      </dgm:t>
    </dgm:pt>
    <dgm:pt modelId="{3700489A-DA5E-4EC9-ACAE-203E1D95D439}" type="pres">
      <dgm:prSet presAssocID="{A3B1B59D-92B9-4846-A60A-F1787A182FED}" presName="spaceBetweenRectangles" presStyleCnt="0"/>
      <dgm:spPr/>
    </dgm:pt>
    <dgm:pt modelId="{C3D0F428-DC67-467F-A5BB-FD4A8E50502E}" type="pres">
      <dgm:prSet presAssocID="{96A292CA-8B78-416F-96B5-2F5239BCE336}" presName="composite" presStyleCnt="0"/>
      <dgm:spPr/>
    </dgm:pt>
    <dgm:pt modelId="{D7FDE1FD-A522-4192-8688-395C0A118C0B}" type="pres">
      <dgm:prSet presAssocID="{96A292CA-8B78-416F-96B5-2F5239BCE336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AEDF32-5BCA-4A56-8737-D926A7BD3DDD}" type="pres">
      <dgm:prSet presAssocID="{96A292CA-8B78-416F-96B5-2F5239BCE336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8E5D6-3541-47BF-96F3-57112A41911A}" type="pres">
      <dgm:prSet presAssocID="{96A292CA-8B78-416F-96B5-2F5239BCE336}" presName="BalanceSpacing" presStyleCnt="0"/>
      <dgm:spPr/>
    </dgm:pt>
    <dgm:pt modelId="{63CB94AD-D1CC-4B35-ACAF-DE82C24348AF}" type="pres">
      <dgm:prSet presAssocID="{96A292CA-8B78-416F-96B5-2F5239BCE336}" presName="BalanceSpacing1" presStyleCnt="0"/>
      <dgm:spPr/>
    </dgm:pt>
    <dgm:pt modelId="{7F601EDC-8A30-478C-AAE6-BE92385118BD}" type="pres">
      <dgm:prSet presAssocID="{A8E3F835-5C75-4DA3-BFAD-EEFE159FC5A5}" presName="Accent1Text" presStyleLbl="node1" presStyleIdx="3" presStyleCnt="6"/>
      <dgm:spPr/>
      <dgm:t>
        <a:bodyPr/>
        <a:lstStyle/>
        <a:p>
          <a:endParaRPr lang="ru-RU"/>
        </a:p>
      </dgm:t>
    </dgm:pt>
    <dgm:pt modelId="{CDC5F06A-C21F-4982-AFCE-C4EC650AA62C}" type="pres">
      <dgm:prSet presAssocID="{A8E3F835-5C75-4DA3-BFAD-EEFE159FC5A5}" presName="spaceBetweenRectangles" presStyleCnt="0"/>
      <dgm:spPr/>
    </dgm:pt>
    <dgm:pt modelId="{597EBA52-3827-4E3B-88E5-06D9B5D2D62D}" type="pres">
      <dgm:prSet presAssocID="{56A7479C-E9E2-4AF4-BD38-2183789F36FD}" presName="composite" presStyleCnt="0"/>
      <dgm:spPr/>
    </dgm:pt>
    <dgm:pt modelId="{6FA30C72-B685-4387-A4A8-1685FEC3C4BD}" type="pres">
      <dgm:prSet presAssocID="{56A7479C-E9E2-4AF4-BD38-2183789F36FD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EB087B-B69F-4542-85B8-731CCDDEF222}" type="pres">
      <dgm:prSet presAssocID="{56A7479C-E9E2-4AF4-BD38-2183789F36FD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E243B3-9649-4FF5-8572-956A5A22A736}" type="pres">
      <dgm:prSet presAssocID="{56A7479C-E9E2-4AF4-BD38-2183789F36FD}" presName="BalanceSpacing" presStyleCnt="0"/>
      <dgm:spPr/>
    </dgm:pt>
    <dgm:pt modelId="{FBE01E36-7B35-407A-9AD6-7649CEADBBCB}" type="pres">
      <dgm:prSet presAssocID="{56A7479C-E9E2-4AF4-BD38-2183789F36FD}" presName="BalanceSpacing1" presStyleCnt="0"/>
      <dgm:spPr/>
    </dgm:pt>
    <dgm:pt modelId="{B15CE2D8-393E-4B81-A4AB-23A65FFCB08C}" type="pres">
      <dgm:prSet presAssocID="{DF46158E-C033-4158-8E73-F9B04DD6AB85}" presName="Accent1Text" presStyleLbl="node1" presStyleIdx="5" presStyleCnt="6"/>
      <dgm:spPr/>
      <dgm:t>
        <a:bodyPr/>
        <a:lstStyle/>
        <a:p>
          <a:endParaRPr lang="ru-RU"/>
        </a:p>
      </dgm:t>
    </dgm:pt>
  </dgm:ptLst>
  <dgm:cxnLst>
    <dgm:cxn modelId="{D90CFE58-D489-4267-98CA-785690543490}" type="presOf" srcId="{5CD56293-A607-4518-9574-36A3801A9AFC}" destId="{A5B95648-E7F2-439D-934A-9BD815183D6E}" srcOrd="0" destOrd="0" presId="urn:microsoft.com/office/officeart/2008/layout/AlternatingHexagons"/>
    <dgm:cxn modelId="{CA262C74-170D-4BCC-9258-5130BBC5F2F4}" type="presOf" srcId="{6A8B905F-9775-4363-9DC4-E5BFA1C25FCE}" destId="{DAC3DBC1-1838-47E5-A952-638843A87A7A}" srcOrd="0" destOrd="0" presId="urn:microsoft.com/office/officeart/2008/layout/AlternatingHexagons"/>
    <dgm:cxn modelId="{28F569B5-42E3-4FDC-A4A2-6BA8B0DD78F6}" srcId="{6A8B905F-9775-4363-9DC4-E5BFA1C25FCE}" destId="{56A7479C-E9E2-4AF4-BD38-2183789F36FD}" srcOrd="2" destOrd="0" parTransId="{018BB82D-378B-48D3-9430-E570551CC8B6}" sibTransId="{DF46158E-C033-4158-8E73-F9B04DD6AB85}"/>
    <dgm:cxn modelId="{72D839A4-CCBB-4380-A6A6-D2A610398452}" type="presOf" srcId="{96A292CA-8B78-416F-96B5-2F5239BCE336}" destId="{D7FDE1FD-A522-4192-8688-395C0A118C0B}" srcOrd="0" destOrd="0" presId="urn:microsoft.com/office/officeart/2008/layout/AlternatingHexagons"/>
    <dgm:cxn modelId="{6E73E8B1-AD0B-47AE-81DA-64555735643C}" type="presOf" srcId="{A3B1B59D-92B9-4846-A60A-F1787A182FED}" destId="{DD2B66D8-D57F-4B76-A5D1-F59528F40B29}" srcOrd="0" destOrd="0" presId="urn:microsoft.com/office/officeart/2008/layout/AlternatingHexagons"/>
    <dgm:cxn modelId="{2EDF3BFD-35C1-4FB5-9BD3-EF3A75C0413A}" type="presOf" srcId="{56A7479C-E9E2-4AF4-BD38-2183789F36FD}" destId="{6FA30C72-B685-4387-A4A8-1685FEC3C4BD}" srcOrd="0" destOrd="0" presId="urn:microsoft.com/office/officeart/2008/layout/AlternatingHexagons"/>
    <dgm:cxn modelId="{7E245AE9-7F33-477F-A62E-516CA3CEF0EF}" srcId="{6A8B905F-9775-4363-9DC4-E5BFA1C25FCE}" destId="{5CD56293-A607-4518-9574-36A3801A9AFC}" srcOrd="0" destOrd="0" parTransId="{15F5CD79-80C4-4551-9360-31B00E456C09}" sibTransId="{A3B1B59D-92B9-4846-A60A-F1787A182FED}"/>
    <dgm:cxn modelId="{ABE4F85F-4849-4D0B-9A92-BE8D99EB8DC7}" type="presOf" srcId="{DF46158E-C033-4158-8E73-F9B04DD6AB85}" destId="{B15CE2D8-393E-4B81-A4AB-23A65FFCB08C}" srcOrd="0" destOrd="0" presId="urn:microsoft.com/office/officeart/2008/layout/AlternatingHexagons"/>
    <dgm:cxn modelId="{2D6114EB-BE95-4C05-AEA8-498C2C2D4FC9}" srcId="{6A8B905F-9775-4363-9DC4-E5BFA1C25FCE}" destId="{96A292CA-8B78-416F-96B5-2F5239BCE336}" srcOrd="1" destOrd="0" parTransId="{DF183C3C-8048-42F4-9F45-D49C0DD7EC4B}" sibTransId="{A8E3F835-5C75-4DA3-BFAD-EEFE159FC5A5}"/>
    <dgm:cxn modelId="{2AAD8F48-E300-4D83-8A66-18CC589BBFCE}" type="presOf" srcId="{A8E3F835-5C75-4DA3-BFAD-EEFE159FC5A5}" destId="{7F601EDC-8A30-478C-AAE6-BE92385118BD}" srcOrd="0" destOrd="0" presId="urn:microsoft.com/office/officeart/2008/layout/AlternatingHexagons"/>
    <dgm:cxn modelId="{EA51E6A7-58E2-41D6-9544-DCAFEF33687E}" type="presParOf" srcId="{DAC3DBC1-1838-47E5-A952-638843A87A7A}" destId="{A5525CA5-1325-40E5-8DF9-6F6AC0A38BA6}" srcOrd="0" destOrd="0" presId="urn:microsoft.com/office/officeart/2008/layout/AlternatingHexagons"/>
    <dgm:cxn modelId="{BFCA827D-BBE9-46CA-83D7-22128E01A6B3}" type="presParOf" srcId="{A5525CA5-1325-40E5-8DF9-6F6AC0A38BA6}" destId="{A5B95648-E7F2-439D-934A-9BD815183D6E}" srcOrd="0" destOrd="0" presId="urn:microsoft.com/office/officeart/2008/layout/AlternatingHexagons"/>
    <dgm:cxn modelId="{9D6E7142-B276-4169-8C0A-2690CED525C1}" type="presParOf" srcId="{A5525CA5-1325-40E5-8DF9-6F6AC0A38BA6}" destId="{FE295CB9-2EB3-4D32-AFC9-E0F4E55D2E99}" srcOrd="1" destOrd="0" presId="urn:microsoft.com/office/officeart/2008/layout/AlternatingHexagons"/>
    <dgm:cxn modelId="{697B64D7-1F95-4936-9943-874C354FF918}" type="presParOf" srcId="{A5525CA5-1325-40E5-8DF9-6F6AC0A38BA6}" destId="{C7904E11-7376-487E-8A3A-ABF43D508339}" srcOrd="2" destOrd="0" presId="urn:microsoft.com/office/officeart/2008/layout/AlternatingHexagons"/>
    <dgm:cxn modelId="{C1A4D094-4B34-4734-BBBD-4F285610907D}" type="presParOf" srcId="{A5525CA5-1325-40E5-8DF9-6F6AC0A38BA6}" destId="{4C94FFB6-51F2-4886-8A23-F09F1A520725}" srcOrd="3" destOrd="0" presId="urn:microsoft.com/office/officeart/2008/layout/AlternatingHexagons"/>
    <dgm:cxn modelId="{983F54DF-6585-49A3-B736-AF0C3E4A40A8}" type="presParOf" srcId="{A5525CA5-1325-40E5-8DF9-6F6AC0A38BA6}" destId="{DD2B66D8-D57F-4B76-A5D1-F59528F40B29}" srcOrd="4" destOrd="0" presId="urn:microsoft.com/office/officeart/2008/layout/AlternatingHexagons"/>
    <dgm:cxn modelId="{AD461380-DB6C-4328-B7B9-C7EA86D2F1DA}" type="presParOf" srcId="{DAC3DBC1-1838-47E5-A952-638843A87A7A}" destId="{3700489A-DA5E-4EC9-ACAE-203E1D95D439}" srcOrd="1" destOrd="0" presId="urn:microsoft.com/office/officeart/2008/layout/AlternatingHexagons"/>
    <dgm:cxn modelId="{EDAEC242-8574-4EA0-8F2A-B2A2D05E7F3B}" type="presParOf" srcId="{DAC3DBC1-1838-47E5-A952-638843A87A7A}" destId="{C3D0F428-DC67-467F-A5BB-FD4A8E50502E}" srcOrd="2" destOrd="0" presId="urn:microsoft.com/office/officeart/2008/layout/AlternatingHexagons"/>
    <dgm:cxn modelId="{BFDF4A68-5065-4CA9-935F-E317FC5FB086}" type="presParOf" srcId="{C3D0F428-DC67-467F-A5BB-FD4A8E50502E}" destId="{D7FDE1FD-A522-4192-8688-395C0A118C0B}" srcOrd="0" destOrd="0" presId="urn:microsoft.com/office/officeart/2008/layout/AlternatingHexagons"/>
    <dgm:cxn modelId="{35454E2E-DE45-410B-82DE-61F516590ED1}" type="presParOf" srcId="{C3D0F428-DC67-467F-A5BB-FD4A8E50502E}" destId="{D8AEDF32-5BCA-4A56-8737-D926A7BD3DDD}" srcOrd="1" destOrd="0" presId="urn:microsoft.com/office/officeart/2008/layout/AlternatingHexagons"/>
    <dgm:cxn modelId="{D3385290-DD24-4722-91DC-9846EAFA0DF1}" type="presParOf" srcId="{C3D0F428-DC67-467F-A5BB-FD4A8E50502E}" destId="{20A8E5D6-3541-47BF-96F3-57112A41911A}" srcOrd="2" destOrd="0" presId="urn:microsoft.com/office/officeart/2008/layout/AlternatingHexagons"/>
    <dgm:cxn modelId="{B5C07FFC-8D3B-4B59-8538-E069D2945756}" type="presParOf" srcId="{C3D0F428-DC67-467F-A5BB-FD4A8E50502E}" destId="{63CB94AD-D1CC-4B35-ACAF-DE82C24348AF}" srcOrd="3" destOrd="0" presId="urn:microsoft.com/office/officeart/2008/layout/AlternatingHexagons"/>
    <dgm:cxn modelId="{9DCA1D51-1C2B-4D05-88E2-D1E915DD0AC3}" type="presParOf" srcId="{C3D0F428-DC67-467F-A5BB-FD4A8E50502E}" destId="{7F601EDC-8A30-478C-AAE6-BE92385118BD}" srcOrd="4" destOrd="0" presId="urn:microsoft.com/office/officeart/2008/layout/AlternatingHexagons"/>
    <dgm:cxn modelId="{30BF7BE6-055B-48A8-9D02-701E6CD5018F}" type="presParOf" srcId="{DAC3DBC1-1838-47E5-A952-638843A87A7A}" destId="{CDC5F06A-C21F-4982-AFCE-C4EC650AA62C}" srcOrd="3" destOrd="0" presId="urn:microsoft.com/office/officeart/2008/layout/AlternatingHexagons"/>
    <dgm:cxn modelId="{0898C9CF-63EE-4FC4-BD9C-E017F1945424}" type="presParOf" srcId="{DAC3DBC1-1838-47E5-A952-638843A87A7A}" destId="{597EBA52-3827-4E3B-88E5-06D9B5D2D62D}" srcOrd="4" destOrd="0" presId="urn:microsoft.com/office/officeart/2008/layout/AlternatingHexagons"/>
    <dgm:cxn modelId="{70A9AAA3-754B-43AE-B1A4-1278336232C1}" type="presParOf" srcId="{597EBA52-3827-4E3B-88E5-06D9B5D2D62D}" destId="{6FA30C72-B685-4387-A4A8-1685FEC3C4BD}" srcOrd="0" destOrd="0" presId="urn:microsoft.com/office/officeart/2008/layout/AlternatingHexagons"/>
    <dgm:cxn modelId="{0660AC07-8F7A-4349-8516-523F9DECD5C9}" type="presParOf" srcId="{597EBA52-3827-4E3B-88E5-06D9B5D2D62D}" destId="{44EB087B-B69F-4542-85B8-731CCDDEF222}" srcOrd="1" destOrd="0" presId="urn:microsoft.com/office/officeart/2008/layout/AlternatingHexagons"/>
    <dgm:cxn modelId="{C1C02798-696A-403A-8A20-7AEFF27713D8}" type="presParOf" srcId="{597EBA52-3827-4E3B-88E5-06D9B5D2D62D}" destId="{A6E243B3-9649-4FF5-8572-956A5A22A736}" srcOrd="2" destOrd="0" presId="urn:microsoft.com/office/officeart/2008/layout/AlternatingHexagons"/>
    <dgm:cxn modelId="{95998191-FEBD-40AA-9DBA-70ABEC7DA90B}" type="presParOf" srcId="{597EBA52-3827-4E3B-88E5-06D9B5D2D62D}" destId="{FBE01E36-7B35-407A-9AD6-7649CEADBBCB}" srcOrd="3" destOrd="0" presId="urn:microsoft.com/office/officeart/2008/layout/AlternatingHexagons"/>
    <dgm:cxn modelId="{0A37BA63-9E0C-4B34-977B-5FB7CEB4ED84}" type="presParOf" srcId="{597EBA52-3827-4E3B-88E5-06D9B5D2D62D}" destId="{B15CE2D8-393E-4B81-A4AB-23A65FFCB08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B95648-E7F2-439D-934A-9BD815183D6E}">
      <dsp:nvSpPr>
        <dsp:cNvPr id="0" name=""/>
        <dsp:cNvSpPr/>
      </dsp:nvSpPr>
      <dsp:spPr>
        <a:xfrm rot="5400000">
          <a:off x="2375315" y="96572"/>
          <a:ext cx="1467244" cy="127650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Slavjanic Ucs" pitchFamily="2" charset="0"/>
            </a:rPr>
            <a:t>Висока</a:t>
          </a:r>
          <a:r>
            <a:rPr lang="en-US" sz="2400" b="1" kern="1200" dirty="0" smtClean="0">
              <a:latin typeface="Slavjanic Ucs" pitchFamily="2" charset="0"/>
            </a:rPr>
            <a:t> </a:t>
          </a:r>
          <a:r>
            <a:rPr lang="en-US" sz="2400" b="1" kern="1200" dirty="0" smtClean="0">
              <a:latin typeface="+mn-lt"/>
            </a:rPr>
            <a:t>t</a:t>
          </a:r>
          <a:r>
            <a:rPr lang="en-US" sz="2400" b="1" kern="1200" dirty="0" smtClean="0">
              <a:latin typeface="Slavjanic Ucs" pitchFamily="2" charset="0"/>
            </a:rPr>
            <a:t> </a:t>
          </a:r>
          <a:r>
            <a:rPr lang="uk-UA" sz="2400" b="1" kern="1200" dirty="0" smtClean="0">
              <a:latin typeface="Slavjanic Ucs" pitchFamily="2" charset="0"/>
            </a:rPr>
            <a:t>тіла </a:t>
          </a:r>
          <a:endParaRPr lang="ru-RU" sz="2400" b="1" kern="1200" dirty="0">
            <a:latin typeface="Slavjanic Ucs" pitchFamily="2" charset="0"/>
          </a:endParaRPr>
        </a:p>
      </dsp:txBody>
      <dsp:txXfrm rot="5400000">
        <a:off x="2375315" y="96572"/>
        <a:ext cx="1467244" cy="1276502"/>
      </dsp:txXfrm>
    </dsp:sp>
    <dsp:sp modelId="{FE295CB9-2EB3-4D32-AFC9-E0F4E55D2E99}">
      <dsp:nvSpPr>
        <dsp:cNvPr id="0" name=""/>
        <dsp:cNvSpPr/>
      </dsp:nvSpPr>
      <dsp:spPr>
        <a:xfrm>
          <a:off x="3785924" y="294650"/>
          <a:ext cx="1637444" cy="8803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2B66D8-D57F-4B76-A5D1-F59528F40B29}">
      <dsp:nvSpPr>
        <dsp:cNvPr id="0" name=""/>
        <dsp:cNvSpPr/>
      </dsp:nvSpPr>
      <dsp:spPr>
        <a:xfrm rot="5400000">
          <a:off x="996693" y="96572"/>
          <a:ext cx="1467244" cy="127650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latin typeface="Slavjanic Ucs" pitchFamily="2" charset="0"/>
            </a:rPr>
            <a:t>Висипний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latin typeface="Slavjanic Ucs" pitchFamily="2" charset="0"/>
            </a:rPr>
            <a:t>Поворотний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latin typeface="Slavjanic Ucs" pitchFamily="2" charset="0"/>
            </a:rPr>
            <a:t>Черевний</a:t>
          </a:r>
          <a:r>
            <a:rPr lang="uk-UA" sz="2000" b="1" kern="1200" dirty="0" smtClean="0"/>
            <a:t> </a:t>
          </a:r>
          <a:endParaRPr lang="ru-RU" sz="2000" b="1" kern="1200" dirty="0"/>
        </a:p>
      </dsp:txBody>
      <dsp:txXfrm rot="5400000">
        <a:off x="996693" y="96572"/>
        <a:ext cx="1467244" cy="1276502"/>
      </dsp:txXfrm>
    </dsp:sp>
    <dsp:sp modelId="{D7FDE1FD-A522-4192-8688-395C0A118C0B}">
      <dsp:nvSpPr>
        <dsp:cNvPr id="0" name=""/>
        <dsp:cNvSpPr/>
      </dsp:nvSpPr>
      <dsp:spPr>
        <a:xfrm rot="5400000">
          <a:off x="1683363" y="1341968"/>
          <a:ext cx="1467244" cy="127650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Slavjanic Ucs" pitchFamily="2" charset="0"/>
            </a:rPr>
            <a:t>Тиф</a:t>
          </a:r>
          <a:r>
            <a:rPr lang="uk-UA" sz="2400" kern="1200" dirty="0" smtClean="0">
              <a:latin typeface="Slavjanic Ucs" pitchFamily="2" charset="0"/>
            </a:rPr>
            <a:t> </a:t>
          </a:r>
          <a:endParaRPr lang="ru-RU" sz="2400" kern="1200" dirty="0">
            <a:latin typeface="Slavjanic Ucs" pitchFamily="2" charset="0"/>
          </a:endParaRPr>
        </a:p>
      </dsp:txBody>
      <dsp:txXfrm rot="5400000">
        <a:off x="1683363" y="1341968"/>
        <a:ext cx="1467244" cy="1276502"/>
      </dsp:txXfrm>
    </dsp:sp>
    <dsp:sp modelId="{D8AEDF32-5BCA-4A56-8737-D926A7BD3DDD}">
      <dsp:nvSpPr>
        <dsp:cNvPr id="0" name=""/>
        <dsp:cNvSpPr/>
      </dsp:nvSpPr>
      <dsp:spPr>
        <a:xfrm>
          <a:off x="141290" y="1540046"/>
          <a:ext cx="1584623" cy="8803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01EDC-8A30-478C-AAE6-BE92385118BD}">
      <dsp:nvSpPr>
        <dsp:cNvPr id="0" name=""/>
        <dsp:cNvSpPr/>
      </dsp:nvSpPr>
      <dsp:spPr>
        <a:xfrm rot="5400000">
          <a:off x="3061986" y="1341968"/>
          <a:ext cx="1467244" cy="127650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latin typeface="Slavjanic Ucs" pitchFamily="2" charset="0"/>
            </a:rPr>
            <a:t>Затьмарена свідомість</a:t>
          </a:r>
          <a:endParaRPr lang="ru-RU" sz="1800" b="1" kern="1200" dirty="0">
            <a:latin typeface="Slavjanic Ucs" pitchFamily="2" charset="0"/>
          </a:endParaRPr>
        </a:p>
      </dsp:txBody>
      <dsp:txXfrm rot="5400000">
        <a:off x="3061986" y="1341968"/>
        <a:ext cx="1467244" cy="1276502"/>
      </dsp:txXfrm>
    </dsp:sp>
    <dsp:sp modelId="{6FA30C72-B685-4387-A4A8-1685FEC3C4BD}">
      <dsp:nvSpPr>
        <dsp:cNvPr id="0" name=""/>
        <dsp:cNvSpPr/>
      </dsp:nvSpPr>
      <dsp:spPr>
        <a:xfrm rot="5400000">
          <a:off x="2375315" y="2587365"/>
          <a:ext cx="1467244" cy="127650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kern="1200" dirty="0" smtClean="0">
              <a:latin typeface="Slavjanic Ucs" pitchFamily="2" charset="0"/>
            </a:rPr>
            <a:t>Висипка на тілі</a:t>
          </a:r>
          <a:endParaRPr lang="ru-RU" sz="2300" b="1" kern="1200" dirty="0">
            <a:latin typeface="Slavjanic Ucs" pitchFamily="2" charset="0"/>
          </a:endParaRPr>
        </a:p>
      </dsp:txBody>
      <dsp:txXfrm rot="5400000">
        <a:off x="2375315" y="2587365"/>
        <a:ext cx="1467244" cy="1276502"/>
      </dsp:txXfrm>
    </dsp:sp>
    <dsp:sp modelId="{44EB087B-B69F-4542-85B8-731CCDDEF222}">
      <dsp:nvSpPr>
        <dsp:cNvPr id="0" name=""/>
        <dsp:cNvSpPr/>
      </dsp:nvSpPr>
      <dsp:spPr>
        <a:xfrm>
          <a:off x="3785924" y="2785443"/>
          <a:ext cx="1637444" cy="8803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5CE2D8-393E-4B81-A4AB-23A65FFCB08C}">
      <dsp:nvSpPr>
        <dsp:cNvPr id="0" name=""/>
        <dsp:cNvSpPr/>
      </dsp:nvSpPr>
      <dsp:spPr>
        <a:xfrm rot="5400000">
          <a:off x="996693" y="2587365"/>
          <a:ext cx="1467244" cy="127650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latin typeface="Slavjanic Ucs" pitchFamily="2" charset="0"/>
            </a:rPr>
            <a:t>Розлади шлунку </a:t>
          </a:r>
          <a:endParaRPr lang="ru-RU" sz="2400" b="1" kern="1200" dirty="0">
            <a:latin typeface="Slavjanic Ucs" pitchFamily="2" charset="0"/>
          </a:endParaRPr>
        </a:p>
      </dsp:txBody>
      <dsp:txXfrm rot="5400000">
        <a:off x="996693" y="2587365"/>
        <a:ext cx="1467244" cy="127650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B95648-E7F2-439D-934A-9BD815183D6E}">
      <dsp:nvSpPr>
        <dsp:cNvPr id="0" name=""/>
        <dsp:cNvSpPr/>
      </dsp:nvSpPr>
      <dsp:spPr>
        <a:xfrm rot="5400000">
          <a:off x="2908905" y="91207"/>
          <a:ext cx="1388631" cy="120810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latin typeface="Impact" pitchFamily="34" charset="0"/>
            </a:rPr>
            <a:t>Висока</a:t>
          </a:r>
          <a:r>
            <a:rPr lang="en-US" sz="1600" kern="1200" dirty="0" smtClean="0">
              <a:latin typeface="Impact" pitchFamily="34" charset="0"/>
            </a:rPr>
            <a:t> t </a:t>
          </a:r>
          <a:r>
            <a:rPr lang="uk-UA" sz="1600" kern="1200" dirty="0" smtClean="0">
              <a:latin typeface="Impact" pitchFamily="34" charset="0"/>
            </a:rPr>
            <a:t>тіла </a:t>
          </a:r>
          <a:endParaRPr lang="ru-RU" sz="1600" kern="1200" dirty="0">
            <a:latin typeface="Impact" pitchFamily="34" charset="0"/>
          </a:endParaRPr>
        </a:p>
      </dsp:txBody>
      <dsp:txXfrm rot="5400000">
        <a:off x="2908905" y="91207"/>
        <a:ext cx="1388631" cy="1208109"/>
      </dsp:txXfrm>
    </dsp:sp>
    <dsp:sp modelId="{FE295CB9-2EB3-4D32-AFC9-E0F4E55D2E99}">
      <dsp:nvSpPr>
        <dsp:cNvPr id="0" name=""/>
        <dsp:cNvSpPr/>
      </dsp:nvSpPr>
      <dsp:spPr>
        <a:xfrm>
          <a:off x="4243935" y="278672"/>
          <a:ext cx="1549712" cy="833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2B66D8-D57F-4B76-A5D1-F59528F40B29}">
      <dsp:nvSpPr>
        <dsp:cNvPr id="0" name=""/>
        <dsp:cNvSpPr/>
      </dsp:nvSpPr>
      <dsp:spPr>
        <a:xfrm rot="5400000">
          <a:off x="1604147" y="91207"/>
          <a:ext cx="1388631" cy="120810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0" kern="1200" dirty="0" err="1" smtClean="0">
              <a:latin typeface="Impact" pitchFamily="34" charset="0"/>
            </a:rPr>
            <a:t>Антропонозна</a:t>
          </a:r>
          <a:r>
            <a:rPr lang="uk-UA" sz="1400" b="0" kern="1200" dirty="0" smtClean="0">
              <a:latin typeface="Impact" pitchFamily="34" charset="0"/>
            </a:rPr>
            <a:t> хвороба</a:t>
          </a:r>
          <a:endParaRPr lang="ru-RU" sz="1400" b="0" kern="1200" dirty="0">
            <a:latin typeface="Impact" pitchFamily="34" charset="0"/>
          </a:endParaRPr>
        </a:p>
      </dsp:txBody>
      <dsp:txXfrm rot="5400000">
        <a:off x="1604147" y="91207"/>
        <a:ext cx="1388631" cy="1208109"/>
      </dsp:txXfrm>
    </dsp:sp>
    <dsp:sp modelId="{D7FDE1FD-A522-4192-8688-395C0A118C0B}">
      <dsp:nvSpPr>
        <dsp:cNvPr id="0" name=""/>
        <dsp:cNvSpPr/>
      </dsp:nvSpPr>
      <dsp:spPr>
        <a:xfrm rot="5400000">
          <a:off x="2254027" y="1269877"/>
          <a:ext cx="1388631" cy="120810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0" kern="1200" dirty="0" smtClean="0">
              <a:latin typeface="Impact" pitchFamily="34" charset="0"/>
            </a:rPr>
            <a:t>Натуральна віспа </a:t>
          </a:r>
          <a:endParaRPr lang="ru-RU" sz="1600" b="0" kern="1200" dirty="0">
            <a:latin typeface="Impact" pitchFamily="34" charset="0"/>
          </a:endParaRPr>
        </a:p>
      </dsp:txBody>
      <dsp:txXfrm rot="5400000">
        <a:off x="2254027" y="1269877"/>
        <a:ext cx="1388631" cy="1208109"/>
      </dsp:txXfrm>
    </dsp:sp>
    <dsp:sp modelId="{D8AEDF32-5BCA-4A56-8737-D926A7BD3DDD}">
      <dsp:nvSpPr>
        <dsp:cNvPr id="0" name=""/>
        <dsp:cNvSpPr/>
      </dsp:nvSpPr>
      <dsp:spPr>
        <a:xfrm>
          <a:off x="794575" y="1457342"/>
          <a:ext cx="1499721" cy="833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01EDC-8A30-478C-AAE6-BE92385118BD}">
      <dsp:nvSpPr>
        <dsp:cNvPr id="0" name=""/>
        <dsp:cNvSpPr/>
      </dsp:nvSpPr>
      <dsp:spPr>
        <a:xfrm rot="5400000">
          <a:off x="3558785" y="1269877"/>
          <a:ext cx="1388631" cy="120810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0" kern="1200" dirty="0" smtClean="0">
              <a:latin typeface="Impact" pitchFamily="34" charset="0"/>
            </a:rPr>
            <a:t>Безсоння</a:t>
          </a:r>
          <a:endParaRPr lang="ru-RU" sz="1400" b="0" kern="1200" dirty="0">
            <a:latin typeface="Impact" pitchFamily="34" charset="0"/>
          </a:endParaRPr>
        </a:p>
      </dsp:txBody>
      <dsp:txXfrm rot="5400000">
        <a:off x="3558785" y="1269877"/>
        <a:ext cx="1388631" cy="1208109"/>
      </dsp:txXfrm>
    </dsp:sp>
    <dsp:sp modelId="{6FA30C72-B685-4387-A4A8-1685FEC3C4BD}">
      <dsp:nvSpPr>
        <dsp:cNvPr id="0" name=""/>
        <dsp:cNvSpPr/>
      </dsp:nvSpPr>
      <dsp:spPr>
        <a:xfrm rot="5400000">
          <a:off x="2908905" y="2448547"/>
          <a:ext cx="1388631" cy="120810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latin typeface="Impact" pitchFamily="34" charset="0"/>
            </a:rPr>
            <a:t>Гнійна висипка на тілі</a:t>
          </a:r>
          <a:endParaRPr lang="ru-RU" sz="1500" kern="1200" dirty="0">
            <a:latin typeface="Impact" pitchFamily="34" charset="0"/>
          </a:endParaRPr>
        </a:p>
      </dsp:txBody>
      <dsp:txXfrm rot="5400000">
        <a:off x="2908905" y="2448547"/>
        <a:ext cx="1388631" cy="1208109"/>
      </dsp:txXfrm>
    </dsp:sp>
    <dsp:sp modelId="{44EB087B-B69F-4542-85B8-731CCDDEF222}">
      <dsp:nvSpPr>
        <dsp:cNvPr id="0" name=""/>
        <dsp:cNvSpPr/>
      </dsp:nvSpPr>
      <dsp:spPr>
        <a:xfrm>
          <a:off x="4243935" y="2636012"/>
          <a:ext cx="1549712" cy="8331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5CE2D8-393E-4B81-A4AB-23A65FFCB08C}">
      <dsp:nvSpPr>
        <dsp:cNvPr id="0" name=""/>
        <dsp:cNvSpPr/>
      </dsp:nvSpPr>
      <dsp:spPr>
        <a:xfrm rot="5400000">
          <a:off x="1604147" y="2448547"/>
          <a:ext cx="1388631" cy="1208109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latin typeface="Impact" pitchFamily="34" charset="0"/>
            </a:rPr>
            <a:t>Свербіж</a:t>
          </a:r>
          <a:endParaRPr lang="ru-RU" sz="1600" kern="1200" dirty="0">
            <a:latin typeface="Impact" pitchFamily="34" charset="0"/>
          </a:endParaRPr>
        </a:p>
      </dsp:txBody>
      <dsp:txXfrm rot="5400000">
        <a:off x="1604147" y="2448547"/>
        <a:ext cx="1388631" cy="120810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B95648-E7F2-439D-934A-9BD815183D6E}">
      <dsp:nvSpPr>
        <dsp:cNvPr id="0" name=""/>
        <dsp:cNvSpPr/>
      </dsp:nvSpPr>
      <dsp:spPr>
        <a:xfrm rot="5400000">
          <a:off x="2754564" y="53746"/>
          <a:ext cx="1361870" cy="125437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0" kern="1200" dirty="0" smtClean="0">
              <a:latin typeface="Impact" pitchFamily="34" charset="0"/>
            </a:rPr>
            <a:t>Тяжка діарея</a:t>
          </a:r>
          <a:endParaRPr lang="ru-RU" sz="1600" b="0" kern="1200" dirty="0">
            <a:latin typeface="Impact" pitchFamily="34" charset="0"/>
          </a:endParaRPr>
        </a:p>
      </dsp:txBody>
      <dsp:txXfrm rot="5400000">
        <a:off x="2754564" y="53746"/>
        <a:ext cx="1361870" cy="1254376"/>
      </dsp:txXfrm>
    </dsp:sp>
    <dsp:sp modelId="{FE295CB9-2EB3-4D32-AFC9-E0F4E55D2E99}">
      <dsp:nvSpPr>
        <dsp:cNvPr id="0" name=""/>
        <dsp:cNvSpPr/>
      </dsp:nvSpPr>
      <dsp:spPr>
        <a:xfrm>
          <a:off x="3919851" y="273411"/>
          <a:ext cx="1519846" cy="817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2B66D8-D57F-4B76-A5D1-F59528F40B29}">
      <dsp:nvSpPr>
        <dsp:cNvPr id="0" name=""/>
        <dsp:cNvSpPr/>
      </dsp:nvSpPr>
      <dsp:spPr>
        <a:xfrm rot="5400000">
          <a:off x="1330936" y="-2850"/>
          <a:ext cx="1361870" cy="143144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0" kern="1200" dirty="0" err="1" smtClean="0">
              <a:latin typeface="Impact" pitchFamily="34" charset="0"/>
            </a:rPr>
            <a:t>Антропонозна</a:t>
          </a:r>
          <a:r>
            <a:rPr lang="uk-UA" sz="1600" b="0" kern="1200" dirty="0" smtClean="0">
              <a:latin typeface="Impact" pitchFamily="34" charset="0"/>
            </a:rPr>
            <a:t> хвороба</a:t>
          </a:r>
          <a:endParaRPr lang="ru-RU" sz="1600" b="0" kern="1200" dirty="0">
            <a:latin typeface="Impact" pitchFamily="34" charset="0"/>
          </a:endParaRPr>
        </a:p>
      </dsp:txBody>
      <dsp:txXfrm rot="5400000">
        <a:off x="1330936" y="-2850"/>
        <a:ext cx="1361870" cy="1431448"/>
      </dsp:txXfrm>
    </dsp:sp>
    <dsp:sp modelId="{D7FDE1FD-A522-4192-8688-395C0A118C0B}">
      <dsp:nvSpPr>
        <dsp:cNvPr id="0" name=""/>
        <dsp:cNvSpPr/>
      </dsp:nvSpPr>
      <dsp:spPr>
        <a:xfrm rot="5400000">
          <a:off x="1968291" y="1245514"/>
          <a:ext cx="1361870" cy="118482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0" kern="1200" dirty="0" smtClean="0">
              <a:latin typeface="Impact" pitchFamily="34" charset="0"/>
            </a:rPr>
            <a:t>Холера</a:t>
          </a:r>
          <a:r>
            <a:rPr lang="uk-UA" sz="1050" b="0" kern="1200" dirty="0" smtClean="0">
              <a:latin typeface="Impact" pitchFamily="34" charset="0"/>
            </a:rPr>
            <a:t> </a:t>
          </a:r>
          <a:endParaRPr lang="ru-RU" sz="1800" b="0" kern="1200" dirty="0">
            <a:latin typeface="Impact" pitchFamily="34" charset="0"/>
          </a:endParaRPr>
        </a:p>
      </dsp:txBody>
      <dsp:txXfrm rot="5400000">
        <a:off x="1968291" y="1245514"/>
        <a:ext cx="1361870" cy="1184826"/>
      </dsp:txXfrm>
    </dsp:sp>
    <dsp:sp modelId="{D8AEDF32-5BCA-4A56-8737-D926A7BD3DDD}">
      <dsp:nvSpPr>
        <dsp:cNvPr id="0" name=""/>
        <dsp:cNvSpPr/>
      </dsp:nvSpPr>
      <dsp:spPr>
        <a:xfrm>
          <a:off x="536965" y="1429366"/>
          <a:ext cx="1470819" cy="817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01EDC-8A30-478C-AAE6-BE92385118BD}">
      <dsp:nvSpPr>
        <dsp:cNvPr id="0" name=""/>
        <dsp:cNvSpPr/>
      </dsp:nvSpPr>
      <dsp:spPr>
        <a:xfrm rot="5400000">
          <a:off x="3247904" y="1245514"/>
          <a:ext cx="1361870" cy="118482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Impact" pitchFamily="34" charset="0"/>
            </a:rPr>
            <a:t>Сильна слабкість</a:t>
          </a:r>
          <a:endParaRPr lang="ru-RU" sz="1400" kern="1200" dirty="0">
            <a:latin typeface="Impact" pitchFamily="34" charset="0"/>
          </a:endParaRPr>
        </a:p>
      </dsp:txBody>
      <dsp:txXfrm rot="5400000">
        <a:off x="3247904" y="1245514"/>
        <a:ext cx="1361870" cy="1184826"/>
      </dsp:txXfrm>
    </dsp:sp>
    <dsp:sp modelId="{6FA30C72-B685-4387-A4A8-1685FEC3C4BD}">
      <dsp:nvSpPr>
        <dsp:cNvPr id="0" name=""/>
        <dsp:cNvSpPr/>
      </dsp:nvSpPr>
      <dsp:spPr>
        <a:xfrm rot="5400000">
          <a:off x="2610549" y="2401469"/>
          <a:ext cx="1361870" cy="118482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latin typeface="Impact" pitchFamily="34" charset="0"/>
            </a:rPr>
            <a:t>Розлади шлунку</a:t>
          </a:r>
          <a:endParaRPr lang="ru-RU" sz="1400" kern="1200" dirty="0">
            <a:latin typeface="Impact" pitchFamily="34" charset="0"/>
          </a:endParaRPr>
        </a:p>
      </dsp:txBody>
      <dsp:txXfrm rot="5400000">
        <a:off x="2610549" y="2401469"/>
        <a:ext cx="1361870" cy="1184826"/>
      </dsp:txXfrm>
    </dsp:sp>
    <dsp:sp modelId="{44EB087B-B69F-4542-85B8-731CCDDEF222}">
      <dsp:nvSpPr>
        <dsp:cNvPr id="0" name=""/>
        <dsp:cNvSpPr/>
      </dsp:nvSpPr>
      <dsp:spPr>
        <a:xfrm>
          <a:off x="3919851" y="2585322"/>
          <a:ext cx="1519846" cy="817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5CE2D8-393E-4B81-A4AB-23A65FFCB08C}">
      <dsp:nvSpPr>
        <dsp:cNvPr id="0" name=""/>
        <dsp:cNvSpPr/>
      </dsp:nvSpPr>
      <dsp:spPr>
        <a:xfrm rot="5400000">
          <a:off x="1330936" y="2401469"/>
          <a:ext cx="1361870" cy="118482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latin typeface="Impact" pitchFamily="34" charset="0"/>
            </a:rPr>
            <a:t>Сильна спрага</a:t>
          </a:r>
          <a:endParaRPr lang="ru-RU" sz="1600" kern="1200" dirty="0">
            <a:latin typeface="Impact" pitchFamily="34" charset="0"/>
          </a:endParaRPr>
        </a:p>
      </dsp:txBody>
      <dsp:txXfrm rot="5400000">
        <a:off x="1330936" y="2401469"/>
        <a:ext cx="1361870" cy="118482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B95648-E7F2-439D-934A-9BD815183D6E}">
      <dsp:nvSpPr>
        <dsp:cNvPr id="0" name=""/>
        <dsp:cNvSpPr/>
      </dsp:nvSpPr>
      <dsp:spPr>
        <a:xfrm rot="5400000">
          <a:off x="3005994" y="98460"/>
          <a:ext cx="1493818" cy="1299621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kern="1200" dirty="0" smtClean="0">
              <a:latin typeface="Impact" pitchFamily="34" charset="0"/>
            </a:rPr>
            <a:t>Висока лихоманка</a:t>
          </a:r>
          <a:endParaRPr lang="ru-RU" sz="1200" kern="1200" dirty="0">
            <a:latin typeface="Impact" pitchFamily="34" charset="0"/>
          </a:endParaRPr>
        </a:p>
      </dsp:txBody>
      <dsp:txXfrm rot="5400000">
        <a:off x="3005994" y="98460"/>
        <a:ext cx="1493818" cy="1299621"/>
      </dsp:txXfrm>
    </dsp:sp>
    <dsp:sp modelId="{FE295CB9-2EB3-4D32-AFC9-E0F4E55D2E99}">
      <dsp:nvSpPr>
        <dsp:cNvPr id="0" name=""/>
        <dsp:cNvSpPr/>
      </dsp:nvSpPr>
      <dsp:spPr>
        <a:xfrm>
          <a:off x="4442151" y="300125"/>
          <a:ext cx="1667101" cy="896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2B66D8-D57F-4B76-A5D1-F59528F40B29}">
      <dsp:nvSpPr>
        <dsp:cNvPr id="0" name=""/>
        <dsp:cNvSpPr/>
      </dsp:nvSpPr>
      <dsp:spPr>
        <a:xfrm rot="5400000">
          <a:off x="1602403" y="98460"/>
          <a:ext cx="1493818" cy="1299621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0" kern="1200" dirty="0" smtClean="0">
              <a:latin typeface="Impact" pitchFamily="34" charset="0"/>
            </a:rPr>
            <a:t>Різновид грипу</a:t>
          </a:r>
          <a:endParaRPr lang="ru-RU" sz="1700" b="0" kern="1200" dirty="0">
            <a:latin typeface="Impact" pitchFamily="34" charset="0"/>
          </a:endParaRPr>
        </a:p>
      </dsp:txBody>
      <dsp:txXfrm rot="5400000">
        <a:off x="1602403" y="98460"/>
        <a:ext cx="1493818" cy="1299621"/>
      </dsp:txXfrm>
    </dsp:sp>
    <dsp:sp modelId="{D7FDE1FD-A522-4192-8688-395C0A118C0B}">
      <dsp:nvSpPr>
        <dsp:cNvPr id="0" name=""/>
        <dsp:cNvSpPr/>
      </dsp:nvSpPr>
      <dsp:spPr>
        <a:xfrm rot="5400000">
          <a:off x="2301510" y="1366413"/>
          <a:ext cx="1493818" cy="1299621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0" kern="1200" dirty="0" smtClean="0">
              <a:latin typeface="Impact" pitchFamily="34" charset="0"/>
            </a:rPr>
            <a:t>Іспанка </a:t>
          </a:r>
          <a:endParaRPr lang="ru-RU" sz="1600" b="0" kern="1200" dirty="0">
            <a:latin typeface="Impact" pitchFamily="34" charset="0"/>
          </a:endParaRPr>
        </a:p>
      </dsp:txBody>
      <dsp:txXfrm rot="5400000">
        <a:off x="2301510" y="1366413"/>
        <a:ext cx="1493818" cy="1299621"/>
      </dsp:txXfrm>
    </dsp:sp>
    <dsp:sp modelId="{D8AEDF32-5BCA-4A56-8737-D926A7BD3DDD}">
      <dsp:nvSpPr>
        <dsp:cNvPr id="0" name=""/>
        <dsp:cNvSpPr/>
      </dsp:nvSpPr>
      <dsp:spPr>
        <a:xfrm>
          <a:off x="731507" y="1568078"/>
          <a:ext cx="1613323" cy="896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01EDC-8A30-478C-AAE6-BE92385118BD}">
      <dsp:nvSpPr>
        <dsp:cNvPr id="0" name=""/>
        <dsp:cNvSpPr/>
      </dsp:nvSpPr>
      <dsp:spPr>
        <a:xfrm rot="5400000">
          <a:off x="3705101" y="1366413"/>
          <a:ext cx="1493818" cy="1299621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latin typeface="Impact" pitchFamily="34" charset="0"/>
            </a:rPr>
            <a:t>Посиніння тіла</a:t>
          </a:r>
          <a:endParaRPr lang="ru-RU" sz="1500" kern="1200" dirty="0">
            <a:latin typeface="Impact" pitchFamily="34" charset="0"/>
          </a:endParaRPr>
        </a:p>
      </dsp:txBody>
      <dsp:txXfrm rot="5400000">
        <a:off x="3705101" y="1366413"/>
        <a:ext cx="1493818" cy="1299621"/>
      </dsp:txXfrm>
    </dsp:sp>
    <dsp:sp modelId="{6FA30C72-B685-4387-A4A8-1685FEC3C4BD}">
      <dsp:nvSpPr>
        <dsp:cNvPr id="0" name=""/>
        <dsp:cNvSpPr/>
      </dsp:nvSpPr>
      <dsp:spPr>
        <a:xfrm rot="5400000">
          <a:off x="3005994" y="2634366"/>
          <a:ext cx="1493818" cy="1299621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>
              <a:latin typeface="Impact" pitchFamily="34" charset="0"/>
            </a:rPr>
            <a:t>Кашель з кров'ю </a:t>
          </a:r>
          <a:endParaRPr lang="ru-RU" sz="1700" kern="1200" dirty="0">
            <a:latin typeface="Impact" pitchFamily="34" charset="0"/>
          </a:endParaRPr>
        </a:p>
      </dsp:txBody>
      <dsp:txXfrm rot="5400000">
        <a:off x="3005994" y="2634366"/>
        <a:ext cx="1493818" cy="1299621"/>
      </dsp:txXfrm>
    </dsp:sp>
    <dsp:sp modelId="{44EB087B-B69F-4542-85B8-731CCDDEF222}">
      <dsp:nvSpPr>
        <dsp:cNvPr id="0" name=""/>
        <dsp:cNvSpPr/>
      </dsp:nvSpPr>
      <dsp:spPr>
        <a:xfrm>
          <a:off x="4442151" y="2836031"/>
          <a:ext cx="1667101" cy="896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5CE2D8-393E-4B81-A4AB-23A65FFCB08C}">
      <dsp:nvSpPr>
        <dsp:cNvPr id="0" name=""/>
        <dsp:cNvSpPr/>
      </dsp:nvSpPr>
      <dsp:spPr>
        <a:xfrm rot="5400000">
          <a:off x="1602403" y="2634366"/>
          <a:ext cx="1493818" cy="1299621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latin typeface="Impact" pitchFamily="34" charset="0"/>
            </a:rPr>
            <a:t>Помирають молоді люди</a:t>
          </a:r>
          <a:endParaRPr lang="ru-RU" sz="1300" kern="1200" dirty="0">
            <a:latin typeface="Impact" pitchFamily="34" charset="0"/>
          </a:endParaRPr>
        </a:p>
      </dsp:txBody>
      <dsp:txXfrm rot="5400000">
        <a:off x="1602403" y="2634366"/>
        <a:ext cx="1493818" cy="12996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FB4AB-86BA-4AC6-970C-F094028E65FC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3C594-3045-466B-A7C4-AAD3C0C995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9555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3C594-3045-466B-A7C4-AAD3C0C995EE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5090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3C594-3045-466B-A7C4-AAD3C0C995EE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8259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1" y="3564095"/>
            <a:ext cx="9144000" cy="158472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69942" tIns="34971" rIns="69942" bIns="34971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69942" tIns="34971" rIns="69942" bIns="34971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2503170"/>
            <a:ext cx="6480048" cy="1725930"/>
          </a:xfrm>
        </p:spPr>
        <p:txBody>
          <a:bodyPr rIns="34971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158610"/>
            <a:ext cx="6480048" cy="1314450"/>
          </a:xfrm>
        </p:spPr>
        <p:txBody>
          <a:bodyPr tIns="0" rIns="34971" bIns="0" anchor="b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  <a:effectLst/>
              </a:defRPr>
            </a:lvl1pPr>
            <a:lvl2pPr marL="349712" indent="0" algn="ctr">
              <a:buNone/>
            </a:lvl2pPr>
            <a:lvl3pPr marL="699425" indent="0" algn="ctr">
              <a:buNone/>
            </a:lvl3pPr>
            <a:lvl4pPr marL="1049137" indent="0" algn="ctr">
              <a:buNone/>
            </a:lvl4pPr>
            <a:lvl5pPr marL="1398849" indent="0" algn="ctr">
              <a:buNone/>
            </a:lvl5pPr>
            <a:lvl6pPr marL="1748561" indent="0" algn="ctr">
              <a:buNone/>
            </a:lvl6pPr>
            <a:lvl7pPr marL="2098274" indent="0" algn="ctr">
              <a:buNone/>
            </a:lvl7pPr>
            <a:lvl8pPr marL="2447986" indent="0" algn="ctr">
              <a:buNone/>
            </a:lvl8pPr>
            <a:lvl9pPr marL="2797698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76DA3C-AD67-4049-9266-C1051C9250CC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094060-0C49-48F8-9B64-F72CF9A8A70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54A3C4-7337-47AE-943B-46697308B4BE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451DB7-3FE7-4506-88E1-C89483BC73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1" y="3564095"/>
            <a:ext cx="9144000" cy="158472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69942" tIns="34971" rIns="69942" bIns="34971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69942" tIns="34971" rIns="69942" bIns="34971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2687877"/>
            <a:ext cx="6629400" cy="1369773"/>
          </a:xfrm>
        </p:spPr>
        <p:txBody>
          <a:bodyPr tIns="0" bIns="0" anchor="t"/>
          <a:lstStyle>
            <a:lvl1pPr algn="l">
              <a:buNone/>
              <a:defRPr sz="3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1" y="1864350"/>
            <a:ext cx="6629400" cy="800016"/>
          </a:xfrm>
        </p:spPr>
        <p:txBody>
          <a:bodyPr lIns="34971" tIns="0" rIns="34971" bIns="0" anchor="b"/>
          <a:lstStyle>
            <a:lvl1pPr marL="0" indent="0" algn="l">
              <a:buNone/>
              <a:defRPr sz="1500">
                <a:solidFill>
                  <a:schemeClr val="tx1"/>
                </a:solidFill>
                <a:effectLst/>
              </a:defRPr>
            </a:lvl1pPr>
            <a:lvl2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D8FB23-115A-4B14-8DCD-516098854910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9790F9-B221-4EF0-9BE6-8D763B80BFD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7467600" cy="85725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3657600" cy="339447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200151"/>
            <a:ext cx="3657600" cy="339447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B817DC-7413-4702-9CAF-D3F869ECEAFD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32E947-CE08-44B8-BEA0-D832E6B2CB6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1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4114800"/>
            <a:ext cx="4040188" cy="62865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40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4114800"/>
            <a:ext cx="4041775" cy="62865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accent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40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1" y="1137684"/>
            <a:ext cx="4040188" cy="295632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137684"/>
            <a:ext cx="4041775" cy="2956323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9D5F79-5FC9-4FDE-95B9-4BAA52AEB5C3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AF4FA0-BA73-4DA3-9F7C-90F8B92E4DD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5741"/>
            <a:ext cx="7470648" cy="857250"/>
          </a:xfrm>
        </p:spPr>
        <p:txBody>
          <a:bodyPr anchor="ctr"/>
          <a:lstStyle>
            <a:lvl1pPr algn="l">
              <a:defRPr sz="35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FAC962-6366-4D94-8DAE-8A0FF04ACBC0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FA9CBBE-C470-4D2B-AB65-04AB2ECF0FF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E05E5F-D21B-44AB-95C3-087B1D250B2A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BC5FEE-C624-449D-8FC0-73386F1D2F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889145"/>
            <a:ext cx="3200400" cy="547688"/>
          </a:xfrm>
        </p:spPr>
        <p:txBody>
          <a:bodyPr tIns="0" bIns="0" anchor="t"/>
          <a:lstStyle>
            <a:lvl1pPr algn="l">
              <a:buNone/>
              <a:defRPr sz="14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1" y="160818"/>
            <a:ext cx="2743201" cy="685800"/>
          </a:xfrm>
        </p:spPr>
        <p:txBody>
          <a:bodyPr lIns="34971" tIns="0" rIns="34971" bIns="0" anchor="b"/>
          <a:lstStyle>
            <a:lvl1pPr marL="0" indent="0" algn="l">
              <a:buNone/>
              <a:defRPr sz="1100"/>
            </a:lvl1pPr>
            <a:lvl2pPr>
              <a:buNone/>
              <a:defRPr sz="900"/>
            </a:lvl2pPr>
            <a:lvl3pPr>
              <a:buNone/>
              <a:defRPr sz="800"/>
            </a:lvl3pPr>
            <a:lvl4pPr>
              <a:buNone/>
              <a:defRPr sz="700"/>
            </a:lvl4pPr>
            <a:lvl5pPr>
              <a:buNone/>
              <a:defRPr sz="7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485901"/>
            <a:ext cx="7086601" cy="28575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FFC64E-04A2-43B8-994A-30E1E9ECE1E3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4816548"/>
            <a:ext cx="762001" cy="273844"/>
          </a:xfrm>
        </p:spPr>
        <p:txBody>
          <a:bodyPr/>
          <a:lstStyle/>
          <a:p>
            <a:pPr>
              <a:defRPr/>
            </a:pPr>
            <a:fld id="{07C863F9-15E4-4106-834C-48E4087537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3" y="1279283"/>
            <a:ext cx="3053868" cy="940356"/>
          </a:xfrm>
        </p:spPr>
        <p:txBody>
          <a:bodyPr anchor="b"/>
          <a:lstStyle>
            <a:lvl1pPr algn="l">
              <a:buNone/>
              <a:defRPr sz="17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9" y="764931"/>
            <a:ext cx="4114800" cy="30861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6" y="2249074"/>
            <a:ext cx="3053865" cy="1997611"/>
          </a:xfrm>
        </p:spPr>
        <p:txBody>
          <a:bodyPr lIns="34971" rIns="34971"/>
          <a:lstStyle>
            <a:lvl1pPr marL="0" indent="0">
              <a:buFontTx/>
              <a:buNone/>
              <a:defRPr sz="900"/>
            </a:lvl1pPr>
            <a:lvl2pPr>
              <a:buFontTx/>
              <a:buNone/>
              <a:defRPr sz="900"/>
            </a:lvl2pPr>
            <a:lvl3pPr>
              <a:buFontTx/>
              <a:buNone/>
              <a:defRPr sz="800"/>
            </a:lvl3pPr>
            <a:lvl4pPr>
              <a:buFontTx/>
              <a:buNone/>
              <a:defRPr sz="700"/>
            </a:lvl4pPr>
            <a:lvl5pPr>
              <a:buFontTx/>
              <a:buNone/>
              <a:defRPr sz="7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1" y="4816548"/>
            <a:ext cx="2133600" cy="273844"/>
          </a:xfrm>
        </p:spPr>
        <p:txBody>
          <a:bodyPr/>
          <a:lstStyle/>
          <a:p>
            <a:pPr>
              <a:defRPr/>
            </a:pPr>
            <a:fld id="{BB8B573E-F85F-4EDE-AF4A-9CA5434A13EF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B37E85-A02C-4A15-A1F4-6CA8E65638B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AA54DD-7886-4F72-9C34-A20EC5941FC2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9337D9-13E6-49D7-AD12-A8E9F3CA9A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05979"/>
            <a:ext cx="2057399" cy="438864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05979"/>
            <a:ext cx="6019800" cy="438864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EBF988-39B4-4EE5-8553-188D6034B698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2BDF84-DAA3-4C17-9F73-B7455FB02E2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1" y="3564095"/>
            <a:ext cx="9144000" cy="158472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69942" tIns="34971" rIns="69942" bIns="34971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1" y="0"/>
            <a:ext cx="1828800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69942" tIns="34971" rIns="69942" bIns="34971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1" y="205979"/>
            <a:ext cx="7467600" cy="857250"/>
          </a:xfrm>
          <a:prstGeom prst="rect">
            <a:avLst/>
          </a:prstGeom>
        </p:spPr>
        <p:txBody>
          <a:bodyPr vert="horz" lIns="34971" tIns="34971" rIns="34971" bIns="34971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7467600" cy="3394472"/>
          </a:xfrm>
          <a:prstGeom prst="rect">
            <a:avLst/>
          </a:prstGeom>
        </p:spPr>
        <p:txBody>
          <a:bodyPr vert="horz" lIns="69942" tIns="34971" rIns="69942" bIns="34971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1" y="4816548"/>
            <a:ext cx="2133600" cy="273844"/>
          </a:xfrm>
          <a:prstGeom prst="rect">
            <a:avLst/>
          </a:prstGeom>
        </p:spPr>
        <p:txBody>
          <a:bodyPr vert="horz" lIns="69942" tIns="34971" rIns="69942" bIns="0" anchor="b"/>
          <a:lstStyle>
            <a:lvl1pPr algn="l" eaLnBrk="1" latinLnBrk="0" hangingPunct="1">
              <a:defRPr kumimoji="0" sz="8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A6E77B47-13A3-4355-AB50-8A47C58E4F0F}" type="datetimeFigureOut">
              <a:rPr lang="ru-RU" smtClean="0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1" y="4816548"/>
            <a:ext cx="2895599" cy="273844"/>
          </a:xfrm>
          <a:prstGeom prst="rect">
            <a:avLst/>
          </a:prstGeom>
        </p:spPr>
        <p:txBody>
          <a:bodyPr vert="horz" lIns="0" tIns="34971" rIns="0" bIns="0" anchor="b"/>
          <a:lstStyle>
            <a:lvl1pPr algn="ctr" eaLnBrk="1" latinLnBrk="0" hangingPunct="1">
              <a:defRPr kumimoji="0" sz="8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4816548"/>
            <a:ext cx="762001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8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59EEDEE0-7BB8-44CD-8606-13D21E74C6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1735" indent="-29375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52545" indent="-209827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69367" indent="-195839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79194" indent="-181850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140062" indent="-139885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300930" indent="-139885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468792" indent="-139885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636653" indent="-139885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783533" indent="-139885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9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994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4913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988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485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982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479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9769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87;&#1072;&#1085;&#1076;&#1077;&#1084;&#1110;&#1103;\1%20(online-video-cutter.com).mp4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5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74.jpeg"/><Relationship Id="rId7" Type="http://schemas.openxmlformats.org/officeDocument/2006/relationships/diagramColors" Target="../diagrams/colors4.xml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пандемія\17553659_1101432473301525_206771929369334616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5550" cy="379588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3291830"/>
            <a:ext cx="8784976" cy="1595213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tx1"/>
                </a:solidFill>
                <a:latin typeface="DS Yermak_D" pitchFamily="66" charset="-52"/>
              </a:rPr>
              <a:t>Пандемія 1918: </a:t>
            </a:r>
            <a:br>
              <a:rPr lang="uk-UA" dirty="0" smtClean="0">
                <a:solidFill>
                  <a:schemeClr val="tx1"/>
                </a:solidFill>
                <a:latin typeface="DS Yermak_D" pitchFamily="66" charset="-52"/>
              </a:rPr>
            </a:br>
            <a:r>
              <a:rPr lang="uk-UA" dirty="0" smtClean="0">
                <a:solidFill>
                  <a:schemeClr val="tx1"/>
                </a:solidFill>
                <a:latin typeface="DS Yermak_D" pitchFamily="66" charset="-52"/>
              </a:rPr>
              <a:t>карантин, щеплення та закриті кордони</a:t>
            </a:r>
            <a:endParaRPr lang="ru-RU" dirty="0">
              <a:solidFill>
                <a:schemeClr val="tx1"/>
              </a:solidFill>
              <a:latin typeface="DS Yermak_D" pitchFamily="66" charset="-52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443958"/>
            <a:ext cx="7531645" cy="56059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uk-UA" sz="4000" dirty="0" smtClean="0">
                <a:solidFill>
                  <a:srgbClr val="FF0000"/>
                </a:solidFill>
                <a:latin typeface="Slavjanic Ucs" pitchFamily="2" charset="0"/>
              </a:rPr>
              <a:t>Засідання Ради Міністрів Української Держави</a:t>
            </a:r>
            <a:endParaRPr lang="ru-RU" sz="4000" dirty="0">
              <a:solidFill>
                <a:srgbClr val="FF0000"/>
              </a:solidFill>
              <a:latin typeface="Slavjanic Ucs" pitchFamily="2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 (online-video-cutter.com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043608" y="0"/>
            <a:ext cx="6948264" cy="5211198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er\Desktop\пандемія\2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user\AppData\Local\Packages\Microsoft.Windows.Photos_8wekyb3d8bbwe\TempState\ShareServiceTempFolder\3.jpeg"/>
          <p:cNvPicPr>
            <a:picLocks noChangeAspect="1" noChangeArrowheads="1"/>
          </p:cNvPicPr>
          <p:nvPr/>
        </p:nvPicPr>
        <p:blipFill>
          <a:blip r:embed="rId2" cstate="print"/>
          <a:srcRect l="18965"/>
          <a:stretch>
            <a:fillRect/>
          </a:stretch>
        </p:blipFill>
        <p:spPr bwMode="auto">
          <a:xfrm>
            <a:off x="0" y="0"/>
            <a:ext cx="9178297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C:\Users\user\Desktop\пандемія\02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2432" y="0"/>
            <a:ext cx="6731568" cy="321981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24127" y="3651870"/>
            <a:ext cx="3419875" cy="1491632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Slavjanic Ucs" pitchFamily="2" charset="0"/>
              </a:rPr>
              <a:t>Представники України у Брест-Литовську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33794" name="Picture 2" descr="C:\Users\user\Desktop\пандемія\03-8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49295"/>
            <a:ext cx="5688632" cy="239420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5976" y="141485"/>
            <a:ext cx="4788026" cy="774082"/>
          </a:xfrm>
        </p:spPr>
        <p:txBody>
          <a:bodyPr/>
          <a:lstStyle/>
          <a:p>
            <a:r>
              <a:rPr lang="uk-UA" dirty="0" smtClean="0">
                <a:latin typeface="Slavjanic Ucs" pitchFamily="2" charset="0"/>
              </a:rPr>
              <a:t>Біженці на Волині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32772" name="Picture 4" descr="C:\Users\user\Desktop\пандемія\3.jpg"/>
          <p:cNvPicPr>
            <a:picLocks noChangeAspect="1" noChangeArrowheads="1"/>
          </p:cNvPicPr>
          <p:nvPr/>
        </p:nvPicPr>
        <p:blipFill>
          <a:blip r:embed="rId2" cstate="print"/>
          <a:srcRect b="9078"/>
          <a:stretch>
            <a:fillRect/>
          </a:stretch>
        </p:blipFill>
        <p:spPr bwMode="auto">
          <a:xfrm>
            <a:off x="2768343" y="1779662"/>
            <a:ext cx="6375657" cy="2880320"/>
          </a:xfrm>
          <a:prstGeom prst="rect">
            <a:avLst/>
          </a:prstGeom>
          <a:noFill/>
        </p:spPr>
      </p:pic>
      <p:pic>
        <p:nvPicPr>
          <p:cNvPr id="32774" name="Picture 6" descr="C:\Users\user\Desktop\пандемія\5.jpg"/>
          <p:cNvPicPr>
            <a:picLocks noChangeAspect="1" noChangeArrowheads="1"/>
          </p:cNvPicPr>
          <p:nvPr/>
        </p:nvPicPr>
        <p:blipFill>
          <a:blip r:embed="rId3" cstate="print"/>
          <a:srcRect r="1365" b="9043"/>
          <a:stretch>
            <a:fillRect/>
          </a:stretch>
        </p:blipFill>
        <p:spPr bwMode="auto">
          <a:xfrm>
            <a:off x="0" y="0"/>
            <a:ext cx="3172415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C:\Users\user\Desktop\пандемія\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7880" y="1443313"/>
            <a:ext cx="7176120" cy="3700187"/>
          </a:xfrm>
          <a:prstGeom prst="rect">
            <a:avLst/>
          </a:prstGeom>
          <a:noFill/>
        </p:spPr>
      </p:pic>
      <p:pic>
        <p:nvPicPr>
          <p:cNvPr id="31746" name="Picture 2" descr="C:\Users\user\Desktop\пандемія\8 (1).jpg"/>
          <p:cNvPicPr>
            <a:picLocks noChangeAspect="1" noChangeArrowheads="1"/>
          </p:cNvPicPr>
          <p:nvPr/>
        </p:nvPicPr>
        <p:blipFill>
          <a:blip r:embed="rId3" cstate="print"/>
          <a:srcRect b="6132"/>
          <a:stretch>
            <a:fillRect/>
          </a:stretch>
        </p:blipFill>
        <p:spPr bwMode="auto">
          <a:xfrm>
            <a:off x="0" y="0"/>
            <a:ext cx="6264697" cy="2742995"/>
          </a:xfrm>
          <a:prstGeom prst="rect">
            <a:avLst/>
          </a:prstGeom>
          <a:noFill/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44207" y="141484"/>
            <a:ext cx="2699795" cy="994173"/>
          </a:xfrm>
        </p:spPr>
        <p:txBody>
          <a:bodyPr/>
          <a:lstStyle/>
          <a:p>
            <a:r>
              <a:rPr lang="uk-UA" dirty="0" smtClean="0">
                <a:latin typeface="Slavjanic Ucs" pitchFamily="2" charset="0"/>
              </a:rPr>
              <a:t>Біженці</a:t>
            </a:r>
            <a:endParaRPr lang="ru-RU" dirty="0">
              <a:latin typeface="Slavjanic Ucs" pitchFamily="2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8" descr="C:\Users\user\Desktop\пандемія\42269640_6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076056" y="483518"/>
            <a:ext cx="3059834" cy="994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lavjanic Ucs" pitchFamily="2" charset="0"/>
                <a:ea typeface="+mj-ea"/>
                <a:cs typeface="+mj-cs"/>
              </a:rPr>
              <a:t>Біженці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lavjanic Ucs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user\Desktop\пандемія\284E8EE5-9C42-4B3C-B1E9-DC040E53DF1C_w1597_n_st.jpg"/>
          <p:cNvPicPr>
            <a:picLocks noChangeAspect="1" noChangeArrowheads="1"/>
          </p:cNvPicPr>
          <p:nvPr/>
        </p:nvPicPr>
        <p:blipFill>
          <a:blip r:embed="rId2" cstate="print"/>
          <a:srcRect l="11525" t="4564" r="6901" b="9528"/>
          <a:stretch>
            <a:fillRect/>
          </a:stretch>
        </p:blipFill>
        <p:spPr bwMode="auto">
          <a:xfrm>
            <a:off x="3635895" y="0"/>
            <a:ext cx="5508105" cy="3177956"/>
          </a:xfrm>
          <a:prstGeom prst="rect">
            <a:avLst/>
          </a:prstGeom>
          <a:noFill/>
        </p:spPr>
      </p:pic>
      <p:pic>
        <p:nvPicPr>
          <p:cNvPr id="29698" name="Picture 2" descr="C:\Users\user\AppData\Local\Packages\Microsoft.Windows.Photos_8wekyb3d8bbwe\TempState\ShareServiceTempFolder\fbb1fed7455c45fbab7bebc59efbfcb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1242"/>
            <a:ext cx="5688632" cy="2942258"/>
          </a:xfrm>
          <a:prstGeom prst="rect">
            <a:avLst/>
          </a:prstGeom>
          <a:noFill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7504" y="123478"/>
            <a:ext cx="3528392" cy="1008112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Slavjanic Ucs" pitchFamily="2" charset="0"/>
              </a:rPr>
              <a:t>Поширення епідемій</a:t>
            </a:r>
            <a:endParaRPr lang="ru-RU" dirty="0">
              <a:latin typeface="Slavjanic Ucs" pitchFamily="2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8872" y="4"/>
            <a:ext cx="6755130" cy="994173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Slavjanic Ucs" pitchFamily="2" charset="0"/>
              </a:rPr>
              <a:t>“ Скрізь по повітах лютують пошесті, майже всі існуючі… ”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28673" name="Picture 1" descr="C:\Users\user\Desktop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7574"/>
            <a:ext cx="9144000" cy="4155926"/>
          </a:xfrm>
          <a:prstGeom prst="rect">
            <a:avLst/>
          </a:prstGeom>
          <a:noFill/>
        </p:spPr>
      </p:pic>
      <p:pic>
        <p:nvPicPr>
          <p:cNvPr id="28675" name="Picture 3" descr="C:\Users\user\AppData\Local\Packages\Microsoft.Windows.Photos_8wekyb3d8bbwe\TempState\ShareServiceTempFolder\97e135b--azetne-povidomlennja-pro-zakrittja-kordonu-z--osieju-cherez-kholeru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116375"/>
            <a:ext cx="3096347" cy="2276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07854"/>
            <a:ext cx="6912768" cy="699542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latin typeface="Slavjanic Ucs" pitchFamily="2" charset="0"/>
              </a:rPr>
              <a:t>Будинок Міністерства народного здоров'я та державного опікування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27649" name="Picture 1" descr="C:\Users\user\Desktop\пандемія\4 (1).jpg"/>
          <p:cNvPicPr>
            <a:picLocks noChangeAspect="1" noChangeArrowheads="1"/>
          </p:cNvPicPr>
          <p:nvPr/>
        </p:nvPicPr>
        <p:blipFill>
          <a:blip r:embed="rId2" cstate="print"/>
          <a:srcRect b="12201"/>
          <a:stretch>
            <a:fillRect/>
          </a:stretch>
        </p:blipFill>
        <p:spPr bwMode="auto">
          <a:xfrm>
            <a:off x="0" y="0"/>
            <a:ext cx="5521535" cy="3435846"/>
          </a:xfrm>
          <a:prstGeom prst="rect">
            <a:avLst/>
          </a:prstGeom>
          <a:noFill/>
        </p:spPr>
      </p:pic>
      <p:pic>
        <p:nvPicPr>
          <p:cNvPr id="27650" name="Picture 2" descr="C:\Users\user\Desktop\пандемія\Овксентій Корчак-Чепурківський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67494"/>
            <a:ext cx="2999382" cy="31683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039543" y="4299942"/>
            <a:ext cx="4104457" cy="75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lavjanic Ucs" pitchFamily="2" charset="0"/>
                <a:ea typeface="+mj-ea"/>
                <a:cs typeface="+mj-cs"/>
              </a:rPr>
              <a:t>Овксентій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dirty="0" err="1" smtClean="0">
                <a:latin typeface="Slavjanic Ucs" pitchFamily="2" charset="0"/>
                <a:ea typeface="+mj-ea"/>
                <a:cs typeface="+mj-cs"/>
              </a:rPr>
              <a:t>Корчак-Чепурківський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lavjanic Ucs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6178" y="273844"/>
            <a:ext cx="2987823" cy="2027877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Slavjanic Ucs" pitchFamily="2" charset="0"/>
              </a:rPr>
              <a:t>Німецькі та австрійські окупаційні війська в Україні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26626" name="Picture 2" descr="C:\Users\user\Desktop\пандемія\42429838_6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60847" y="3"/>
            <a:ext cx="9163439" cy="3863320"/>
          </a:xfrm>
          <a:prstGeom prst="rect">
            <a:avLst/>
          </a:prstGeom>
          <a:noFill/>
        </p:spPr>
      </p:pic>
      <p:pic>
        <p:nvPicPr>
          <p:cNvPr id="26628" name="Picture 4" descr="C:\Users\user\Desktop\пандемія\42258652_9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5" y="2547815"/>
            <a:ext cx="6655477" cy="280609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339502"/>
            <a:ext cx="5724128" cy="85725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Slavjanic Ucs" pitchFamily="2" charset="0"/>
              </a:rPr>
              <a:t>Розпис державних прибутків та видатків України на </a:t>
            </a:r>
            <a:r>
              <a:rPr lang="uk-UA" dirty="0" smtClean="0">
                <a:latin typeface="Bahnschrift SemiLight Condensed" pitchFamily="34" charset="0"/>
              </a:rPr>
              <a:t>1918 </a:t>
            </a:r>
            <a:r>
              <a:rPr lang="uk-UA" dirty="0" smtClean="0">
                <a:latin typeface="Slavjanic Ucs" pitchFamily="2" charset="0"/>
              </a:rPr>
              <a:t>рік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25602" name="Picture 2" descr="C:\Users\user\Desktop\пандемія\044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730"/>
            <a:ext cx="3384376" cy="5185230"/>
          </a:xfrm>
          <a:prstGeom prst="rect">
            <a:avLst/>
          </a:prstGeom>
          <a:noFill/>
        </p:spPr>
      </p:pic>
      <p:pic>
        <p:nvPicPr>
          <p:cNvPr id="25604" name="Picture 4" descr="C:\Users\user\Desktop\пандемія\044162.jpg"/>
          <p:cNvPicPr>
            <a:picLocks noChangeAspect="1" noChangeArrowheads="1"/>
          </p:cNvPicPr>
          <p:nvPr/>
        </p:nvPicPr>
        <p:blipFill>
          <a:blip r:embed="rId3" cstate="print"/>
          <a:srcRect t="37648" b="33444"/>
          <a:stretch>
            <a:fillRect/>
          </a:stretch>
        </p:blipFill>
        <p:spPr bwMode="auto">
          <a:xfrm>
            <a:off x="2003868" y="1851670"/>
            <a:ext cx="7140132" cy="237626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user\Desktop\пандемія\tO61549526725gSZ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4856"/>
          </a:xfrm>
          <a:prstGeom prst="rect">
            <a:avLst/>
          </a:prstGeom>
          <a:noFill/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0" y="4353948"/>
            <a:ext cx="9144000" cy="789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lavjanic Ucs" pitchFamily="2" charset="0"/>
              </a:rPr>
              <a:t>Екстрене засідання Ради Міністрів Української Держави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lavjanic Ucs" pitchFamily="2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357508"/>
            <a:ext cx="4932042" cy="994173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latin typeface="DS Yermak_D" pitchFamily="66" charset="-52"/>
              </a:rPr>
              <a:t>Лизогуб </a:t>
            </a:r>
            <a:br>
              <a:rPr lang="uk-UA" dirty="0" smtClean="0">
                <a:latin typeface="DS Yermak_D" pitchFamily="66" charset="-52"/>
              </a:rPr>
            </a:br>
            <a:r>
              <a:rPr lang="uk-UA" dirty="0" smtClean="0">
                <a:latin typeface="DS Yermak_D" pitchFamily="66" charset="-52"/>
              </a:rPr>
              <a:t>Федір Андрійович</a:t>
            </a:r>
            <a:endParaRPr lang="ru-RU" dirty="0">
              <a:latin typeface="DS Yermak_D" pitchFamily="66" charset="-52"/>
            </a:endParaRPr>
          </a:p>
        </p:txBody>
      </p:sp>
      <p:pic>
        <p:nvPicPr>
          <p:cNvPr id="23553" name="Picture 1" descr="C:\Users\user\Desktop\пандемія\Fedir-Lusohu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36686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er\Desktop\пандемія\aa3f361-.---------i-------------i----------i-----i-------ii-----,-1918--.----i---------i-e.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2444565"/>
          </a:xfrm>
          <a:prstGeom prst="rect">
            <a:avLst/>
          </a:prstGeom>
          <a:noFill/>
        </p:spPr>
      </p:pic>
      <p:pic>
        <p:nvPicPr>
          <p:cNvPr id="22530" name="Picture 2" descr="C:\Users\user\Desktop\2.png"/>
          <p:cNvPicPr>
            <a:picLocks noChangeAspect="1" noChangeArrowheads="1"/>
          </p:cNvPicPr>
          <p:nvPr/>
        </p:nvPicPr>
        <p:blipFill>
          <a:blip r:embed="rId3" cstate="print"/>
          <a:srcRect r="67391"/>
          <a:stretch>
            <a:fillRect/>
          </a:stretch>
        </p:blipFill>
        <p:spPr bwMode="auto">
          <a:xfrm rot="20750743">
            <a:off x="68104" y="2728929"/>
            <a:ext cx="2160240" cy="2301720"/>
          </a:xfrm>
          <a:prstGeom prst="rect">
            <a:avLst/>
          </a:prstGeom>
          <a:noFill/>
        </p:spPr>
      </p:pic>
      <p:pic>
        <p:nvPicPr>
          <p:cNvPr id="22532" name="Picture 4" descr="C:\Users\user\Desktop\пандемія\4fa5c04----i-,-1918.---i----------i--------------------.2.jpg"/>
          <p:cNvPicPr>
            <a:picLocks noChangeAspect="1" noChangeArrowheads="1"/>
          </p:cNvPicPr>
          <p:nvPr/>
        </p:nvPicPr>
        <p:blipFill>
          <a:blip r:embed="rId4" cstate="print"/>
          <a:srcRect r="4241" b="14721"/>
          <a:stretch>
            <a:fillRect/>
          </a:stretch>
        </p:blipFill>
        <p:spPr bwMode="auto">
          <a:xfrm>
            <a:off x="4499992" y="0"/>
            <a:ext cx="3024336" cy="3476922"/>
          </a:xfrm>
          <a:prstGeom prst="rect">
            <a:avLst/>
          </a:prstGeom>
          <a:noFill/>
        </p:spPr>
      </p:pic>
      <p:pic>
        <p:nvPicPr>
          <p:cNvPr id="22533" name="Picture 5" descr="C:\Users\user\Desktop\2.png"/>
          <p:cNvPicPr>
            <a:picLocks noChangeAspect="1" noChangeArrowheads="1"/>
          </p:cNvPicPr>
          <p:nvPr/>
        </p:nvPicPr>
        <p:blipFill>
          <a:blip r:embed="rId3" cstate="print"/>
          <a:srcRect l="63043"/>
          <a:stretch>
            <a:fillRect/>
          </a:stretch>
        </p:blipFill>
        <p:spPr bwMode="auto">
          <a:xfrm rot="854832">
            <a:off x="2066984" y="2725354"/>
            <a:ext cx="2305812" cy="2167746"/>
          </a:xfrm>
          <a:prstGeom prst="rect">
            <a:avLst/>
          </a:prstGeom>
          <a:noFill/>
        </p:spPr>
      </p:pic>
      <p:pic>
        <p:nvPicPr>
          <p:cNvPr id="22534" name="Picture 6" descr="C:\Users\user\Desktop\пандемія\камянець-подільський університет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3094374"/>
            <a:ext cx="5436096" cy="2049126"/>
          </a:xfrm>
          <a:prstGeom prst="rect">
            <a:avLst/>
          </a:prstGeom>
          <a:noFill/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804247" y="267494"/>
            <a:ext cx="2339753" cy="2286253"/>
          </a:xfrm>
        </p:spPr>
        <p:txBody>
          <a:bodyPr>
            <a:noAutofit/>
          </a:bodyPr>
          <a:lstStyle/>
          <a:p>
            <a:pPr algn="ctr"/>
            <a:r>
              <a:rPr lang="uk-UA" sz="3200" dirty="0" smtClean="0">
                <a:latin typeface="Slavjanic Ucs" pitchFamily="2" charset="0"/>
              </a:rPr>
              <a:t>Федір Лизогуб та гетьман </a:t>
            </a:r>
            <a:br>
              <a:rPr lang="uk-UA" sz="3200" dirty="0" smtClean="0">
                <a:latin typeface="Slavjanic Ucs" pitchFamily="2" charset="0"/>
              </a:rPr>
            </a:br>
            <a:r>
              <a:rPr lang="uk-UA" sz="3200" dirty="0" smtClean="0">
                <a:latin typeface="Slavjanic Ucs" pitchFamily="2" charset="0"/>
              </a:rPr>
              <a:t>Павло Скоропадський</a:t>
            </a:r>
            <a:endParaRPr lang="ru-RU" sz="3200" dirty="0">
              <a:latin typeface="Slavjanic Ucs" pitchFamily="2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851920" y="2859782"/>
            <a:ext cx="5148063" cy="594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lavjanic Ucs" pitchFamily="2" charset="0"/>
                <a:ea typeface="+mj-ea"/>
                <a:cs typeface="+mj-cs"/>
              </a:rPr>
              <a:t>Кам'янець-Подільський універси</a:t>
            </a: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Bahnschrift SemiLight Condensed" pitchFamily="34" charset="0"/>
                <a:ea typeface="+mj-ea"/>
                <a:cs typeface="+mj-cs"/>
              </a:rPr>
              <a:t>тет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Bahnschrift SemiLight Condensed" pitchFamily="34" charset="0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0" y="2283718"/>
            <a:ext cx="5148063" cy="594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lavjanic Ucs" pitchFamily="2" charset="0"/>
                <a:ea typeface="+mj-ea"/>
                <a:cs typeface="+mj-cs"/>
              </a:rPr>
              <a:t>Українська Академія Наук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lavjanic Ucs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3" y="249494"/>
            <a:ext cx="4666900" cy="994173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latin typeface="DS Yermak_D" pitchFamily="66" charset="-52"/>
              </a:rPr>
              <a:t>Всеволод Юрійович Любинський </a:t>
            </a:r>
            <a:endParaRPr lang="ru-RU" dirty="0">
              <a:latin typeface="DS Yermak_D" pitchFamily="66" charset="-52"/>
            </a:endParaRPr>
          </a:p>
        </p:txBody>
      </p:sp>
      <p:pic>
        <p:nvPicPr>
          <p:cNvPr id="21506" name="Picture 2" descr="Файл:Любинський Микола Михайлович гімназист.jpg"/>
          <p:cNvPicPr>
            <a:picLocks noChangeAspect="1" noChangeArrowheads="1"/>
          </p:cNvPicPr>
          <p:nvPr/>
        </p:nvPicPr>
        <p:blipFill>
          <a:blip r:embed="rId2" cstate="print"/>
          <a:srcRect r="4839" b="34020"/>
          <a:stretch>
            <a:fillRect/>
          </a:stretch>
        </p:blipFill>
        <p:spPr bwMode="auto">
          <a:xfrm>
            <a:off x="395536" y="339502"/>
            <a:ext cx="3672408" cy="38884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>
                <a:latin typeface="DS Yermak_D" pitchFamily="66" charset="-52"/>
              </a:rPr>
              <a:t>Тиф</a:t>
            </a:r>
            <a:endParaRPr lang="ru-RU" dirty="0">
              <a:latin typeface="DS Yermak_D" pitchFamily="66" charset="-52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203598"/>
            <a:ext cx="3960440" cy="2966507"/>
          </a:xfrm>
          <a:prstGeom prst="rect">
            <a:avLst/>
          </a:prstGeom>
        </p:spPr>
      </p:pic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524666726"/>
              </p:ext>
            </p:extLst>
          </p:nvPr>
        </p:nvGraphicFramePr>
        <p:xfrm>
          <a:off x="3995936" y="843558"/>
          <a:ext cx="5564659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139953" y="249494"/>
            <a:ext cx="4666900" cy="994173"/>
          </a:xfrm>
          <a:prstGeom prst="rect">
            <a:avLst/>
          </a:prstGeom>
        </p:spPr>
        <p:txBody>
          <a:bodyPr vert="horz" lIns="34971" tIns="34971" rIns="34971" bIns="34971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РЖЕПЕЦЬКИЙ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500" dirty="0" smtClean="0">
                <a:latin typeface="DS Yermak_D" pitchFamily="66" charset="-52"/>
                <a:ea typeface="+mj-ea"/>
                <a:cs typeface="+mj-cs"/>
              </a:rPr>
              <a:t>АНТОН КАРЛОВИЧ</a:t>
            </a: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</p:txBody>
      </p:sp>
      <p:pic>
        <p:nvPicPr>
          <p:cNvPr id="1026" name="Picture 2" descr="C:\Users\user\Desktop\пандемія\Ржепецький_Антон_Карлович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5486"/>
            <a:ext cx="3838350" cy="46805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er\Desktop\пандемія\4AE6F08A-4243-44A8-8656-C5EBF321C439_w650_r0.jpg"/>
          <p:cNvPicPr>
            <a:picLocks noChangeAspect="1" noChangeArrowheads="1"/>
          </p:cNvPicPr>
          <p:nvPr/>
        </p:nvPicPr>
        <p:blipFill>
          <a:blip r:embed="rId2" cstate="print"/>
          <a:srcRect b="8896"/>
          <a:stretch>
            <a:fillRect/>
          </a:stretch>
        </p:blipFill>
        <p:spPr bwMode="auto">
          <a:xfrm>
            <a:off x="0" y="1666578"/>
            <a:ext cx="5233493" cy="3476922"/>
          </a:xfrm>
          <a:prstGeom prst="rect">
            <a:avLst/>
          </a:prstGeom>
          <a:noFill/>
        </p:spPr>
      </p:pic>
      <p:pic>
        <p:nvPicPr>
          <p:cNvPr id="20484" name="Picture 4" descr="C:\Users\user\Desktop\пандемія\28082e2--azaret---ervonogo-khresta-v-ukrajins-komu--elgorodi--teper---u-skladi----,-1918-rik.jpg"/>
          <p:cNvPicPr>
            <a:picLocks noChangeAspect="1" noChangeArrowheads="1"/>
          </p:cNvPicPr>
          <p:nvPr/>
        </p:nvPicPr>
        <p:blipFill>
          <a:blip r:embed="rId3" cstate="print"/>
          <a:srcRect l="4282" t="10544" r="2216" b="11182"/>
          <a:stretch>
            <a:fillRect/>
          </a:stretch>
        </p:blipFill>
        <p:spPr bwMode="auto">
          <a:xfrm>
            <a:off x="3348320" y="0"/>
            <a:ext cx="5795680" cy="3219822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292080" y="3363838"/>
            <a:ext cx="3707903" cy="594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lavjanic Ucs" pitchFamily="2" charset="0"/>
                <a:ea typeface="+mj-ea"/>
                <a:cs typeface="+mj-cs"/>
              </a:rPr>
              <a:t>Епідемічні бараки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lavjanic Ucs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er\Desktop\пандемія\S_C_4_03_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1093"/>
            <a:ext cx="5249610" cy="3402407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4549435"/>
            <a:ext cx="5292080" cy="594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lavjanic Ucs" pitchFamily="2" charset="0"/>
                <a:ea typeface="+mj-ea"/>
                <a:cs typeface="+mj-cs"/>
              </a:rPr>
              <a:t>Катеринослав. </a:t>
            </a:r>
            <a:r>
              <a:rPr lang="uk-UA" sz="3200" dirty="0" smtClean="0">
                <a:latin typeface="Slavjanic Ucs" pitchFamily="2" charset="0"/>
                <a:ea typeface="+mj-ea"/>
                <a:cs typeface="+mj-cs"/>
              </a:rPr>
              <a:t>Лікарня червоного хреста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lavjanic Ucs" pitchFamily="2" charset="0"/>
              <a:ea typeface="+mj-ea"/>
              <a:cs typeface="+mj-cs"/>
            </a:endParaRPr>
          </a:p>
        </p:txBody>
      </p:sp>
      <p:pic>
        <p:nvPicPr>
          <p:cNvPr id="19460" name="Picture 4" descr="C:\Users\user\Desktop\пандемія\2022-05-11_04.jpg"/>
          <p:cNvPicPr>
            <a:picLocks noChangeAspect="1" noChangeArrowheads="1"/>
          </p:cNvPicPr>
          <p:nvPr/>
        </p:nvPicPr>
        <p:blipFill>
          <a:blip r:embed="rId3" cstate="print"/>
          <a:srcRect b="11714"/>
          <a:stretch>
            <a:fillRect/>
          </a:stretch>
        </p:blipFill>
        <p:spPr bwMode="auto">
          <a:xfrm>
            <a:off x="2300960" y="0"/>
            <a:ext cx="6843040" cy="2564259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364088" y="2643758"/>
            <a:ext cx="3779912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lavjanic Ucs" pitchFamily="2" charset="0"/>
                <a:ea typeface="+mj-ea"/>
                <a:cs typeface="+mj-cs"/>
              </a:rPr>
              <a:t>Сестри милосердя, що перехворіли на тиф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lavjanic Ucs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er\Desktop\3.png"/>
          <p:cNvPicPr>
            <a:picLocks noChangeAspect="1" noChangeArrowheads="1"/>
          </p:cNvPicPr>
          <p:nvPr/>
        </p:nvPicPr>
        <p:blipFill>
          <a:blip r:embed="rId2" cstate="print"/>
          <a:srcRect t="2989"/>
          <a:stretch>
            <a:fillRect/>
          </a:stretch>
        </p:blipFill>
        <p:spPr bwMode="auto">
          <a:xfrm>
            <a:off x="52925" y="0"/>
            <a:ext cx="9091075" cy="5020022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187624" y="4299942"/>
            <a:ext cx="6444207" cy="594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lavjanic Ucs" pitchFamily="2" charset="0"/>
                <a:ea typeface="+mj-ea"/>
                <a:cs typeface="+mj-cs"/>
              </a:rPr>
              <a:t>Пересувні епідемічні лікарні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lavjanic Ucs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1" y="1491630"/>
            <a:ext cx="4320480" cy="3137687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755576" y="195486"/>
            <a:ext cx="7619229" cy="994173"/>
          </a:xfrm>
          <a:prstGeom prst="rect">
            <a:avLst/>
          </a:prstGeom>
        </p:spPr>
        <p:txBody>
          <a:bodyPr vert="horz" lIns="34971" tIns="34971" rIns="34971" bIns="34971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Натуральна віспа</a:t>
            </a: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</p:txBody>
      </p:sp>
      <p:graphicFrame>
        <p:nvGraphicFramePr>
          <p:cNvPr id="13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583193516"/>
              </p:ext>
            </p:extLst>
          </p:nvPr>
        </p:nvGraphicFramePr>
        <p:xfrm>
          <a:off x="3419872" y="1243667"/>
          <a:ext cx="6588224" cy="3747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Users\user\Desktop\пандемія\7cac50b--ijivs-kij-bakteriologichnij-institu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7171"/>
            <a:ext cx="5300588" cy="5016329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724128" y="1419622"/>
            <a:ext cx="3419872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lavjanic Ucs" pitchFamily="2" charset="0"/>
                <a:ea typeface="+mj-ea"/>
                <a:cs typeface="+mj-cs"/>
              </a:rPr>
              <a:t>Київський бактеріологічний інститут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lavjanic Ucs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411510"/>
            <a:ext cx="4810917" cy="994173"/>
          </a:xfrm>
          <a:prstGeom prst="rect">
            <a:avLst/>
          </a:prstGeom>
        </p:spPr>
        <p:txBody>
          <a:bodyPr vert="horz" lIns="34971" tIns="34971" rIns="34971" bIns="34971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Володимир карлович ліндеман</a:t>
            </a: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</p:txBody>
      </p:sp>
      <p:pic>
        <p:nvPicPr>
          <p:cNvPr id="15361" name="Picture 1" descr="C:\Users\user\Desktop\пандемія\0f62c4f--irektor--ijivs-kogo-bakteriologichnogo-institutu--olodimir--inde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0"/>
            <a:ext cx="4283968" cy="523163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435846"/>
            <a:ext cx="3816424" cy="1573683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latin typeface="Slavjanic Ucs" pitchFamily="2" charset="0"/>
              </a:rPr>
              <a:t>Заходи щодо вакцинації населення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4" name="Picture 2" descr="C:\Users\user\AppData\Local\Packages\Microsoft.Windows.Photos_8wekyb3d8bbwe\TempState\ShareServiceTempFolder\d13db83---erpen--1918-roku.-eklama-vidan--medichnoji-tematiki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71408" cy="3312368"/>
          </a:xfrm>
          <a:prstGeom prst="rect">
            <a:avLst/>
          </a:prstGeom>
          <a:noFill/>
        </p:spPr>
      </p:pic>
      <p:pic>
        <p:nvPicPr>
          <p:cNvPr id="13314" name="Picture 2" descr="C:\Users\user\Desktop\пандемія\Листів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976660"/>
            <a:ext cx="5148064" cy="316683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168" y="339502"/>
            <a:ext cx="3059832" cy="2160240"/>
          </a:xfrm>
        </p:spPr>
        <p:txBody>
          <a:bodyPr/>
          <a:lstStyle/>
          <a:p>
            <a:r>
              <a:rPr lang="uk-UA" dirty="0" smtClean="0">
                <a:latin typeface="Slavjanic Ucs" pitchFamily="2" charset="0"/>
              </a:rPr>
              <a:t>Брошури про віспу 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14338" name="Picture 2" descr="C:\Users\user\Desktop\6.png"/>
          <p:cNvPicPr>
            <a:picLocks noChangeAspect="1" noChangeArrowheads="1"/>
          </p:cNvPicPr>
          <p:nvPr/>
        </p:nvPicPr>
        <p:blipFill>
          <a:blip r:embed="rId2" cstate="print"/>
          <a:srcRect l="27456" t="11522" r="28352" b="55659"/>
          <a:stretch>
            <a:fillRect/>
          </a:stretch>
        </p:blipFill>
        <p:spPr bwMode="auto">
          <a:xfrm>
            <a:off x="-1" y="0"/>
            <a:ext cx="5923873" cy="3435846"/>
          </a:xfrm>
          <a:prstGeom prst="rect">
            <a:avLst/>
          </a:prstGeom>
          <a:noFill/>
        </p:spPr>
      </p:pic>
      <p:pic>
        <p:nvPicPr>
          <p:cNvPr id="14339" name="Picture 3" descr="C:\Users\user\Desktop\6.png"/>
          <p:cNvPicPr>
            <a:picLocks noChangeAspect="1" noChangeArrowheads="1"/>
          </p:cNvPicPr>
          <p:nvPr/>
        </p:nvPicPr>
        <p:blipFill>
          <a:blip r:embed="rId2" cstate="print"/>
          <a:srcRect l="30555" t="44341" r="31439" b="35288"/>
          <a:stretch>
            <a:fillRect/>
          </a:stretch>
        </p:blipFill>
        <p:spPr bwMode="auto">
          <a:xfrm>
            <a:off x="3467369" y="2767236"/>
            <a:ext cx="5676631" cy="237626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AppData\Local\Packages\Microsoft.Windows.Photos_8wekyb3d8bbwe\TempState\ShareServiceTempFolder\ee10196--arta-poshirennja-epidemij-v--krajini-u-1918-rotsi.jpeg"/>
          <p:cNvPicPr>
            <a:picLocks noChangeAspect="1" noChangeArrowheads="1"/>
          </p:cNvPicPr>
          <p:nvPr/>
        </p:nvPicPr>
        <p:blipFill>
          <a:blip r:embed="rId2" cstate="print"/>
          <a:srcRect l="2856" t="10605" r="5509" b="7584"/>
          <a:stretch>
            <a:fillRect/>
          </a:stretch>
        </p:blipFill>
        <p:spPr bwMode="auto">
          <a:xfrm>
            <a:off x="899592" y="0"/>
            <a:ext cx="7579509" cy="511616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0"/>
            <a:ext cx="3312368" cy="1484784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latin typeface="Slavjanic Ucs" pitchFamily="2" charset="0"/>
              </a:rPr>
              <a:t>Повідомлення в пресі про спалахи холери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11266" name="Picture 2" descr="C:\Users\user\AppData\Local\Packages\Microsoft.Windows.Photos_8wekyb3d8bbwe\TempState\ShareServiceTempFolder\f418192--azetne-povidomlennja-pro-koshti-na-borot-bu-z-epidemijami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23478"/>
            <a:ext cx="2915816" cy="4825536"/>
          </a:xfrm>
          <a:prstGeom prst="rect">
            <a:avLst/>
          </a:prstGeom>
          <a:noFill/>
        </p:spPr>
      </p:pic>
      <p:pic>
        <p:nvPicPr>
          <p:cNvPr id="11268" name="Picture 4" descr="C:\Users\user\AppData\Local\Packages\Microsoft.Windows.Photos_8wekyb3d8bbwe\TempState\ShareServiceTempFolder\2eb0d33--azetni-povidomlennja-pro-vipadki-kholeri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67494"/>
            <a:ext cx="2851144" cy="4330080"/>
          </a:xfrm>
          <a:prstGeom prst="rect">
            <a:avLst/>
          </a:prstGeom>
          <a:noFill/>
        </p:spPr>
      </p:pic>
      <p:pic>
        <p:nvPicPr>
          <p:cNvPr id="11270" name="Picture 6" descr="C:\Users\user\AppData\Local\Packages\Microsoft.Windows.Photos_8wekyb3d8bbwe\TempState\ShareServiceTempFolder\97e135b--azetne-povidomlennja-pro-zakrittja-kordonu-z--osieju-cherez-kholeru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828800"/>
            <a:ext cx="3381375" cy="33147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85890" y="1563638"/>
            <a:ext cx="4546848" cy="293254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85890" y="267494"/>
            <a:ext cx="7619229" cy="994173"/>
          </a:xfrm>
          <a:prstGeom prst="rect">
            <a:avLst/>
          </a:prstGeom>
        </p:spPr>
        <p:txBody>
          <a:bodyPr vert="horz" lIns="34971" tIns="34971" rIns="34971" bIns="34971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Холера </a:t>
            </a: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669490794"/>
              </p:ext>
            </p:extLst>
          </p:nvPr>
        </p:nvGraphicFramePr>
        <p:xfrm>
          <a:off x="3923928" y="1243667"/>
          <a:ext cx="5976664" cy="3675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152" y="1419622"/>
            <a:ext cx="3203848" cy="2664296"/>
          </a:xfrm>
        </p:spPr>
        <p:txBody>
          <a:bodyPr/>
          <a:lstStyle/>
          <a:p>
            <a:pPr algn="ctr"/>
            <a:r>
              <a:rPr lang="uk-UA" dirty="0" smtClean="0">
                <a:latin typeface="Slavjanic Ucs" pitchFamily="2" charset="0"/>
              </a:rPr>
              <a:t>Телеграми про випадки холери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10242" name="Picture 2" descr="C:\Users\user\Desktop\пандемія\1042133_8_w_1000.jpg"/>
          <p:cNvPicPr>
            <a:picLocks noChangeAspect="1" noChangeArrowheads="1"/>
          </p:cNvPicPr>
          <p:nvPr/>
        </p:nvPicPr>
        <p:blipFill>
          <a:blip r:embed="rId2" cstate="print"/>
          <a:srcRect l="1639" t="2980" r="1639" b="21034"/>
          <a:stretch>
            <a:fillRect/>
          </a:stretch>
        </p:blipFill>
        <p:spPr bwMode="auto">
          <a:xfrm>
            <a:off x="179512" y="123478"/>
            <a:ext cx="5724173" cy="494801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91630"/>
            <a:ext cx="2699792" cy="2376264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Slavjanic Ucs" pitchFamily="2" charset="0"/>
              </a:rPr>
              <a:t>Пункти пропуску на кордонах з сусідніми державами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4" name="Picture 4" descr="C:\Users\user\Desktop\пандемія\refugees_return_map.jpg"/>
          <p:cNvPicPr>
            <a:picLocks noChangeAspect="1" noChangeArrowheads="1"/>
          </p:cNvPicPr>
          <p:nvPr/>
        </p:nvPicPr>
        <p:blipFill>
          <a:blip r:embed="rId2" cstate="print"/>
          <a:srcRect l="16994" t="12865" r="6244" b="7950"/>
          <a:stretch>
            <a:fillRect/>
          </a:stretch>
        </p:blipFill>
        <p:spPr bwMode="auto">
          <a:xfrm>
            <a:off x="2771800" y="26430"/>
            <a:ext cx="6372200" cy="511707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user\Desktop\пандемія\168_1064-1-168-1 (1).jpg"/>
          <p:cNvPicPr>
            <a:picLocks noChangeAspect="1" noChangeArrowheads="1"/>
          </p:cNvPicPr>
          <p:nvPr/>
        </p:nvPicPr>
        <p:blipFill>
          <a:blip r:embed="rId2" cstate="print"/>
          <a:srcRect b="23806"/>
          <a:stretch>
            <a:fillRect/>
          </a:stretch>
        </p:blipFill>
        <p:spPr bwMode="auto">
          <a:xfrm>
            <a:off x="5220072" y="0"/>
            <a:ext cx="3923928" cy="5055760"/>
          </a:xfrm>
          <a:prstGeom prst="rect">
            <a:avLst/>
          </a:prstGeom>
          <a:noFill/>
        </p:spPr>
      </p:pic>
      <p:pic>
        <p:nvPicPr>
          <p:cNvPr id="8194" name="Picture 2" descr="C:\Users\user\Desktop\пандемія\87_1064-1-247-1.jpg"/>
          <p:cNvPicPr>
            <a:picLocks noChangeAspect="1" noChangeArrowheads="1"/>
          </p:cNvPicPr>
          <p:nvPr/>
        </p:nvPicPr>
        <p:blipFill>
          <a:blip r:embed="rId3" cstate="print"/>
          <a:srcRect b="36712"/>
          <a:stretch>
            <a:fillRect/>
          </a:stretch>
        </p:blipFill>
        <p:spPr bwMode="auto">
          <a:xfrm>
            <a:off x="107504" y="0"/>
            <a:ext cx="4559659" cy="502002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23478"/>
            <a:ext cx="6120680" cy="85725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FF0000"/>
                </a:solidFill>
                <a:latin typeface="Slavjanic Ucs" pitchFamily="2" charset="0"/>
              </a:rPr>
              <a:t>Виділення коштів на боротьбу з холерою</a:t>
            </a:r>
            <a:endParaRPr lang="ru-RU" dirty="0">
              <a:solidFill>
                <a:srgbClr val="FF0000"/>
              </a:solidFill>
              <a:latin typeface="Slavjanic Ucs" pitchFamily="2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9912" y="1"/>
            <a:ext cx="2088233" cy="1347613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latin typeface="Slavjanic Ucs" pitchFamily="2" charset="0"/>
              </a:rPr>
              <a:t>Агітаційні матеріали при епідемії холери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7170" name="Picture 2" descr="C:\Users\user\Desktop\пандемія\spanish_flu04.jpg"/>
          <p:cNvPicPr>
            <a:picLocks noChangeAspect="1" noChangeArrowheads="1"/>
          </p:cNvPicPr>
          <p:nvPr/>
        </p:nvPicPr>
        <p:blipFill>
          <a:blip r:embed="rId2" cstate="print"/>
          <a:srcRect t="3432" b="3872"/>
          <a:stretch>
            <a:fillRect/>
          </a:stretch>
        </p:blipFill>
        <p:spPr bwMode="auto">
          <a:xfrm>
            <a:off x="0" y="0"/>
            <a:ext cx="3778582" cy="5143500"/>
          </a:xfrm>
          <a:prstGeom prst="rect">
            <a:avLst/>
          </a:prstGeom>
          <a:noFill/>
        </p:spPr>
      </p:pic>
      <p:pic>
        <p:nvPicPr>
          <p:cNvPr id="7171" name="Picture 3" descr="C:\Users\user\Desktop\пандемія\vaccination111.jpg"/>
          <p:cNvPicPr>
            <a:picLocks noChangeAspect="1" noChangeArrowheads="1"/>
          </p:cNvPicPr>
          <p:nvPr/>
        </p:nvPicPr>
        <p:blipFill>
          <a:blip r:embed="rId3" cstate="print"/>
          <a:srcRect l="4443" t="3824" r="4486" b="4627"/>
          <a:stretch>
            <a:fillRect/>
          </a:stretch>
        </p:blipFill>
        <p:spPr bwMode="auto">
          <a:xfrm>
            <a:off x="5940152" y="-1"/>
            <a:ext cx="3203848" cy="5079271"/>
          </a:xfrm>
          <a:prstGeom prst="rect">
            <a:avLst/>
          </a:prstGeom>
          <a:noFill/>
        </p:spPr>
      </p:pic>
      <p:pic>
        <p:nvPicPr>
          <p:cNvPr id="7173" name="Picture 5" descr="C:\Users\user\AppData\Local\Packages\Microsoft.Windows.Photos_8wekyb3d8bbwe\TempState\ShareServiceTempFolder\020327e06bdd70b88c7769dc9f8d6c0e.jpeg"/>
          <p:cNvPicPr>
            <a:picLocks noChangeAspect="1" noChangeArrowheads="1"/>
          </p:cNvPicPr>
          <p:nvPr/>
        </p:nvPicPr>
        <p:blipFill>
          <a:blip r:embed="rId4" cstate="print"/>
          <a:srcRect l="4806" t="3019" r="3872" b="13695"/>
          <a:stretch>
            <a:fillRect/>
          </a:stretch>
        </p:blipFill>
        <p:spPr bwMode="auto">
          <a:xfrm>
            <a:off x="3419872" y="1327076"/>
            <a:ext cx="2736304" cy="381642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95486"/>
            <a:ext cx="4978895" cy="85725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Slavjanic Ucs" pitchFamily="2" charset="0"/>
              </a:rPr>
              <a:t>Медичний персонал повітових лікарень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6146" name="Picture 2" descr="C:\Users\user\Desktop\пандемія\2022-05-11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2380"/>
            <a:ext cx="6660232" cy="3441120"/>
          </a:xfrm>
          <a:prstGeom prst="rect">
            <a:avLst/>
          </a:prstGeom>
          <a:noFill/>
        </p:spPr>
      </p:pic>
      <p:pic>
        <p:nvPicPr>
          <p:cNvPr id="6148" name="Picture 4" descr="C:\Users\user\Desktop\пандемія\2022-05-11_03.jpg"/>
          <p:cNvPicPr>
            <a:picLocks noChangeAspect="1" noChangeArrowheads="1"/>
          </p:cNvPicPr>
          <p:nvPr/>
        </p:nvPicPr>
        <p:blipFill>
          <a:blip r:embed="rId3" cstate="print"/>
          <a:srcRect r="62527"/>
          <a:stretch>
            <a:fillRect/>
          </a:stretch>
        </p:blipFill>
        <p:spPr bwMode="auto">
          <a:xfrm>
            <a:off x="5508104" y="0"/>
            <a:ext cx="3635896" cy="25550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0"/>
            <a:ext cx="3635896" cy="1851670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Slavjanic Ucs" pitchFamily="2" charset="0"/>
              </a:rPr>
              <a:t>Лікарсько-спостережливі пункти для хворих на холеру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53252" name="Picture 4" descr="C:\Users\user\Desktop\пандемія\1ky52b30901aa1f6.jpg"/>
          <p:cNvPicPr>
            <a:picLocks noChangeAspect="1" noChangeArrowheads="1"/>
          </p:cNvPicPr>
          <p:nvPr/>
        </p:nvPicPr>
        <p:blipFill>
          <a:blip r:embed="rId3" cstate="print"/>
          <a:srcRect l="3002" t="2767" b="3638"/>
          <a:stretch>
            <a:fillRect/>
          </a:stretch>
        </p:blipFill>
        <p:spPr bwMode="auto">
          <a:xfrm>
            <a:off x="0" y="0"/>
            <a:ext cx="5364088" cy="3862503"/>
          </a:xfrm>
          <a:prstGeom prst="rect">
            <a:avLst/>
          </a:prstGeom>
          <a:noFill/>
        </p:spPr>
      </p:pic>
      <p:pic>
        <p:nvPicPr>
          <p:cNvPr id="53250" name="Picture 2" descr="C:\Users\user\Desktop\пандемія\Zhvanko_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7335" y="2427734"/>
            <a:ext cx="4806665" cy="271576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715766"/>
            <a:ext cx="3755996" cy="2310507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427984" y="4032100"/>
            <a:ext cx="4334500" cy="994173"/>
          </a:xfrm>
          <a:prstGeom prst="rect">
            <a:avLst/>
          </a:prstGeom>
        </p:spPr>
        <p:txBody>
          <a:bodyPr vert="horz" lIns="34971" tIns="34971" rIns="34971" bIns="34971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Подолання холери</a:t>
            </a: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7494"/>
            <a:ext cx="4334500" cy="22756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/>
          <a:srcRect b="5898"/>
          <a:stretch/>
        </p:blipFill>
        <p:spPr>
          <a:xfrm>
            <a:off x="5076056" y="679190"/>
            <a:ext cx="3600400" cy="2894224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168" y="483518"/>
            <a:ext cx="3059832" cy="85725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Slavjanic Ucs" pitchFamily="2" charset="0"/>
              </a:rPr>
              <a:t>Повернення військовополонених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55298" name="Picture 2" descr="C:\Users\user\Desktop\пандемія\POW_return_map.jpg"/>
          <p:cNvPicPr>
            <a:picLocks noChangeAspect="1" noChangeArrowheads="1"/>
          </p:cNvPicPr>
          <p:nvPr/>
        </p:nvPicPr>
        <p:blipFill>
          <a:blip r:embed="rId2" cstate="print"/>
          <a:srcRect l="2520" t="9420" r="4241" b="7665"/>
          <a:stretch>
            <a:fillRect/>
          </a:stretch>
        </p:blipFill>
        <p:spPr bwMode="auto">
          <a:xfrm>
            <a:off x="-1" y="0"/>
            <a:ext cx="6030167" cy="4155926"/>
          </a:xfrm>
          <a:prstGeom prst="rect">
            <a:avLst/>
          </a:prstGeom>
          <a:noFill/>
        </p:spPr>
      </p:pic>
      <p:pic>
        <p:nvPicPr>
          <p:cNvPr id="55300" name="Picture 4" descr="C:\Users\user\Desktop\пандемія\4.jpg"/>
          <p:cNvPicPr>
            <a:picLocks noChangeAspect="1" noChangeArrowheads="1"/>
          </p:cNvPicPr>
          <p:nvPr/>
        </p:nvPicPr>
        <p:blipFill>
          <a:blip r:embed="rId3" cstate="print"/>
          <a:srcRect l="1600"/>
          <a:stretch>
            <a:fillRect/>
          </a:stretch>
        </p:blipFill>
        <p:spPr bwMode="auto">
          <a:xfrm>
            <a:off x="4716016" y="1824756"/>
            <a:ext cx="4427984" cy="331874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211960" y="339502"/>
            <a:ext cx="4810917" cy="994173"/>
          </a:xfrm>
          <a:prstGeom prst="rect">
            <a:avLst/>
          </a:prstGeom>
        </p:spPr>
        <p:txBody>
          <a:bodyPr vert="horz" lIns="34971" tIns="34971" rIns="34971" bIns="34971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Борис апполонович бутенко</a:t>
            </a: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</p:txBody>
      </p:sp>
      <p:pic>
        <p:nvPicPr>
          <p:cNvPr id="5122" name="Picture 2" descr="C:\Users\user\Desktop\пандемія\бутенко.jpg"/>
          <p:cNvPicPr>
            <a:picLocks noChangeAspect="1" noChangeArrowheads="1"/>
          </p:cNvPicPr>
          <p:nvPr/>
        </p:nvPicPr>
        <p:blipFill>
          <a:blip r:embed="rId2" cstate="print"/>
          <a:srcRect l="17179" r="19332"/>
          <a:stretch>
            <a:fillRect/>
          </a:stretch>
        </p:blipFill>
        <p:spPr bwMode="auto">
          <a:xfrm>
            <a:off x="395536" y="150812"/>
            <a:ext cx="3672408" cy="49926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945" y="205978"/>
            <a:ext cx="5076056" cy="1717699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latin typeface="Slavjanic Ucs" pitchFamily="2" charset="0"/>
              </a:rPr>
              <a:t>Українізація міністерства шляхів при міністрі Б.</a:t>
            </a:r>
            <a:r>
              <a:rPr lang="uk-UA" dirty="0" err="1" smtClean="0">
                <a:latin typeface="Slavjanic Ucs" pitchFamily="2" charset="0"/>
              </a:rPr>
              <a:t>Бутенко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4101" name="Picture 5" descr="C:\Users\user\Desktop\пандемія\06-5-1536x1486.jpg"/>
          <p:cNvPicPr>
            <a:picLocks noChangeAspect="1" noChangeArrowheads="1"/>
          </p:cNvPicPr>
          <p:nvPr/>
        </p:nvPicPr>
        <p:blipFill>
          <a:blip r:embed="rId2" cstate="print"/>
          <a:srcRect l="11916" r="10632"/>
          <a:stretch>
            <a:fillRect/>
          </a:stretch>
        </p:blipFill>
        <p:spPr bwMode="auto">
          <a:xfrm>
            <a:off x="0" y="0"/>
            <a:ext cx="3995936" cy="4991295"/>
          </a:xfrm>
          <a:prstGeom prst="rect">
            <a:avLst/>
          </a:prstGeom>
          <a:noFill/>
        </p:spPr>
      </p:pic>
      <p:pic>
        <p:nvPicPr>
          <p:cNvPr id="4097" name="Picture 1" descr="C:\Users\user\Desktop\пандемія\05-6-1536x6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188772"/>
            <a:ext cx="7452320" cy="295472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пандемія\_111841344_gettyimages-11513970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0"/>
            <a:ext cx="7117308" cy="49974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user\Desktop\пандемія\Левицьки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9" y="0"/>
            <a:ext cx="3779912" cy="5155309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23528" y="483518"/>
            <a:ext cx="4810917" cy="994173"/>
          </a:xfrm>
          <a:prstGeom prst="rect">
            <a:avLst/>
          </a:prstGeom>
        </p:spPr>
        <p:txBody>
          <a:bodyPr vert="horz" lIns="34971" tIns="34971" rIns="34971" bIns="34971" anchor="ctr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Левицький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500" dirty="0" smtClean="0">
                <a:latin typeface="DS Yermak_D" pitchFamily="66" charset="-52"/>
                <a:ea typeface="+mj-ea"/>
                <a:cs typeface="+mj-cs"/>
              </a:rPr>
              <a:t>Модест Пилипович</a:t>
            </a: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user\Desktop\пандемія\10.jpg"/>
          <p:cNvPicPr>
            <a:picLocks noChangeAspect="1" noChangeArrowheads="1"/>
          </p:cNvPicPr>
          <p:nvPr/>
        </p:nvPicPr>
        <p:blipFill>
          <a:blip r:embed="rId2" cstate="print"/>
          <a:srcRect b="7355"/>
          <a:stretch>
            <a:fillRect/>
          </a:stretch>
        </p:blipFill>
        <p:spPr bwMode="auto">
          <a:xfrm>
            <a:off x="4867632" y="-380578"/>
            <a:ext cx="4276368" cy="338437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23478"/>
            <a:ext cx="4680520" cy="85725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latin typeface="Slavjanic Ucs" pitchFamily="2" charset="0"/>
              </a:rPr>
              <a:t>Пересування біженців та військовополонених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3074" name="Picture 2" descr="C:\Users\user\Desktop\пандемія\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52500"/>
            <a:ext cx="6096000" cy="4191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4499992" cy="994173"/>
          </a:xfrm>
          <a:prstGeom prst="rect">
            <a:avLst/>
          </a:prstGeom>
        </p:spPr>
        <p:txBody>
          <a:bodyPr vert="horz" lIns="34971" tIns="34971" rIns="34971" bIns="34971" anchor="ctr">
            <a:normAutofit fontScale="8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Олександр </a:t>
            </a:r>
            <a:r>
              <a:rPr kumimoji="0" lang="uk-UA" sz="35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францович</a:t>
            </a:r>
            <a:endParaRPr kumimoji="0" lang="uk-UA" sz="3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500" dirty="0" smtClean="0">
                <a:latin typeface="DS Yermak_D" pitchFamily="66" charset="-52"/>
                <a:ea typeface="+mj-ea"/>
                <a:cs typeface="+mj-cs"/>
              </a:rPr>
              <a:t>рогоза</a:t>
            </a: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</p:txBody>
      </p:sp>
      <p:pic>
        <p:nvPicPr>
          <p:cNvPr id="59394" name="Picture 2" descr="C:\Users\user\Desktop\пандемія\Олександр Рогоз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8284" y="1131590"/>
            <a:ext cx="6115716" cy="401191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195486"/>
            <a:ext cx="5724128" cy="857250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Slavjanic Ucs" pitchFamily="2" charset="0"/>
              </a:rPr>
              <a:t>Сердюцька дивізія генерала Рогози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61441" name="Picture 1" descr="C:\Users\user\Desktop\пандемія\Ragoza,_Alexander_Frantsevich_1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1372"/>
            <a:ext cx="3308085" cy="4962128"/>
          </a:xfrm>
          <a:prstGeom prst="rect">
            <a:avLst/>
          </a:prstGeom>
          <a:noFill/>
        </p:spPr>
      </p:pic>
      <p:pic>
        <p:nvPicPr>
          <p:cNvPr id="4" name="Picture 4" descr="C:\Users\user\Desktop\пандемія\42399979_6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278115"/>
            <a:ext cx="6876256" cy="386538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C:\Users\user\Desktop\пандемія\cn5mghk12tm51f5g.jpg"/>
          <p:cNvPicPr>
            <a:picLocks noChangeAspect="1" noChangeArrowheads="1"/>
          </p:cNvPicPr>
          <p:nvPr/>
        </p:nvPicPr>
        <p:blipFill>
          <a:blip r:embed="rId2" cstate="print"/>
          <a:srcRect l="2300" t="3078" r="2099" b="5385"/>
          <a:stretch>
            <a:fillRect/>
          </a:stretch>
        </p:blipFill>
        <p:spPr bwMode="auto">
          <a:xfrm>
            <a:off x="4247456" y="0"/>
            <a:ext cx="4896544" cy="3672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3" y="205978"/>
            <a:ext cx="3960440" cy="1141635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Slavjanic Ucs" pitchFamily="2" charset="0"/>
              </a:rPr>
              <a:t>Залучення військових на боротьбу з пошестями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60418" name="Picture 2" descr="C:\Users\user\AppData\Local\Packages\Microsoft.Windows.Photos_8wekyb3d8bbwe\TempState\ShareServiceTempFolder\ad4f62a15d55e59c7b0bd8e3ab2c35b8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76507"/>
            <a:ext cx="4932039" cy="356699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78792" y="3230106"/>
            <a:ext cx="2465936" cy="1639085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699792" y="0"/>
            <a:ext cx="7619229" cy="994173"/>
          </a:xfrm>
          <a:prstGeom prst="rect">
            <a:avLst/>
          </a:prstGeom>
        </p:spPr>
        <p:txBody>
          <a:bodyPr vert="horz" lIns="34971" tIns="34971" rIns="34971" bIns="34971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Іспанка </a:t>
            </a:r>
            <a:endParaRPr kumimoji="0" lang="ru-RU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240617"/>
            <a:ext cx="3744416" cy="2893413"/>
          </a:xfrm>
          <a:prstGeom prst="rect">
            <a:avLst/>
          </a:prstGeom>
        </p:spPr>
      </p:pic>
      <p:graphicFrame>
        <p:nvGraphicFramePr>
          <p:cNvPr id="9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681802581"/>
              </p:ext>
            </p:extLst>
          </p:nvPr>
        </p:nvGraphicFramePr>
        <p:xfrm>
          <a:off x="3419872" y="836743"/>
          <a:ext cx="684076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med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79" y="205979"/>
            <a:ext cx="5652121" cy="857250"/>
          </a:xfrm>
        </p:spPr>
        <p:txBody>
          <a:bodyPr/>
          <a:lstStyle/>
          <a:p>
            <a:pPr algn="ctr"/>
            <a:r>
              <a:rPr lang="uk-UA" dirty="0" smtClean="0">
                <a:latin typeface="Slavjanic Ucs" pitchFamily="2" charset="0"/>
              </a:rPr>
              <a:t>Епідемія </a:t>
            </a:r>
            <a:r>
              <a:rPr lang="uk-UA" dirty="0" err="1" smtClean="0">
                <a:latin typeface="Slavjanic Ucs" pitchFamily="2" charset="0"/>
              </a:rPr>
              <a:t>“іспанки”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63490" name="Picture 2" descr="C:\Users\user\Desktop\пандемія\1042133_2_w_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93"/>
            <a:ext cx="3312368" cy="5149593"/>
          </a:xfrm>
          <a:prstGeom prst="rect">
            <a:avLst/>
          </a:prstGeom>
          <a:noFill/>
        </p:spPr>
      </p:pic>
      <p:pic>
        <p:nvPicPr>
          <p:cNvPr id="63492" name="Picture 4" descr="C:\Users\user\Desktop\пандемія\1042133_4_w_1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065664"/>
            <a:ext cx="5076056" cy="407783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C:\Users\user\Desktop\пандемія\1042133_12_w_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5733" y="0"/>
            <a:ext cx="3998267" cy="51435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6562" name="Picture 2" descr="C:\Users\user\Desktop\пандемія\1042133_11_w_1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020668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11510"/>
            <a:ext cx="3240360" cy="85725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Slavjanic Ucs" pitchFamily="2" charset="0"/>
              </a:rPr>
              <a:t>Заходи безпеки при іспанці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65538" name="Picture 2" descr="C:\Users\user\Desktop\пандемія\1604336680-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38525" y="0"/>
            <a:ext cx="5705475" cy="3810000"/>
          </a:xfrm>
          <a:prstGeom prst="rect">
            <a:avLst/>
          </a:prstGeom>
          <a:noFill/>
        </p:spPr>
      </p:pic>
      <p:pic>
        <p:nvPicPr>
          <p:cNvPr id="65539" name="Picture 3" descr="C:\Users\user\Desktop\пандемія\a9696ea5a33ad57ca7017c89123c2dbc.jpeg"/>
          <p:cNvPicPr>
            <a:picLocks noChangeAspect="1" noChangeArrowheads="1"/>
          </p:cNvPicPr>
          <p:nvPr/>
        </p:nvPicPr>
        <p:blipFill>
          <a:blip r:embed="rId3" cstate="print"/>
          <a:srcRect b="11168"/>
          <a:stretch>
            <a:fillRect/>
          </a:stretch>
        </p:blipFill>
        <p:spPr bwMode="auto">
          <a:xfrm>
            <a:off x="0" y="2203079"/>
            <a:ext cx="5292080" cy="294042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Slavjanic Ucs" pitchFamily="2" charset="0"/>
              </a:rPr>
              <a:t>Чергування медичного персоналу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64514" name="Picture 2" descr="C:\Users\user\AppData\Local\Packages\Microsoft.Windows.Photos_8wekyb3d8bbwe\TempState\ShareServiceTempFolder\73953729fafbe14da882d9750ff0c3bd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16479"/>
            <a:ext cx="8316416" cy="412702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467600" cy="857250"/>
          </a:xfrm>
        </p:spPr>
        <p:txBody>
          <a:bodyPr/>
          <a:lstStyle/>
          <a:p>
            <a:pPr algn="ctr"/>
            <a:r>
              <a:rPr lang="uk-UA" dirty="0" smtClean="0">
                <a:latin typeface="Slavjanic Ucs" pitchFamily="2" charset="0"/>
              </a:rPr>
              <a:t>Ізоляція хворих</a:t>
            </a:r>
            <a:endParaRPr lang="ru-RU" dirty="0">
              <a:latin typeface="Slavjanic Ucs" pitchFamily="2" charset="0"/>
            </a:endParaRPr>
          </a:p>
        </p:txBody>
      </p:sp>
      <p:pic>
        <p:nvPicPr>
          <p:cNvPr id="67586" name="Picture 2" descr="C:\Users\user\Desktop\пандемія\d7e692a9058507a087eb16000411d527.jpeg"/>
          <p:cNvPicPr>
            <a:picLocks noChangeAspect="1" noChangeArrowheads="1"/>
          </p:cNvPicPr>
          <p:nvPr/>
        </p:nvPicPr>
        <p:blipFill>
          <a:blip r:embed="rId2" cstate="print"/>
          <a:srcRect b="8323"/>
          <a:stretch>
            <a:fillRect/>
          </a:stretch>
        </p:blipFill>
        <p:spPr bwMode="auto">
          <a:xfrm>
            <a:off x="791869" y="843558"/>
            <a:ext cx="8352131" cy="429994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user\Desktop\пандемія\_111842522_hi0610914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3477"/>
            <a:ext cx="8748340" cy="492094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user\Desktop\пандемія\_111830962_gettyimages-515579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0036" y="0"/>
            <a:ext cx="5363964" cy="3017230"/>
          </a:xfrm>
          <a:prstGeom prst="rect">
            <a:avLst/>
          </a:prstGeom>
          <a:noFill/>
        </p:spPr>
      </p:pic>
      <p:pic>
        <p:nvPicPr>
          <p:cNvPr id="68612" name="Picture 4" descr="C:\Users\user\Desktop\пандемія\Zhvanko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7654"/>
            <a:ext cx="4975660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user\AppData\Local\Packages\Microsoft.Windows.Photos_8wekyb3d8bbwe\TempState\ShareServiceTempFolder\Ris.003-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876652" cy="515385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user\Desktop\пандемія\j8p5354d0fccb9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-1"/>
            <a:ext cx="8568952" cy="499141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user\Desktop\пандемія\unnamed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0692" y="0"/>
            <a:ext cx="4680520" cy="2431676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08" y="3373"/>
            <a:ext cx="4427984" cy="25302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42668" y="2139702"/>
            <a:ext cx="5896718" cy="3003798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Як війна в Україні може розвиватись в 2024 – які сценарії у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554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39552" y="915566"/>
            <a:ext cx="8267301" cy="2754304"/>
          </a:xfrm>
          <a:prstGeom prst="rect">
            <a:avLst/>
          </a:prstGeom>
        </p:spPr>
        <p:txBody>
          <a:bodyPr vert="horz" lIns="34971" tIns="34971" rIns="34971" bIns="34971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DS Yermak_D" pitchFamily="66" charset="-52"/>
                <a:ea typeface="+mj-ea"/>
                <a:cs typeface="+mj-cs"/>
              </a:rPr>
              <a:t>Дякуємо за увагу!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DS Yermak_D" pitchFamily="66" charset="-52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600</TotalTime>
  <Words>254</Words>
  <Application>Microsoft Office PowerPoint</Application>
  <PresentationFormat>Экран (16:9)</PresentationFormat>
  <Paragraphs>84</Paragraphs>
  <Slides>59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59</vt:i4>
      </vt:variant>
    </vt:vector>
  </HeadingPairs>
  <TitlesOfParts>
    <vt:vector size="60" baseType="lpstr">
      <vt:lpstr>Техническая</vt:lpstr>
      <vt:lpstr>Пандемія 1918:  карантин, щеплення та закриті кордони</vt:lpstr>
      <vt:lpstr>Слайд 2</vt:lpstr>
      <vt:lpstr>Слайд 3</vt:lpstr>
      <vt:lpstr>Слайд 4</vt:lpstr>
      <vt:lpstr>Представники України у Брест-Литовську</vt:lpstr>
      <vt:lpstr>Біженці на Волині</vt:lpstr>
      <vt:lpstr>Біженці</vt:lpstr>
      <vt:lpstr>Слайд 8</vt:lpstr>
      <vt:lpstr>Поширення епідемій</vt:lpstr>
      <vt:lpstr>“ Скрізь по повітах лютують пошесті, майже всі існуючі… ”</vt:lpstr>
      <vt:lpstr>Будинок Міністерства народного здоров'я та державного опікування</vt:lpstr>
      <vt:lpstr>Німецькі та австрійські окупаційні війська в Україні</vt:lpstr>
      <vt:lpstr>Розпис державних прибутків та видатків України на 1918 рік</vt:lpstr>
      <vt:lpstr>Слайд 14</vt:lpstr>
      <vt:lpstr>Лизогуб  Федір Андрійович</vt:lpstr>
      <vt:lpstr>Федір Лизогуб та гетьман  Павло Скоропадський</vt:lpstr>
      <vt:lpstr>Всеволод Юрійович Любинський </vt:lpstr>
      <vt:lpstr>Тиф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Заходи щодо вакцинації населення</vt:lpstr>
      <vt:lpstr>Брошури про віспу </vt:lpstr>
      <vt:lpstr>Слайд 28</vt:lpstr>
      <vt:lpstr>Повідомлення в пресі про спалахи холери</vt:lpstr>
      <vt:lpstr>Слайд 30</vt:lpstr>
      <vt:lpstr>Телеграми про випадки холери</vt:lpstr>
      <vt:lpstr>Пункти пропуску на кордонах з сусідніми державами</vt:lpstr>
      <vt:lpstr>Виділення коштів на боротьбу з холерою</vt:lpstr>
      <vt:lpstr>Агітаційні матеріали при епідемії холери</vt:lpstr>
      <vt:lpstr>Медичний персонал повітових лікарень</vt:lpstr>
      <vt:lpstr>Лікарсько-спостережливі пункти для хворих на холеру</vt:lpstr>
      <vt:lpstr>Слайд 37</vt:lpstr>
      <vt:lpstr>Повернення військовополонених</vt:lpstr>
      <vt:lpstr>Слайд 39</vt:lpstr>
      <vt:lpstr>Українізація міністерства шляхів при міністрі Б.Бутенко</vt:lpstr>
      <vt:lpstr>Слайд 41</vt:lpstr>
      <vt:lpstr>Слайд 42</vt:lpstr>
      <vt:lpstr>Пересування біженців та військовополонених</vt:lpstr>
      <vt:lpstr>Слайд 44</vt:lpstr>
      <vt:lpstr>Сердюцька дивізія генерала Рогози</vt:lpstr>
      <vt:lpstr>Залучення військових на боротьбу з пошестями</vt:lpstr>
      <vt:lpstr>Слайд 47</vt:lpstr>
      <vt:lpstr>Епідемія “іспанки”</vt:lpstr>
      <vt:lpstr>Слайд 49</vt:lpstr>
      <vt:lpstr>Заходи безпеки при іспанці</vt:lpstr>
      <vt:lpstr>Чергування медичного персоналу</vt:lpstr>
      <vt:lpstr>Ізоляція хворих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Виктория</dc:creator>
  <cp:lastModifiedBy>Виктория</cp:lastModifiedBy>
  <cp:revision>73</cp:revision>
  <dcterms:created xsi:type="dcterms:W3CDTF">2024-04-06T06:11:30Z</dcterms:created>
  <dcterms:modified xsi:type="dcterms:W3CDTF">2024-04-25T09:28:50Z</dcterms:modified>
</cp:coreProperties>
</file>