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8" r:id="rId5"/>
    <p:sldId id="25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E139D74-2901-4EF1-B7DB-66AA4B931EC0}">
          <p14:sldIdLst>
            <p14:sldId id="256"/>
            <p14:sldId id="260"/>
            <p14:sldId id="259"/>
            <p14:sldId id="258"/>
            <p14:sldId id="257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429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38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682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437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156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732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0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319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258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44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7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0C07E-F4F5-4426-BF67-1ECD86151106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F24BD-D1C9-4B0F-8063-4F50A67CD9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419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63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93" y="-117588"/>
            <a:ext cx="9144000" cy="6986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944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661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10" y="11434"/>
            <a:ext cx="9183610" cy="6846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785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26860" cy="6845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204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!system files\Рабочий стол\Флеш-моб Єдина караїна - Україна\Шевченко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436" cy="686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347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!system files\Рабочий стол\Флеш-моб Єдина караїна - Україна\240px-Григорий_Сковород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1256"/>
            <a:ext cx="491504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612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33256"/>
            <a:ext cx="8229600" cy="1008112"/>
          </a:xfrm>
        </p:spPr>
        <p:txBody>
          <a:bodyPr/>
          <a:lstStyle/>
          <a:p>
            <a:r>
              <a:rPr lang="uk-UA" b="1" i="1" dirty="0" smtClean="0">
                <a:solidFill>
                  <a:srgbClr val="7030A0"/>
                </a:solidFill>
              </a:rPr>
              <a:t>Микола Лисенко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11267" name="Picture 3" descr="D:\мистецтво\Портрети композиторів з  інтернету\MykolaLysenk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839143" cy="530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3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!system files\Рабочий стол\Флеш-моб Єдина караїна - Україна\Грушевський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194429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60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!system files\Рабочий стол\Флеш-моб Єдина караїна - Україна\Патон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392821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85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D:\!system files\Рабочий стол\Флеш-моб Єдина караїна - Україна\Амосов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826113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34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D:\!system files\Рабочий стол\Флеш-моб Єдина караїна - Україна\Джамал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87841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45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10" y="11434"/>
            <a:ext cx="9183610" cy="6846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02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1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539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</Words>
  <Application>Microsoft Office PowerPoint</Application>
  <PresentationFormat>Экран (4:3)</PresentationFormat>
  <Paragraphs>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Микола Лисенко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2017-01-22T10:53:21Z</dcterms:created>
  <dcterms:modified xsi:type="dcterms:W3CDTF">2017-01-22T15:13:20Z</dcterms:modified>
</cp:coreProperties>
</file>