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5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42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262C4C-0D8F-4462-8D1A-7C9A8F22FBD3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C2D8D25-82D2-4FB7-9515-69DC4A6FF2D0}">
      <dgm:prSet/>
      <dgm:spPr/>
      <dgm:t>
        <a:bodyPr/>
        <a:lstStyle/>
        <a:p>
          <a:r>
            <a:rPr lang="uk-UA"/>
            <a:t>ДЯКУЮ ЗА УВАГУ ! </a:t>
          </a:r>
          <a:endParaRPr lang="en-US"/>
        </a:p>
      </dgm:t>
    </dgm:pt>
    <dgm:pt modelId="{AE145818-96E3-4892-B611-5D5F72C3B074}" type="parTrans" cxnId="{BCF622EB-EBD0-41FA-90AB-6A07231FCD87}">
      <dgm:prSet/>
      <dgm:spPr/>
      <dgm:t>
        <a:bodyPr/>
        <a:lstStyle/>
        <a:p>
          <a:endParaRPr lang="en-US"/>
        </a:p>
      </dgm:t>
    </dgm:pt>
    <dgm:pt modelId="{48B15FBF-363E-41D8-A439-70AB80FDB123}" type="sibTrans" cxnId="{BCF622EB-EBD0-41FA-90AB-6A07231FCD87}">
      <dgm:prSet/>
      <dgm:spPr/>
      <dgm:t>
        <a:bodyPr/>
        <a:lstStyle/>
        <a:p>
          <a:endParaRPr lang="en-US"/>
        </a:p>
      </dgm:t>
    </dgm:pt>
    <dgm:pt modelId="{8450B9DD-CB9D-48A6-B5BC-ADC42491346D}">
      <dgm:prSet/>
      <dgm:spPr/>
      <dgm:t>
        <a:bodyPr/>
        <a:lstStyle/>
        <a:p>
          <a:r>
            <a:rPr lang="uk-UA" dirty="0"/>
            <a:t>З ВАМИ БУЛА </a:t>
          </a:r>
        </a:p>
        <a:p>
          <a:r>
            <a:rPr lang="uk-UA" dirty="0"/>
            <a:t>ІРИНА ПРИЧИНА ! </a:t>
          </a:r>
          <a:endParaRPr lang="en-US" dirty="0"/>
        </a:p>
      </dgm:t>
    </dgm:pt>
    <dgm:pt modelId="{01CB3DCD-1489-4919-8EF2-AB34E469C0E2}" type="parTrans" cxnId="{E1FAFF41-17E5-49CF-ADA1-6500F3F248FF}">
      <dgm:prSet/>
      <dgm:spPr/>
      <dgm:t>
        <a:bodyPr/>
        <a:lstStyle/>
        <a:p>
          <a:endParaRPr lang="en-US"/>
        </a:p>
      </dgm:t>
    </dgm:pt>
    <dgm:pt modelId="{82749DC6-D772-4074-A377-1C68BFFFF937}" type="sibTrans" cxnId="{E1FAFF41-17E5-49CF-ADA1-6500F3F248FF}">
      <dgm:prSet/>
      <dgm:spPr/>
      <dgm:t>
        <a:bodyPr/>
        <a:lstStyle/>
        <a:p>
          <a:endParaRPr lang="en-US"/>
        </a:p>
      </dgm:t>
    </dgm:pt>
    <dgm:pt modelId="{141FEB98-99B2-4519-A332-34C3C869DF90}">
      <dgm:prSet/>
      <dgm:spPr/>
      <dgm:t>
        <a:bodyPr/>
        <a:lstStyle/>
        <a:p>
          <a:r>
            <a:rPr lang="uk-UA" dirty="0"/>
            <a:t>ДО НОВИХ ЗУСТРІЧЕЙ!</a:t>
          </a:r>
          <a:endParaRPr lang="en-US" dirty="0"/>
        </a:p>
      </dgm:t>
    </dgm:pt>
    <dgm:pt modelId="{D6B98FA6-6047-47B6-9A70-99820A8D71DE}" type="parTrans" cxnId="{D9D5D264-D215-4DC7-9D82-73A58932AC97}">
      <dgm:prSet/>
      <dgm:spPr/>
      <dgm:t>
        <a:bodyPr/>
        <a:lstStyle/>
        <a:p>
          <a:endParaRPr lang="en-US"/>
        </a:p>
      </dgm:t>
    </dgm:pt>
    <dgm:pt modelId="{653EF818-25E9-4C47-9751-92C5CE2F5260}" type="sibTrans" cxnId="{D9D5D264-D215-4DC7-9D82-73A58932AC97}">
      <dgm:prSet/>
      <dgm:spPr/>
      <dgm:t>
        <a:bodyPr/>
        <a:lstStyle/>
        <a:p>
          <a:endParaRPr lang="en-US"/>
        </a:p>
      </dgm:t>
    </dgm:pt>
    <dgm:pt modelId="{CD1C0640-665E-4712-B91B-CC53F57F6F2F}" type="pres">
      <dgm:prSet presAssocID="{D6262C4C-0D8F-4462-8D1A-7C9A8F22FBD3}" presName="outerComposite" presStyleCnt="0">
        <dgm:presLayoutVars>
          <dgm:chMax val="5"/>
          <dgm:dir/>
          <dgm:resizeHandles val="exact"/>
        </dgm:presLayoutVars>
      </dgm:prSet>
      <dgm:spPr/>
    </dgm:pt>
    <dgm:pt modelId="{B255EEF9-C1D4-46A1-87A1-1CD7ED489686}" type="pres">
      <dgm:prSet presAssocID="{D6262C4C-0D8F-4462-8D1A-7C9A8F22FBD3}" presName="dummyMaxCanvas" presStyleCnt="0">
        <dgm:presLayoutVars/>
      </dgm:prSet>
      <dgm:spPr/>
    </dgm:pt>
    <dgm:pt modelId="{8AE49509-5CEC-4213-94DB-8478B644C432}" type="pres">
      <dgm:prSet presAssocID="{D6262C4C-0D8F-4462-8D1A-7C9A8F22FBD3}" presName="ThreeNodes_1" presStyleLbl="node1" presStyleIdx="0" presStyleCnt="3">
        <dgm:presLayoutVars>
          <dgm:bulletEnabled val="1"/>
        </dgm:presLayoutVars>
      </dgm:prSet>
      <dgm:spPr/>
    </dgm:pt>
    <dgm:pt modelId="{4A50E5D7-CD3A-48E6-AE9C-E8A5C8817B0F}" type="pres">
      <dgm:prSet presAssocID="{D6262C4C-0D8F-4462-8D1A-7C9A8F22FBD3}" presName="ThreeNodes_2" presStyleLbl="node1" presStyleIdx="1" presStyleCnt="3">
        <dgm:presLayoutVars>
          <dgm:bulletEnabled val="1"/>
        </dgm:presLayoutVars>
      </dgm:prSet>
      <dgm:spPr/>
    </dgm:pt>
    <dgm:pt modelId="{6BD76770-6F97-4E8C-BCE9-82B2838B53D0}" type="pres">
      <dgm:prSet presAssocID="{D6262C4C-0D8F-4462-8D1A-7C9A8F22FBD3}" presName="ThreeNodes_3" presStyleLbl="node1" presStyleIdx="2" presStyleCnt="3">
        <dgm:presLayoutVars>
          <dgm:bulletEnabled val="1"/>
        </dgm:presLayoutVars>
      </dgm:prSet>
      <dgm:spPr/>
    </dgm:pt>
    <dgm:pt modelId="{52D6902C-2DDA-4C62-98B1-C40334842CF3}" type="pres">
      <dgm:prSet presAssocID="{D6262C4C-0D8F-4462-8D1A-7C9A8F22FBD3}" presName="ThreeConn_1-2" presStyleLbl="fgAccFollowNode1" presStyleIdx="0" presStyleCnt="2">
        <dgm:presLayoutVars>
          <dgm:bulletEnabled val="1"/>
        </dgm:presLayoutVars>
      </dgm:prSet>
      <dgm:spPr/>
    </dgm:pt>
    <dgm:pt modelId="{F63C72FE-7CA6-4AA3-B5FE-9F41200AC99D}" type="pres">
      <dgm:prSet presAssocID="{D6262C4C-0D8F-4462-8D1A-7C9A8F22FBD3}" presName="ThreeConn_2-3" presStyleLbl="fgAccFollowNode1" presStyleIdx="1" presStyleCnt="2">
        <dgm:presLayoutVars>
          <dgm:bulletEnabled val="1"/>
        </dgm:presLayoutVars>
      </dgm:prSet>
      <dgm:spPr/>
    </dgm:pt>
    <dgm:pt modelId="{354DE48B-99DD-449F-972C-C22E9E46C101}" type="pres">
      <dgm:prSet presAssocID="{D6262C4C-0D8F-4462-8D1A-7C9A8F22FBD3}" presName="ThreeNodes_1_text" presStyleLbl="node1" presStyleIdx="2" presStyleCnt="3">
        <dgm:presLayoutVars>
          <dgm:bulletEnabled val="1"/>
        </dgm:presLayoutVars>
      </dgm:prSet>
      <dgm:spPr/>
    </dgm:pt>
    <dgm:pt modelId="{8E742037-42E3-4272-8302-7AE7EA5162FC}" type="pres">
      <dgm:prSet presAssocID="{D6262C4C-0D8F-4462-8D1A-7C9A8F22FBD3}" presName="ThreeNodes_2_text" presStyleLbl="node1" presStyleIdx="2" presStyleCnt="3">
        <dgm:presLayoutVars>
          <dgm:bulletEnabled val="1"/>
        </dgm:presLayoutVars>
      </dgm:prSet>
      <dgm:spPr/>
    </dgm:pt>
    <dgm:pt modelId="{F2E28F7C-1200-444F-99ED-52387592E0E8}" type="pres">
      <dgm:prSet presAssocID="{D6262C4C-0D8F-4462-8D1A-7C9A8F22FBD3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78BA4E04-86E5-4025-8342-FE9C7DE5196E}" type="presOf" srcId="{82749DC6-D772-4074-A377-1C68BFFFF937}" destId="{F63C72FE-7CA6-4AA3-B5FE-9F41200AC99D}" srcOrd="0" destOrd="0" presId="urn:microsoft.com/office/officeart/2005/8/layout/vProcess5"/>
    <dgm:cxn modelId="{B4B78530-55C1-47E0-BCB6-E3EB18F099C9}" type="presOf" srcId="{48B15FBF-363E-41D8-A439-70AB80FDB123}" destId="{52D6902C-2DDA-4C62-98B1-C40334842CF3}" srcOrd="0" destOrd="0" presId="urn:microsoft.com/office/officeart/2005/8/layout/vProcess5"/>
    <dgm:cxn modelId="{F8668B3F-AC52-49C6-A72F-ADA3408E3AF2}" type="presOf" srcId="{8C2D8D25-82D2-4FB7-9515-69DC4A6FF2D0}" destId="{354DE48B-99DD-449F-972C-C22E9E46C101}" srcOrd="1" destOrd="0" presId="urn:microsoft.com/office/officeart/2005/8/layout/vProcess5"/>
    <dgm:cxn modelId="{E1FAFF41-17E5-49CF-ADA1-6500F3F248FF}" srcId="{D6262C4C-0D8F-4462-8D1A-7C9A8F22FBD3}" destId="{8450B9DD-CB9D-48A6-B5BC-ADC42491346D}" srcOrd="1" destOrd="0" parTransId="{01CB3DCD-1489-4919-8EF2-AB34E469C0E2}" sibTransId="{82749DC6-D772-4074-A377-1C68BFFFF937}"/>
    <dgm:cxn modelId="{D9D5D264-D215-4DC7-9D82-73A58932AC97}" srcId="{D6262C4C-0D8F-4462-8D1A-7C9A8F22FBD3}" destId="{141FEB98-99B2-4519-A332-34C3C869DF90}" srcOrd="2" destOrd="0" parTransId="{D6B98FA6-6047-47B6-9A70-99820A8D71DE}" sibTransId="{653EF818-25E9-4C47-9751-92C5CE2F5260}"/>
    <dgm:cxn modelId="{CE12FB87-1733-46EB-8E17-187DAAFE8A8E}" type="presOf" srcId="{8C2D8D25-82D2-4FB7-9515-69DC4A6FF2D0}" destId="{8AE49509-5CEC-4213-94DB-8478B644C432}" srcOrd="0" destOrd="0" presId="urn:microsoft.com/office/officeart/2005/8/layout/vProcess5"/>
    <dgm:cxn modelId="{6AF7AF94-4E1E-4B9A-9AE7-DD8E0E84B7B7}" type="presOf" srcId="{8450B9DD-CB9D-48A6-B5BC-ADC42491346D}" destId="{8E742037-42E3-4272-8302-7AE7EA5162FC}" srcOrd="1" destOrd="0" presId="urn:microsoft.com/office/officeart/2005/8/layout/vProcess5"/>
    <dgm:cxn modelId="{A9B9CDB0-4C58-41E2-AB6B-7F3E36E7B476}" type="presOf" srcId="{141FEB98-99B2-4519-A332-34C3C869DF90}" destId="{F2E28F7C-1200-444F-99ED-52387592E0E8}" srcOrd="1" destOrd="0" presId="urn:microsoft.com/office/officeart/2005/8/layout/vProcess5"/>
    <dgm:cxn modelId="{864BC7BA-4AB0-46A4-9879-CDCABBB2FEE9}" type="presOf" srcId="{8450B9DD-CB9D-48A6-B5BC-ADC42491346D}" destId="{4A50E5D7-CD3A-48E6-AE9C-E8A5C8817B0F}" srcOrd="0" destOrd="0" presId="urn:microsoft.com/office/officeart/2005/8/layout/vProcess5"/>
    <dgm:cxn modelId="{6DA4A8C4-FD61-4C96-8254-6F32A017E5FE}" type="presOf" srcId="{141FEB98-99B2-4519-A332-34C3C869DF90}" destId="{6BD76770-6F97-4E8C-BCE9-82B2838B53D0}" srcOrd="0" destOrd="0" presId="urn:microsoft.com/office/officeart/2005/8/layout/vProcess5"/>
    <dgm:cxn modelId="{BCF622EB-EBD0-41FA-90AB-6A07231FCD87}" srcId="{D6262C4C-0D8F-4462-8D1A-7C9A8F22FBD3}" destId="{8C2D8D25-82D2-4FB7-9515-69DC4A6FF2D0}" srcOrd="0" destOrd="0" parTransId="{AE145818-96E3-4892-B611-5D5F72C3B074}" sibTransId="{48B15FBF-363E-41D8-A439-70AB80FDB123}"/>
    <dgm:cxn modelId="{D1923BF6-080F-4632-A111-6332814ED99D}" type="presOf" srcId="{D6262C4C-0D8F-4462-8D1A-7C9A8F22FBD3}" destId="{CD1C0640-665E-4712-B91B-CC53F57F6F2F}" srcOrd="0" destOrd="0" presId="urn:microsoft.com/office/officeart/2005/8/layout/vProcess5"/>
    <dgm:cxn modelId="{5708EF00-E05E-423F-900D-191760DE4F3F}" type="presParOf" srcId="{CD1C0640-665E-4712-B91B-CC53F57F6F2F}" destId="{B255EEF9-C1D4-46A1-87A1-1CD7ED489686}" srcOrd="0" destOrd="0" presId="urn:microsoft.com/office/officeart/2005/8/layout/vProcess5"/>
    <dgm:cxn modelId="{E8268012-C3DE-418D-9996-2233AC49822F}" type="presParOf" srcId="{CD1C0640-665E-4712-B91B-CC53F57F6F2F}" destId="{8AE49509-5CEC-4213-94DB-8478B644C432}" srcOrd="1" destOrd="0" presId="urn:microsoft.com/office/officeart/2005/8/layout/vProcess5"/>
    <dgm:cxn modelId="{38552F27-BE67-4CE7-AD73-C323443AEF06}" type="presParOf" srcId="{CD1C0640-665E-4712-B91B-CC53F57F6F2F}" destId="{4A50E5D7-CD3A-48E6-AE9C-E8A5C8817B0F}" srcOrd="2" destOrd="0" presId="urn:microsoft.com/office/officeart/2005/8/layout/vProcess5"/>
    <dgm:cxn modelId="{C60C3F79-FE3C-4061-A10F-77018C377F48}" type="presParOf" srcId="{CD1C0640-665E-4712-B91B-CC53F57F6F2F}" destId="{6BD76770-6F97-4E8C-BCE9-82B2838B53D0}" srcOrd="3" destOrd="0" presId="urn:microsoft.com/office/officeart/2005/8/layout/vProcess5"/>
    <dgm:cxn modelId="{314D34C8-2248-4AA7-8CE2-162E6E91109C}" type="presParOf" srcId="{CD1C0640-665E-4712-B91B-CC53F57F6F2F}" destId="{52D6902C-2DDA-4C62-98B1-C40334842CF3}" srcOrd="4" destOrd="0" presId="urn:microsoft.com/office/officeart/2005/8/layout/vProcess5"/>
    <dgm:cxn modelId="{1B988D1D-A630-4F20-93B7-F3DECF6B7BD5}" type="presParOf" srcId="{CD1C0640-665E-4712-B91B-CC53F57F6F2F}" destId="{F63C72FE-7CA6-4AA3-B5FE-9F41200AC99D}" srcOrd="5" destOrd="0" presId="urn:microsoft.com/office/officeart/2005/8/layout/vProcess5"/>
    <dgm:cxn modelId="{236B671B-AD73-4414-BAFE-25CAA1192A3C}" type="presParOf" srcId="{CD1C0640-665E-4712-B91B-CC53F57F6F2F}" destId="{354DE48B-99DD-449F-972C-C22E9E46C101}" srcOrd="6" destOrd="0" presId="urn:microsoft.com/office/officeart/2005/8/layout/vProcess5"/>
    <dgm:cxn modelId="{4983E88E-EB3C-4319-A7AB-A4318A9ECDEB}" type="presParOf" srcId="{CD1C0640-665E-4712-B91B-CC53F57F6F2F}" destId="{8E742037-42E3-4272-8302-7AE7EA5162FC}" srcOrd="7" destOrd="0" presId="urn:microsoft.com/office/officeart/2005/8/layout/vProcess5"/>
    <dgm:cxn modelId="{5ED97537-90ED-43D8-8F45-5886C94A4F22}" type="presParOf" srcId="{CD1C0640-665E-4712-B91B-CC53F57F6F2F}" destId="{F2E28F7C-1200-444F-99ED-52387592E0E8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E49509-5CEC-4213-94DB-8478B644C432}">
      <dsp:nvSpPr>
        <dsp:cNvPr id="0" name=""/>
        <dsp:cNvSpPr/>
      </dsp:nvSpPr>
      <dsp:spPr>
        <a:xfrm>
          <a:off x="0" y="0"/>
          <a:ext cx="8175413" cy="122804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900" kern="1200"/>
            <a:t>ДЯКУЮ ЗА УВАГУ ! </a:t>
          </a:r>
          <a:endParaRPr lang="en-US" sz="2900" kern="1200"/>
        </a:p>
      </dsp:txBody>
      <dsp:txXfrm>
        <a:off x="35968" y="35968"/>
        <a:ext cx="6850257" cy="1156108"/>
      </dsp:txXfrm>
    </dsp:sp>
    <dsp:sp modelId="{4A50E5D7-CD3A-48E6-AE9C-E8A5C8817B0F}">
      <dsp:nvSpPr>
        <dsp:cNvPr id="0" name=""/>
        <dsp:cNvSpPr/>
      </dsp:nvSpPr>
      <dsp:spPr>
        <a:xfrm>
          <a:off x="721359" y="1432718"/>
          <a:ext cx="8175413" cy="1228044"/>
        </a:xfrm>
        <a:prstGeom prst="roundRect">
          <a:avLst>
            <a:gd name="adj" fmla="val 10000"/>
          </a:avLst>
        </a:prstGeom>
        <a:solidFill>
          <a:schemeClr val="accent2">
            <a:hueOff val="-1482143"/>
            <a:satOff val="7100"/>
            <a:lumOff val="656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900" kern="1200" dirty="0"/>
            <a:t>З ВАМИ БУЛА </a:t>
          </a:r>
        </a:p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900" kern="1200" dirty="0"/>
            <a:t>ІРИНА ПРИЧИНА ! </a:t>
          </a:r>
          <a:endParaRPr lang="en-US" sz="2900" kern="1200" dirty="0"/>
        </a:p>
      </dsp:txBody>
      <dsp:txXfrm>
        <a:off x="757327" y="1468686"/>
        <a:ext cx="6583888" cy="1156108"/>
      </dsp:txXfrm>
    </dsp:sp>
    <dsp:sp modelId="{6BD76770-6F97-4E8C-BCE9-82B2838B53D0}">
      <dsp:nvSpPr>
        <dsp:cNvPr id="0" name=""/>
        <dsp:cNvSpPr/>
      </dsp:nvSpPr>
      <dsp:spPr>
        <a:xfrm>
          <a:off x="1442719" y="2865437"/>
          <a:ext cx="8175413" cy="1228044"/>
        </a:xfrm>
        <a:prstGeom prst="roundRect">
          <a:avLst>
            <a:gd name="adj" fmla="val 10000"/>
          </a:avLst>
        </a:prstGeom>
        <a:solidFill>
          <a:schemeClr val="accent2">
            <a:hueOff val="-2964286"/>
            <a:satOff val="14200"/>
            <a:lumOff val="1313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900" kern="1200" dirty="0"/>
            <a:t>ДО НОВИХ ЗУСТРІЧЕЙ!</a:t>
          </a:r>
          <a:endParaRPr lang="en-US" sz="2900" kern="1200" dirty="0"/>
        </a:p>
      </dsp:txBody>
      <dsp:txXfrm>
        <a:off x="1478687" y="2901405"/>
        <a:ext cx="6583888" cy="1156108"/>
      </dsp:txXfrm>
    </dsp:sp>
    <dsp:sp modelId="{52D6902C-2DDA-4C62-98B1-C40334842CF3}">
      <dsp:nvSpPr>
        <dsp:cNvPr id="0" name=""/>
        <dsp:cNvSpPr/>
      </dsp:nvSpPr>
      <dsp:spPr>
        <a:xfrm>
          <a:off x="7377184" y="931267"/>
          <a:ext cx="798228" cy="79822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556785" y="931267"/>
        <a:ext cx="439026" cy="600667"/>
      </dsp:txXfrm>
    </dsp:sp>
    <dsp:sp modelId="{F63C72FE-7CA6-4AA3-B5FE-9F41200AC99D}">
      <dsp:nvSpPr>
        <dsp:cNvPr id="0" name=""/>
        <dsp:cNvSpPr/>
      </dsp:nvSpPr>
      <dsp:spPr>
        <a:xfrm>
          <a:off x="8098544" y="2355798"/>
          <a:ext cx="798228" cy="79822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4091839"/>
            <a:satOff val="45107"/>
            <a:lumOff val="4296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4091839"/>
              <a:satOff val="45107"/>
              <a:lumOff val="42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278145" y="2355798"/>
        <a:ext cx="439026" cy="6006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1-11T19:37:44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0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1-11T19:37:44.372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78A1E-068B-4578-883F-69F30E61E488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65AC2-4EB9-44B8-8F63-F7D128926D6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1392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65AC2-4EB9-44B8-8F63-F7D128926D6A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65351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65AC2-4EB9-44B8-8F63-F7D128926D6A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4834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65AC2-4EB9-44B8-8F63-F7D128926D6A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054444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65AC2-4EB9-44B8-8F63-F7D128926D6A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93027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65AC2-4EB9-44B8-8F63-F7D128926D6A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8024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65AC2-4EB9-44B8-8F63-F7D128926D6A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436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/>
              <a:t>Дніпропетровська</a:t>
            </a:r>
            <a:r>
              <a:rPr lang="ru-RU" dirty="0"/>
              <a:t> область — </a:t>
            </a:r>
            <a:r>
              <a:rPr lang="ru-RU" dirty="0" err="1"/>
              <a:t>це</a:t>
            </a:r>
            <a:r>
              <a:rPr lang="ru-RU" dirty="0"/>
              <a:t> край, де </a:t>
            </a:r>
            <a:r>
              <a:rPr lang="ru-RU" dirty="0" err="1"/>
              <a:t>переплітаються</a:t>
            </a:r>
            <a:r>
              <a:rPr lang="ru-RU" dirty="0"/>
              <a:t> </a:t>
            </a:r>
            <a:r>
              <a:rPr lang="ru-RU" dirty="0" err="1"/>
              <a:t>традиції</a:t>
            </a:r>
            <a:r>
              <a:rPr lang="ru-RU" dirty="0"/>
              <a:t> і </a:t>
            </a:r>
            <a:r>
              <a:rPr lang="ru-RU" dirty="0" err="1"/>
              <a:t>сучасність</a:t>
            </a:r>
            <a:r>
              <a:rPr lang="ru-RU" dirty="0"/>
              <a:t>, де </a:t>
            </a:r>
            <a:r>
              <a:rPr lang="ru-RU" dirty="0" err="1"/>
              <a:t>кожен</a:t>
            </a:r>
            <a:r>
              <a:rPr lang="ru-RU" dirty="0"/>
              <a:t> </a:t>
            </a:r>
            <a:r>
              <a:rPr lang="ru-RU" dirty="0" err="1"/>
              <a:t>куточок</a:t>
            </a:r>
            <a:r>
              <a:rPr lang="ru-RU" dirty="0"/>
              <a:t> </a:t>
            </a:r>
            <a:r>
              <a:rPr lang="ru-RU" dirty="0" err="1"/>
              <a:t>сповнений</a:t>
            </a:r>
            <a:r>
              <a:rPr lang="ru-RU" dirty="0"/>
              <a:t> </a:t>
            </a:r>
            <a:r>
              <a:rPr lang="ru-RU" dirty="0" err="1"/>
              <a:t>історією</a:t>
            </a:r>
            <a:r>
              <a:rPr lang="ru-RU" dirty="0"/>
              <a:t> та духом </a:t>
            </a:r>
            <a:r>
              <a:rPr lang="ru-RU" dirty="0" err="1"/>
              <a:t>української</a:t>
            </a:r>
            <a:r>
              <a:rPr lang="ru-RU" dirty="0"/>
              <a:t> </a:t>
            </a:r>
            <a:r>
              <a:rPr lang="ru-RU" dirty="0" err="1"/>
              <a:t>культури</a:t>
            </a:r>
            <a:r>
              <a:rPr lang="ru-RU" dirty="0"/>
              <a:t>. </a:t>
            </a:r>
            <a:r>
              <a:rPr lang="uk-UA" dirty="0"/>
              <a:t>ДЯКУЮ ЗА УВАГУ !  З ВАМИ БУВ АРТЕМ ПРИЧИНА ! ДО НОВИХ ЗУСТРІЧЕЙ!</a:t>
            </a: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165AC2-4EB9-44B8-8F63-F7D128926D6A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8377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86859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921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4274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0271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1313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3987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525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38178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3118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8204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87221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822074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54680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810020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59940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5938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0B9765-8A08-43C5-89C9-B8148FE6C18F}" type="datetimeFigureOut">
              <a:rPr lang="uk-UA" smtClean="0"/>
              <a:t>03.02.2025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DD5DDD2-B9DF-4ADC-ABCF-0A686373965D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09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  <p:sldLayoutId id="2147483787" r:id="rId12"/>
    <p:sldLayoutId id="2147483788" r:id="rId13"/>
    <p:sldLayoutId id="2147483789" r:id="rId14"/>
    <p:sldLayoutId id="2147483790" r:id="rId15"/>
    <p:sldLayoutId id="214748379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customXml" Target="../ink/ink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dnipro.libr.dp.ua/Skifi_kurgani_legendi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nipro.libr.dp.ua/kamyani_babi_skifi_idoli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nipro.libr.dp.ua/Istoriya_kraeznavchiy_turizm_sobor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nipro.libr.dp.ua/Kozactvo_legendi_krau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nipro.libr.dp.ua/fortecya_Kodak_istoriya_legendi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nipro.libr.dp.ua/Amurskiy_most_istoriya_kraeznavchiy_turizm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dnipro.libr.dp.ua/Makarov_zavod_raketna_texnika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Зображення, що містить карта&#10;&#10;Автоматично згенерований опис">
            <a:extLst>
              <a:ext uri="{FF2B5EF4-FFF2-40B4-BE49-F238E27FC236}">
                <a16:creationId xmlns:a16="http://schemas.microsoft.com/office/drawing/2014/main" id="{4603EF57-BE1D-4FAE-63FC-346B1BA1DB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2095" y="1995441"/>
            <a:ext cx="6972935" cy="456501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D98771-8760-94F3-56F4-73A0D8EE007B}"/>
              </a:ext>
            </a:extLst>
          </p:cNvPr>
          <p:cNvSpPr txBox="1"/>
          <p:nvPr/>
        </p:nvSpPr>
        <p:spPr>
          <a:xfrm>
            <a:off x="5732206" y="471947"/>
            <a:ext cx="6096000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/>
              <a:t>           Шановні слухачі, вітаю! </a:t>
            </a:r>
          </a:p>
          <a:p>
            <a:endParaRPr lang="uk-UA" sz="2400" dirty="0"/>
          </a:p>
          <a:p>
            <a:r>
              <a:rPr lang="uk-UA" sz="2400" dirty="0"/>
              <a:t>    Сьогодні я познайомлю вас із чудовий краєм- Дніпропетровщиною! </a:t>
            </a:r>
          </a:p>
          <a:p>
            <a:endParaRPr lang="uk-UA" sz="2400" dirty="0"/>
          </a:p>
          <a:p>
            <a:r>
              <a:rPr lang="uk-UA" sz="2400" dirty="0"/>
              <a:t>    Дніпропетровщина — це серце    України, регіон із багатою історією, культурною спадщиною та потужним економічним потенціалом. </a:t>
            </a:r>
          </a:p>
          <a:p>
            <a:endParaRPr lang="uk-UA" sz="2400" dirty="0"/>
          </a:p>
          <a:p>
            <a:endParaRPr lang="uk-UA" sz="2400" dirty="0"/>
          </a:p>
          <a:p>
            <a:endParaRPr lang="uk-UA" sz="2400" dirty="0"/>
          </a:p>
          <a:p>
            <a:r>
              <a:rPr lang="uk-UA" sz="2400" dirty="0"/>
              <a:t>Область розташована на сході країни, простягаючись уздовж величної річки Дніпро, яка є однією з найбільших водних артерій України.</a:t>
            </a:r>
          </a:p>
        </p:txBody>
      </p:sp>
      <p:grpSp>
        <p:nvGrpSpPr>
          <p:cNvPr id="50" name="Групувати 49">
            <a:extLst>
              <a:ext uri="{FF2B5EF4-FFF2-40B4-BE49-F238E27FC236}">
                <a16:creationId xmlns:a16="http://schemas.microsoft.com/office/drawing/2014/main" id="{5316B91E-309B-05D4-1537-01AB43DFAE89}"/>
              </a:ext>
            </a:extLst>
          </p:cNvPr>
          <p:cNvGrpSpPr/>
          <p:nvPr/>
        </p:nvGrpSpPr>
        <p:grpSpPr>
          <a:xfrm>
            <a:off x="5882640" y="650320"/>
            <a:ext cx="360" cy="360"/>
            <a:chOff x="5882640" y="650320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48" name="Рукописні дані 47">
                  <a:extLst>
                    <a:ext uri="{FF2B5EF4-FFF2-40B4-BE49-F238E27FC236}">
                      <a16:creationId xmlns:a16="http://schemas.microsoft.com/office/drawing/2014/main" id="{45F696FF-5EF1-3B73-370F-719E904B6AA7}"/>
                    </a:ext>
                  </a:extLst>
                </p14:cNvPr>
                <p14:cNvContentPartPr/>
                <p14:nvPr/>
              </p14:nvContentPartPr>
              <p14:xfrm>
                <a:off x="5882640" y="650320"/>
                <a:ext cx="360" cy="360"/>
              </p14:xfrm>
            </p:contentPart>
          </mc:Choice>
          <mc:Fallback xmlns="">
            <p:pic>
              <p:nvPicPr>
                <p:cNvPr id="48" name="Рукописні дані 47">
                  <a:extLst>
                    <a:ext uri="{FF2B5EF4-FFF2-40B4-BE49-F238E27FC236}">
                      <a16:creationId xmlns:a16="http://schemas.microsoft.com/office/drawing/2014/main" id="{45F696FF-5EF1-3B73-370F-719E904B6AA7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876520" y="644200"/>
                  <a:ext cx="12600" cy="12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49" name="Рукописні дані 48">
                  <a:extLst>
                    <a:ext uri="{FF2B5EF4-FFF2-40B4-BE49-F238E27FC236}">
                      <a16:creationId xmlns:a16="http://schemas.microsoft.com/office/drawing/2014/main" id="{7EF064EE-C4BB-C7FD-D47D-2E3D764247F9}"/>
                    </a:ext>
                  </a:extLst>
                </p14:cNvPr>
                <p14:cNvContentPartPr/>
                <p14:nvPr/>
              </p14:nvContentPartPr>
              <p14:xfrm>
                <a:off x="5882640" y="650320"/>
                <a:ext cx="360" cy="360"/>
              </p14:xfrm>
            </p:contentPart>
          </mc:Choice>
          <mc:Fallback xmlns="">
            <p:pic>
              <p:nvPicPr>
                <p:cNvPr id="49" name="Рукописні дані 48">
                  <a:extLst>
                    <a:ext uri="{FF2B5EF4-FFF2-40B4-BE49-F238E27FC236}">
                      <a16:creationId xmlns:a16="http://schemas.microsoft.com/office/drawing/2014/main" id="{7EF064EE-C4BB-C7FD-D47D-2E3D764247F9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876520" y="644200"/>
                  <a:ext cx="12600" cy="126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618798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Сім чудес Дніпропетровщини. Чудо перше. Степові піраміди">
            <a:extLst>
              <a:ext uri="{FF2B5EF4-FFF2-40B4-BE49-F238E27FC236}">
                <a16:creationId xmlns:a16="http://schemas.microsoft.com/office/drawing/2014/main" id="{9B11F95B-400C-8B44-7DE7-5D8BE3D8A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4" r="16607" b="1"/>
          <a:stretch/>
        </p:blipFill>
        <p:spPr bwMode="auto"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06B258-BDE4-A00F-17E0-D8EE5EBFFF72}"/>
              </a:ext>
            </a:extLst>
          </p:cNvPr>
          <p:cNvSpPr txBox="1"/>
          <p:nvPr/>
        </p:nvSpPr>
        <p:spPr>
          <a:xfrm>
            <a:off x="677334" y="2160589"/>
            <a:ext cx="3851122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i="0" u="none" strike="noStrike" cap="all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4"/>
              </a:rPr>
              <a:t>Сім чудес Дніпропетровщини. Чудо перше. Степові піраміди</a:t>
            </a:r>
            <a:endParaRPr lang="en-US" b="0" i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0" i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«Сім чудес Дніпропетровщини», художньо-пізнавальна книга для юнацтва, відкриває цікаві сторінки історії краю. Частина перша про таємниці скіфських курганів.</a:t>
            </a:r>
          </a:p>
        </p:txBody>
      </p:sp>
    </p:spTree>
    <p:extLst>
      <p:ext uri="{BB962C8B-B14F-4D97-AF65-F5344CB8AC3E}">
        <p14:creationId xmlns:p14="http://schemas.microsoft.com/office/powerpoint/2010/main" val="1819747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3C72365-585A-16E4-E849-10E13542BF74}"/>
              </a:ext>
            </a:extLst>
          </p:cNvPr>
          <p:cNvSpPr txBox="1"/>
          <p:nvPr/>
        </p:nvSpPr>
        <p:spPr>
          <a:xfrm>
            <a:off x="5209563" y="2160589"/>
            <a:ext cx="4064439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i="0" u="none" strike="noStrike" cap="all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Сім чудес Дніпропетровщини. Чудо друге. Кам'яні пращури Мамая</a:t>
            </a:r>
            <a:endParaRPr lang="en-US" b="0" i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0" i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Герої книги Ірини Голуб «Сім чудес Дніпропетровщини» продовжують подорожувати рідним краєм. Друга подорож присвячена скіфським і половецьким кам’яним бабам.</a:t>
            </a:r>
          </a:p>
        </p:txBody>
      </p:sp>
      <p:pic>
        <p:nvPicPr>
          <p:cNvPr id="2050" name="Picture 2" descr="Сім чудес Дніпропетровщини. Чудо друге. Кам'яні пращури Мамая">
            <a:extLst>
              <a:ext uri="{FF2B5EF4-FFF2-40B4-BE49-F238E27FC236}">
                <a16:creationId xmlns:a16="http://schemas.microsoft.com/office/drawing/2014/main" id="{E8B875F0-9EF2-5533-0FF0-C9CB7BA51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31" r="28826" b="1"/>
          <a:stretch/>
        </p:blipFill>
        <p:spPr bwMode="auto"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761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237DD1A-3DFC-D9D6-FE6B-A12F9CCF47D8}"/>
              </a:ext>
            </a:extLst>
          </p:cNvPr>
          <p:cNvSpPr txBox="1"/>
          <p:nvPr/>
        </p:nvSpPr>
        <p:spPr>
          <a:xfrm>
            <a:off x="5209563" y="2160589"/>
            <a:ext cx="4064439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i="0" u="none" strike="noStrike" cap="all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Сім чудес Дніпропетровщини. Чудо третє. Собор, що здіймається в небо</a:t>
            </a:r>
            <a:endParaRPr lang="en-US" b="0" i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0" i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Герої книги Ірини Голуб «Сім чудес Дніпропетровщини» продовжують подорожувати рідним краєм. Третя подорож присвячена Троїцькому собору в м. Новомосковську.</a:t>
            </a:r>
          </a:p>
        </p:txBody>
      </p:sp>
      <p:pic>
        <p:nvPicPr>
          <p:cNvPr id="3074" name="Picture 2" descr="Сім чудес Дніпропетровщини. Чудо третє. Собор, що здіймається в небо">
            <a:extLst>
              <a:ext uri="{FF2B5EF4-FFF2-40B4-BE49-F238E27FC236}">
                <a16:creationId xmlns:a16="http://schemas.microsoft.com/office/drawing/2014/main" id="{DA1B31D3-1C4A-8492-87EF-5F1C2E176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5" r="36882" b="1"/>
          <a:stretch/>
        </p:blipFill>
        <p:spPr bwMode="auto"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482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0631156-9148-79CB-0173-9F0DF256BB32}"/>
              </a:ext>
            </a:extLst>
          </p:cNvPr>
          <p:cNvSpPr txBox="1"/>
          <p:nvPr/>
        </p:nvSpPr>
        <p:spPr>
          <a:xfrm>
            <a:off x="5209563" y="2160589"/>
            <a:ext cx="4064439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i="0" u="none" strike="noStrike" cap="all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Сім чудес Дніпропетровщини. Чудо четверте. Запорозька святиня</a:t>
            </a:r>
            <a:endParaRPr lang="en-US" b="0" i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0" i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Мандрівка рідним краєм привела героїв книги «Сім чудес Дніпропетровщини» до Самарського Пустельно-Миколаївського монастиря – пам’ятки архітектури XVIII–XIX ст.</a:t>
            </a:r>
          </a:p>
        </p:txBody>
      </p:sp>
      <p:pic>
        <p:nvPicPr>
          <p:cNvPr id="4098" name="Picture 2" descr="Сім чудес Дніпропетровщини. Чудо четверте. Запорозька святиня">
            <a:extLst>
              <a:ext uri="{FF2B5EF4-FFF2-40B4-BE49-F238E27FC236}">
                <a16:creationId xmlns:a16="http://schemas.microsoft.com/office/drawing/2014/main" id="{97D46FE0-8A74-0B3D-205D-0204A7E9D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09" r="22548" b="1"/>
          <a:stretch/>
        </p:blipFill>
        <p:spPr bwMode="auto"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906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E6839B2-E3EB-001F-89F5-BE2CC1EBF7D0}"/>
              </a:ext>
            </a:extLst>
          </p:cNvPr>
          <p:cNvSpPr txBox="1"/>
          <p:nvPr/>
        </p:nvSpPr>
        <p:spPr>
          <a:xfrm>
            <a:off x="6336287" y="2160589"/>
            <a:ext cx="2934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i="0" u="none" strike="noStrike" cap="all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Сім чудес Дніпропетровщини. Чудо п’яте. Кодак – твердиня на Дніпрі</a:t>
            </a:r>
            <a:endParaRPr lang="en-US" b="0" i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0" i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Захоплююча розповідь про побудову фортеці Кодак спонукала героїв книги Ірини Голуб «Сім чудес Дніпропетровщини» до подорожі на історичне місце над Дніпром</a:t>
            </a:r>
          </a:p>
        </p:txBody>
      </p:sp>
      <p:pic>
        <p:nvPicPr>
          <p:cNvPr id="5122" name="Picture 2" descr="Сім чудес Дніпропетровщини. Чудо п’яте. Кодак – твердиня на Дніпрі">
            <a:extLst>
              <a:ext uri="{FF2B5EF4-FFF2-40B4-BE49-F238E27FC236}">
                <a16:creationId xmlns:a16="http://schemas.microsoft.com/office/drawing/2014/main" id="{4104EACD-C80B-D1AD-737C-09FAFE3C4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4" r="4570" b="-3"/>
          <a:stretch/>
        </p:blipFill>
        <p:spPr bwMode="auto">
          <a:xfrm>
            <a:off x="294640" y="747090"/>
            <a:ext cx="5978148" cy="464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7375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2A67040-B07C-A65B-154B-7EDC6BE5F21D}"/>
              </a:ext>
            </a:extLst>
          </p:cNvPr>
          <p:cNvSpPr txBox="1"/>
          <p:nvPr/>
        </p:nvSpPr>
        <p:spPr>
          <a:xfrm>
            <a:off x="5862319" y="2160589"/>
            <a:ext cx="4110801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i="0" u="none" strike="noStrike" cap="all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Сім</a:t>
            </a:r>
            <a:r>
              <a:rPr lang="en-US" b="1" i="0" u="none" strike="noStrike" cap="all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 </a:t>
            </a:r>
            <a:r>
              <a:rPr lang="en-US" b="1" i="0" u="none" strike="noStrike" cap="all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чудес</a:t>
            </a:r>
            <a:r>
              <a:rPr lang="en-US" b="1" i="0" u="none" strike="noStrike" cap="all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 </a:t>
            </a:r>
            <a:r>
              <a:rPr lang="en-US" b="1" i="0" u="none" strike="noStrike" cap="all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Дніпропетровщини</a:t>
            </a:r>
            <a:r>
              <a:rPr lang="en-US" b="1" i="0" u="none" strike="noStrike" cap="all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. </a:t>
            </a:r>
            <a:r>
              <a:rPr lang="en-US" b="1" i="0" u="none" strike="noStrike" cap="all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Чудо</a:t>
            </a:r>
            <a:r>
              <a:rPr lang="en-US" b="1" i="0" u="none" strike="noStrike" cap="all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 </a:t>
            </a:r>
            <a:r>
              <a:rPr lang="en-US" b="1" i="0" u="none" strike="noStrike" cap="all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шосте</a:t>
            </a:r>
            <a:r>
              <a:rPr lang="en-US" b="1" i="0" u="none" strike="noStrike" cap="all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. </a:t>
            </a:r>
            <a:r>
              <a:rPr lang="en-US" b="1" i="0" u="none" strike="noStrike" cap="all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Золотий</a:t>
            </a:r>
            <a:r>
              <a:rPr lang="en-US" b="1" i="0" u="none" strike="noStrike" cap="all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 </a:t>
            </a:r>
            <a:r>
              <a:rPr lang="en-US" b="1" i="0" u="none" strike="noStrike" cap="all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міст</a:t>
            </a:r>
            <a:r>
              <a:rPr lang="en-US" b="1" i="0" u="none" strike="noStrike" cap="all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 </a:t>
            </a:r>
            <a:r>
              <a:rPr lang="en-US" b="1" i="0" u="none" strike="noStrike" cap="all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3"/>
              </a:rPr>
              <a:t>Катеринослава</a:t>
            </a:r>
            <a:endParaRPr lang="en-US" b="0" i="0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Герої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книги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Ірини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Голуб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«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Сім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чудес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Дніпропетровщини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»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знайомляться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з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історією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унікального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залізничного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мосту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Катеринослава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,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нині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–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Амурського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мосту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м. </a:t>
            </a:r>
            <a:r>
              <a:rPr lang="en-US" b="0" i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Дніпро</a:t>
            </a:r>
            <a:r>
              <a:rPr lang="en-US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.</a:t>
            </a:r>
          </a:p>
        </p:txBody>
      </p:sp>
      <p:pic>
        <p:nvPicPr>
          <p:cNvPr id="6146" name="Picture 2" descr="Сім чудес Дніпропетровщини. Чудо шосте. Золотий міст Катеринослава">
            <a:extLst>
              <a:ext uri="{FF2B5EF4-FFF2-40B4-BE49-F238E27FC236}">
                <a16:creationId xmlns:a16="http://schemas.microsoft.com/office/drawing/2014/main" id="{FF16DBE4-31AA-2CAC-E154-050BC17F8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93" r="36064" b="1"/>
          <a:stretch/>
        </p:blipFill>
        <p:spPr bwMode="auto">
          <a:xfrm>
            <a:off x="332908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544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9E8D6F0-626E-CA52-D2BA-6C22430D4667}"/>
              </a:ext>
            </a:extLst>
          </p:cNvPr>
          <p:cNvSpPr txBox="1"/>
          <p:nvPr/>
        </p:nvSpPr>
        <p:spPr>
          <a:xfrm>
            <a:off x="5209563" y="2160589"/>
            <a:ext cx="4064439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i="0" u="none" strike="noStrike" cap="all">
                <a:solidFill>
                  <a:schemeClr val="tx1">
                    <a:lumMod val="75000"/>
                    <a:lumOff val="25000"/>
                  </a:schemeClr>
                </a:solidFill>
                <a:effectLst/>
                <a:hlinkClick r:id="rId2"/>
              </a:rPr>
              <a:t>Сім чудес Дніпропетровщини. Чудо сьоме. Космічні орбіти земного заводу</a:t>
            </a:r>
            <a:endParaRPr lang="en-US" b="0" i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0" i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Герої книги «Сім чудес Дніпропетровщини» знайомляться з історією заводу «Південмаш», завдяки якому Дніпропетровськ називали космічною столицею України.</a:t>
            </a:r>
          </a:p>
        </p:txBody>
      </p:sp>
      <p:pic>
        <p:nvPicPr>
          <p:cNvPr id="7170" name="Picture 2" descr="Сім чудес Дніпропетровщини. Чудо сьоме. Космічні орбіти земного заводу">
            <a:extLst>
              <a:ext uri="{FF2B5EF4-FFF2-40B4-BE49-F238E27FC236}">
                <a16:creationId xmlns:a16="http://schemas.microsoft.com/office/drawing/2014/main" id="{EF025433-B557-C6A4-9FFB-CD2A5C11D1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34" r="15623" b="1"/>
          <a:stretch/>
        </p:blipFill>
        <p:spPr bwMode="auto"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4587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D920209C-E85B-4D6F-A56F-724F5ADA81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125522E-1DFD-4F78-912B-B922A2D39D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DA72C10-FE9D-49B3-80CB-A7EE8BCB38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23">
              <a:extLst>
                <a:ext uri="{FF2B5EF4-FFF2-40B4-BE49-F238E27FC236}">
                  <a16:creationId xmlns:a16="http://schemas.microsoft.com/office/drawing/2014/main" id="{6E7DF470-1055-45E4-AB9D-11E42EC538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uk-UA"/>
            </a:p>
          </p:txBody>
        </p:sp>
        <p:sp>
          <p:nvSpPr>
            <p:cNvPr id="15" name="Rectangle 25">
              <a:extLst>
                <a:ext uri="{FF2B5EF4-FFF2-40B4-BE49-F238E27FC236}">
                  <a16:creationId xmlns:a16="http://schemas.microsoft.com/office/drawing/2014/main" id="{6AA35CFF-3837-4B7F-B875-718AC2E14E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uk-UA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62F41804-A347-47E3-8BD8-BD00CF2F64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uk-UA"/>
            </a:p>
          </p:txBody>
        </p:sp>
        <p:sp>
          <p:nvSpPr>
            <p:cNvPr id="17" name="Rectangle 27">
              <a:extLst>
                <a:ext uri="{FF2B5EF4-FFF2-40B4-BE49-F238E27FC236}">
                  <a16:creationId xmlns:a16="http://schemas.microsoft.com/office/drawing/2014/main" id="{76894B81-EE9C-4546-BCFA-DD9ED2C0AD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uk-UA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3AF181D1-71AC-43D8-A6E1-D4C488D5DC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uk-UA"/>
            </a:p>
          </p:txBody>
        </p:sp>
        <p:sp>
          <p:nvSpPr>
            <p:cNvPr id="19" name="Rectangle 29">
              <a:extLst>
                <a:ext uri="{FF2B5EF4-FFF2-40B4-BE49-F238E27FC236}">
                  <a16:creationId xmlns:a16="http://schemas.microsoft.com/office/drawing/2014/main" id="{4132D661-917C-4D2D-8E37-8590B55D9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uk-UA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7969643D-8B71-434D-A235-68CB241F9D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uk-UA"/>
            </a:p>
          </p:txBody>
        </p:sp>
        <p:sp>
          <p:nvSpPr>
            <p:cNvPr id="21" name="Isosceles Triangle 20">
              <a:extLst>
                <a:ext uri="{FF2B5EF4-FFF2-40B4-BE49-F238E27FC236}">
                  <a16:creationId xmlns:a16="http://schemas.microsoft.com/office/drawing/2014/main" id="{DF15C24A-4BCF-47C0-B2FA-76A0EF3384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uk-UA"/>
            </a:p>
          </p:txBody>
        </p:sp>
      </p:grp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EBF741-699F-4804-5B6C-A2B236B54AA8}"/>
              </a:ext>
            </a:extLst>
          </p:cNvPr>
          <p:cNvSpPr txBox="1"/>
          <p:nvPr/>
        </p:nvSpPr>
        <p:spPr>
          <a:xfrm>
            <a:off x="1286933" y="609600"/>
            <a:ext cx="10197494" cy="109945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Дніпропетровська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область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—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це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край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,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де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переплітаються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традиції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і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сучасність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,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де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кожен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куточок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сповнений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історією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та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духом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української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300" dirty="0" err="1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культури</a:t>
            </a:r>
            <a:r>
              <a:rPr lang="en-US" sz="23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.</a:t>
            </a:r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uk-UA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015A09C6-241C-F6DE-DA8D-1A296577EA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1153815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74465539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</TotalTime>
  <Words>372</Words>
  <Application>Microsoft Office PowerPoint</Application>
  <PresentationFormat>Широкий екран</PresentationFormat>
  <Paragraphs>36</Paragraphs>
  <Slides>9</Slides>
  <Notes>7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4" baseType="lpstr">
      <vt:lpstr>Aptos</vt:lpstr>
      <vt:lpstr>Arial</vt:lpstr>
      <vt:lpstr>Trebuchet MS</vt:lpstr>
      <vt:lpstr>Wingdings 3</vt:lpstr>
      <vt:lpstr>Грань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Причина Ірина Антонівна</dc:creator>
  <cp:lastModifiedBy>Причина Ірина Антонівна</cp:lastModifiedBy>
  <cp:revision>5</cp:revision>
  <dcterms:created xsi:type="dcterms:W3CDTF">2024-11-11T19:23:10Z</dcterms:created>
  <dcterms:modified xsi:type="dcterms:W3CDTF">2025-02-03T16:19:22Z</dcterms:modified>
</cp:coreProperties>
</file>