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80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3B12E-04A0-F4C8-1E7B-AF782483F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8304784-EA10-65B0-6F03-6DCD19FDA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2A0F04-A82E-E08D-8CBC-3D5767F65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51468B-474E-01DE-377B-CA8761CCC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AF0D160-8B58-BE25-EAA5-E239A33E8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1776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BD13BA-EE21-BB32-B497-E66E4310B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0F8DAF7-BE1D-A83F-691C-D9F458B5C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92E7BB3-D053-92B1-5422-B14B52F62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F162F77-CFF3-E440-48BD-E1516F2B6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E1B9FDE-2309-4E23-26DF-26893635A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534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1D5004-D416-A07D-E535-7B84372C9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F1210E3-725C-3321-33FA-C53FC16A7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2531A8B-5B3A-F5CD-2E56-4A228419C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3067F4B-B074-F1C6-A13E-9810121A1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A5ACF79-D252-C7CF-5D94-AF21869B4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55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AC0399-C078-A4FE-EC8D-8581C3449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FA28EB4-E767-387F-E8CE-BC122763C1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DDEC6C7-2C4F-9B38-0E7F-93742FA239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092989D-CA85-4386-384F-E1881DA16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97687BC-A12D-2A2C-773B-0F145809F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2519889-1B00-61F3-A18B-95C79043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935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0E7FF3-AF6D-1AE9-E014-A99AC6145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8006DB1-EA82-185F-6130-17838CA8E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806F4C4-FB6B-40EF-9640-50E3736DF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959CF7F-0259-532F-EAE3-F5343F72C7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B3F7E3BA-4918-0D21-39C2-341471FAD6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7C072C0-34E8-195D-FB73-CE9A7D901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0E151261-F5B4-E481-F340-C5A7F051D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1F69052-AC2E-03BD-3F6D-5953F9268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7653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176560-0EF4-7FDF-C7CC-04DFB8961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62A1B285-927A-6611-16FB-9E1BE9D69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B514FCD-F0ED-0E00-88D0-DB368FED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445F02D5-39D4-8BDB-65B1-86D086FE0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423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0581543-076C-64FE-3448-B4359CBC6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E0F55C1-99E9-8DEF-2086-98FFC032B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ABE545E9-0CA5-C21D-EF2D-E5441EBF3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299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B0F0C1-F429-DC1B-B4CD-7A348DD38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3A396D3-D456-90A7-23D6-EB6BEE36E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4E1B5D7-FD21-7B8B-B7B3-E5DB93B55F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480CB9D-208B-FF9D-C975-4F8B84C02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0B232F5-AB32-80CC-CA34-10065668B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6C7D66F-CBBA-1F21-2A9F-2779F838D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9541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9BEEEA-1D72-2A84-507F-ADB95060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CD0B4D6D-D610-9665-D873-6661B4AF77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931C88E-82FD-2AA9-8B09-B36247A73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DBCDC3F-E401-EF78-AC66-B3DDE2EF8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8C54E76-9DEF-6343-B13A-9E49A2CC7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116B260-565B-A45A-8D7E-A490ADA93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1901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F96237-1AAC-ADA5-DD5F-1AD9BCE2D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B447D11-6920-1E0A-B0D6-A93AB4036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ECEE5C7-0523-DD99-D1A4-08823ACB1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A327A6D-442B-B3DE-F1DF-6F9BE5DD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EA99E75-9427-CD3C-C7CC-B766E76D3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7973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F94D3FB-A46A-5EBB-2FCE-224FBB0E54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86DA37C-74BD-8C4D-5B1A-71135E3C3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5B993C7-F464-B611-2DE6-5DD997DD4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C02CD57-527B-B8DE-0CEC-57EAA0F0F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10B115-EFF0-10BC-6E0E-2F7328880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7335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1BE58652-1BDA-DEB0-5E04-F5EC81BF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4F5C895-ED71-69C3-1C0A-AB835054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6005921-3356-8FF3-8473-C380F62E2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7BF0D-B96D-4D7B-AA67-42E9ADAABA39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6D8217D-EE90-0C53-919A-4FB09206DB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114CFC0-C548-8641-99C7-8893252138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83F38-6D14-4152-8890-12A9CD2A50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987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youtu.be/7xT2Mf85E84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xT2Mf85E84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7xT2Mf85E8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7xT2Mf85E8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316440-7C33-D96E-D9C0-37B0B92BDF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77" y="296092"/>
            <a:ext cx="8708573" cy="4606834"/>
          </a:xfrm>
        </p:spPr>
        <p:txBody>
          <a:bodyPr>
            <a:noAutofit/>
          </a:bodyPr>
          <a:lstStyle/>
          <a:p>
            <a:r>
              <a:rPr lang="uk-UA" sz="8000" b="1" kern="1800" cap="all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Батькам </a:t>
            </a:r>
            <a:br>
              <a:rPr lang="uk-UA" sz="8000" b="1" kern="1800" cap="all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8000" b="1" kern="1800" cap="all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про БЕЗПЕКу ДІТЕЙ </a:t>
            </a:r>
            <a:br>
              <a:rPr lang="uk-UA" sz="8000" b="1" kern="1800" cap="all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8000" b="1" kern="1800" cap="all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CrownStyle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НАВЕСНІ</a:t>
            </a:r>
            <a:endParaRPr lang="uk-UA" sz="8000" dirty="0">
              <a:ln w="28575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CrownStyle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30308F-659A-AB17-B985-5F7ED6A44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199" y="0"/>
            <a:ext cx="4563828" cy="6858000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66A50F90-4062-55C5-18DB-54C8FB2A7A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630" y="5558240"/>
            <a:ext cx="3332266" cy="12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1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034826-F10A-1634-90AD-D6D7659E13EF}"/>
              </a:ext>
            </a:extLst>
          </p:cNvPr>
          <p:cNvSpPr txBox="1"/>
          <p:nvPr/>
        </p:nvSpPr>
        <p:spPr>
          <a:xfrm>
            <a:off x="95795" y="0"/>
            <a:ext cx="11965576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475"/>
              </a:spcAft>
            </a:pPr>
            <a:r>
              <a:rPr lang="uk-UA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 статистикою, літні та весняні місяці - самі "врожайні" на дитячі травми, а тут ще й весняні канікули. Як подбати про безпеку дітей, не позбавляючи їх радощів прогулянок, ігор і відпочинку на природі? Техніка безпеки дітей навесні на вулиці повинна бути на вищому рівні, і це повинні пам'ятати всі батьки.</a:t>
            </a: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Діти, які більше гуляють та граються, краще виконують домашні завдання –  дослідження | Новини Закарпаття - pershij.com.ua">
            <a:extLst>
              <a:ext uri="{FF2B5EF4-FFF2-40B4-BE49-F238E27FC236}">
                <a16:creationId xmlns:a16="http://schemas.microsoft.com/office/drawing/2014/main" id="{C8BBEAA0-B747-A5AF-0B0B-3E98F4F51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486" y="1132113"/>
            <a:ext cx="7514194" cy="501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/>
            <a:extLst>
              <a:ext uri="{FF2B5EF4-FFF2-40B4-BE49-F238E27FC236}">
                <a16:creationId xmlns:a16="http://schemas.microsoft.com/office/drawing/2014/main" id="{0DA09AA2-3D91-41BC-78C1-458631A0B4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998" y="5741120"/>
            <a:ext cx="3332266" cy="12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5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22AD18-2583-A623-2EC3-6765B6945B13}"/>
              </a:ext>
            </a:extLst>
          </p:cNvPr>
          <p:cNvSpPr txBox="1"/>
          <p:nvPr/>
        </p:nvSpPr>
        <p:spPr>
          <a:xfrm>
            <a:off x="139337" y="100820"/>
            <a:ext cx="11861074" cy="2049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75"/>
              </a:spcAft>
            </a:pPr>
            <a:r>
              <a:rPr lang="uk-UA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Для того, щоб не потрапити в біду та уникнути травмування, треба дотримуватись основних правил безпеки, а саме:</a:t>
            </a: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проходячи повз будинки чи біля високих дерев, необхідно впевнитись у відсутності загрози падіння льодових наростів;</a:t>
            </a: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 ходити під дахом будівель, а також під балконами, не слід заходити за межі встановлених огорож</a:t>
            </a: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УВАГА! КРИЖАНІ БУРУЛЬКИ!">
            <a:extLst>
              <a:ext uri="{FF2B5EF4-FFF2-40B4-BE49-F238E27FC236}">
                <a16:creationId xmlns:a16="http://schemas.microsoft.com/office/drawing/2014/main" id="{374C4AA2-1720-8DB3-F71B-1CF5A0BD1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674" y="2017280"/>
            <a:ext cx="5302275" cy="367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000F66D7-BB91-B350-61C8-976200036C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741" y="5691059"/>
            <a:ext cx="3332266" cy="12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97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129</Words>
  <Application>Microsoft Office PowerPoint</Application>
  <PresentationFormat>Широкий екран</PresentationFormat>
  <Paragraphs>6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10" baseType="lpstr">
      <vt:lpstr>AGCrownStyle</vt:lpstr>
      <vt:lpstr>Arial</vt:lpstr>
      <vt:lpstr>Calibri</vt:lpstr>
      <vt:lpstr>Calibri Light</vt:lpstr>
      <vt:lpstr>Symbol</vt:lpstr>
      <vt:lpstr>Тема Office</vt:lpstr>
      <vt:lpstr>Батькам  про БЕЗПЕКу ДІТЕЙ  НАВЕСНІ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Батькам  про БЕЗПЕКу ДІТЕЙ  НАВЕСНІ</dc:title>
  <dc:creator>User</dc:creator>
  <cp:lastModifiedBy>User</cp:lastModifiedBy>
  <cp:revision>37</cp:revision>
  <dcterms:created xsi:type="dcterms:W3CDTF">2023-02-28T18:51:42Z</dcterms:created>
  <dcterms:modified xsi:type="dcterms:W3CDTF">2023-03-06T16:44:05Z</dcterms:modified>
</cp:coreProperties>
</file>