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87" r:id="rId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CF6731-0C3E-47F7-81EE-4D1E023BDC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00A1F2D-082F-47F1-A358-93090AD7A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125BF8-CC30-49A5-B520-4ACBBED5E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046802-1F4A-4190-86F7-2A535FAFF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EFB625-3530-4CE2-BFF4-3F60C70DC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982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E5F114-B63A-46E6-A0DC-1610DA40E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63B50B-1BB8-48CF-BB01-4AEA33213C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8B06FE-6BE8-4FBC-A8C5-13E800400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495DD1-CE51-49FF-9F30-8F50DE153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1396BA-6107-4DEF-BD68-573C8A94C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6807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D98195-8185-42AE-8D90-D8B87F30F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9B0B58-2E9F-4356-800A-47B6F7DFE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25C76D-7C6D-4553-B3D7-103136360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B8A88F-7A5F-4BE6-96F3-80C529B09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6CA9505-90B0-40C4-B71A-9D56358C7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8779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49B4D3-8D4D-41C8-BCD0-3958C1389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B35465-4EA3-485B-9EC1-5AD1F32160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93547CC-DFF8-46F9-A8B5-C050A0F920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58A1BB8-5A3E-46D9-8612-69C503FAA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BE54439-A685-4283-A5F2-480556AF6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CC79F21-5F86-4541-A327-07D272B4E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2855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1D9AB3-DB54-40A5-BA6B-86C28B841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6FE3E69-6443-4E16-A522-913AA0945E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C23E525-A2E9-4104-AAB5-2881814720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9E5B1CB-F633-438C-9FE0-8DB5E33BE9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348C721-AC9D-4276-9FDC-2445B99CD2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D408B6B-58DC-407C-86AB-64EDB70F0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815E499-41E6-4A96-8A68-8BFE511BB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E503996-39AB-4090-ABAE-391015150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5842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A1805-BE7A-4BD1-BFB1-040CEE024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D6EEDC8-DB2D-4263-BA2F-154DE983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72BDC3C-B980-4293-BA3D-D4BE4EF4C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A754F26-4DD9-4FAB-85C5-91A5981D6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0836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EDCC56E-19F5-4331-B82B-370EE702F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9E82F86-DE03-4587-9CE6-3C3D9BB7A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457210-ACAD-4A1F-9B08-D823D0985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1150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B91EA0-9231-49E5-9CC9-7B8180AD9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A9823D-86F0-48BD-97F0-13C5EE37C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C6ABBD4-D5DF-4004-BFAF-B15EB1127F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D3B9B01-E522-4A98-8926-D66964EC0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367B9F-690E-4847-B7BD-B6850D656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B1AFCB-5D83-493A-9275-33817A43D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1245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B5D4B8-5D41-41DD-9DF8-D86F51AB9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E03A985-A23C-4385-8A48-9510E0699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69C3339-9371-42D5-9126-4AFD50F80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3B7581-F8FC-4A22-A547-B7803C22C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B48F360-ED16-4654-9E7F-23E3AFD84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BD1DCD0-4968-45B6-9B47-5810A80D7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6252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EBD84-900E-42D3-AC0E-582AD0016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605DF4A-9763-4A2E-96FF-D612D220BB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A65D02-5572-40C1-A54F-53E506FE7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577BF2-29BD-471E-A888-FFAFDE86A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88D6B9-B245-4631-ADE8-0B82B057F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1553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2774D59-2AAE-43D2-8067-2E1D0E43BA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D53D378-B2DE-4E8A-AB7B-EF62F3499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077188-C234-4A5C-B2FB-12C3B6ACF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1C3B24-A2D1-47D8-A95E-F9DB94F2B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DAB4E6-89AF-4896-8A2D-DA816D82A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1484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F59C96-F26C-4972-8DD3-EF4A33E70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A7EC25-777D-414A-BC4B-FE0142FDC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7C4BD4-A134-44D2-9302-209B05241A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6FBA5-C964-4346-9AA3-2B21D8C885F9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000D82-4D21-48F1-A986-6280C8E4D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8E575F-DD0F-44BF-9605-D5F1FBA917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7B204-1259-4AA2-ACDA-11FAFE96EF0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704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youtu.be/N-DXnntCN0M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youtu.be/N-DXnntCN0M" TargetMode="Externa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-DXnntCN0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F6A2C96-42F5-4A41-8274-08BC28E0EF7D}"/>
              </a:ext>
            </a:extLst>
          </p:cNvPr>
          <p:cNvGrpSpPr/>
          <p:nvPr/>
        </p:nvGrpSpPr>
        <p:grpSpPr>
          <a:xfrm>
            <a:off x="0" y="0"/>
            <a:ext cx="12192000" cy="4433082"/>
            <a:chOff x="0" y="0"/>
            <a:chExt cx="12192000" cy="4433082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EE4DEBB0-3E22-49E9-83BA-BBC96A24A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46900" cy="4433082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3B27B9C7-5E07-4050-BAEC-AD063E0585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4808"/>
            <a:stretch/>
          </p:blipFill>
          <p:spPr>
            <a:xfrm>
              <a:off x="6273800" y="0"/>
              <a:ext cx="5918200" cy="4433082"/>
            </a:xfrm>
            <a:prstGeom prst="rect">
              <a:avLst/>
            </a:prstGeom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F4DE072-F5D0-4059-A2F6-B4EECB02CD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013"/>
          <a:stretch/>
        </p:blipFill>
        <p:spPr>
          <a:xfrm>
            <a:off x="0" y="169902"/>
            <a:ext cx="12192000" cy="685800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C4B03BA-6663-478C-815F-031DEC386D0B}"/>
              </a:ext>
            </a:extLst>
          </p:cNvPr>
          <p:cNvSpPr/>
          <p:nvPr/>
        </p:nvSpPr>
        <p:spPr>
          <a:xfrm>
            <a:off x="404377" y="60960"/>
            <a:ext cx="11461621" cy="10014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7200" b="1" cap="none" spc="0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ЛІТНІ КАНІКУЛИ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0CB0F2B8-1B5B-4BC6-98BA-A2A2BBE7FDBB}"/>
              </a:ext>
            </a:extLst>
          </p:cNvPr>
          <p:cNvSpPr/>
          <p:nvPr/>
        </p:nvSpPr>
        <p:spPr>
          <a:xfrm>
            <a:off x="-166420" y="5672435"/>
            <a:ext cx="1252484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800" b="1" cap="none" spc="0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ПАМ’ЯТКА ДЛЯ УЧНІВ І БАТЬКІВ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449E43E-AD91-4BF0-AAC1-3310863F2383}"/>
              </a:ext>
            </a:extLst>
          </p:cNvPr>
          <p:cNvSpPr/>
          <p:nvPr/>
        </p:nvSpPr>
        <p:spPr>
          <a:xfrm>
            <a:off x="1321966" y="918963"/>
            <a:ext cx="9192469" cy="121920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7200" b="1" cap="none" spc="0" dirty="0" err="1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під</a:t>
            </a:r>
            <a:r>
              <a:rPr lang="ru-RU" sz="7200" b="1" cap="none" spc="0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 час </a:t>
            </a:r>
            <a:r>
              <a:rPr lang="ru-RU" sz="7200" b="1" cap="none" spc="0" dirty="0" err="1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війни</a:t>
            </a:r>
            <a:endParaRPr lang="ru-RU" sz="7200" b="1" cap="none" spc="0" dirty="0">
              <a:ln w="2857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bl" rotWithShape="0">
                  <a:schemeClr val="accent5"/>
                </a:outerShdw>
              </a:effectLst>
              <a:latin typeface="a_Assuan" panose="02040904030706050204" pitchFamily="18" charset="-52"/>
            </a:endParaRPr>
          </a:p>
        </p:txBody>
      </p:sp>
      <p:pic>
        <p:nvPicPr>
          <p:cNvPr id="3" name="Рисунок 2">
            <a:hlinkClick r:id="rId5"/>
            <a:extLst>
              <a:ext uri="{FF2B5EF4-FFF2-40B4-BE49-F238E27FC236}">
                <a16:creationId xmlns:a16="http://schemas.microsoft.com/office/drawing/2014/main" id="{CF3EA659-7B09-E37B-7839-EB389ADBA2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65" y="5008114"/>
            <a:ext cx="2198935" cy="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353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0CB0F2B8-1B5B-4BC6-98BA-A2A2BBE7FDBB}"/>
              </a:ext>
            </a:extLst>
          </p:cNvPr>
          <p:cNvSpPr/>
          <p:nvPr/>
        </p:nvSpPr>
        <p:spPr>
          <a:xfrm>
            <a:off x="4593825" y="19952"/>
            <a:ext cx="30043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КАНІКУЛИ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58210F-D6CD-4226-945A-2D3F6C9AE135}"/>
              </a:ext>
            </a:extLst>
          </p:cNvPr>
          <p:cNvSpPr txBox="1"/>
          <p:nvPr/>
        </p:nvSpPr>
        <p:spPr>
          <a:xfrm>
            <a:off x="140003" y="751344"/>
            <a:ext cx="119119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Вже зовсім скоро </a:t>
            </a:r>
            <a:r>
              <a:rPr lang="uk-UA" sz="2800" b="1" dirty="0" err="1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розпочнуться</a:t>
            </a:r>
            <a:r>
              <a:rPr lang="uk-UA" sz="28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літні канікули. Як завжди, кожен з вас про-веде їх по-різному. Подорожі, екскурсії, водойми, походи, багато друзів - все це чекає на вас влітку. Ми, педагоги, бажаємо усім гарного відпочинку, яскравих вражень, незабутніх зустрічей, захоплюючих мандрівок!</a:t>
            </a:r>
          </a:p>
          <a:p>
            <a:r>
              <a:rPr lang="uk-UA" sz="28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Але також закликаємо вас завжди пам`ятати елементарні правила безпеки, щоб літній відпочинок не був зіпсований!</a:t>
            </a:r>
          </a:p>
        </p:txBody>
      </p:sp>
      <p:pic>
        <p:nvPicPr>
          <p:cNvPr id="16386" name="Picture 2" descr="Весняні канікули 2020: коли і скільки відпочивають школярі -  Korrespondent.net">
            <a:extLst>
              <a:ext uri="{FF2B5EF4-FFF2-40B4-BE49-F238E27FC236}">
                <a16:creationId xmlns:a16="http://schemas.microsoft.com/office/drawing/2014/main" id="{565BC709-56E0-42A8-97E5-8CD973D81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669" y="3250503"/>
            <a:ext cx="6288513" cy="358754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E1F0EC46-8103-B26F-7BFC-A675B56817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027" y="6228198"/>
            <a:ext cx="2198935" cy="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057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0CB0F2B8-1B5B-4BC6-98BA-A2A2BBE7FDBB}"/>
              </a:ext>
            </a:extLst>
          </p:cNvPr>
          <p:cNvSpPr/>
          <p:nvPr/>
        </p:nvSpPr>
        <p:spPr>
          <a:xfrm>
            <a:off x="2022827" y="1611086"/>
            <a:ext cx="830310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ПОВНУ ВЕРСІЮ ПРЕЗЕНТАЦІЇ</a:t>
            </a:r>
          </a:p>
          <a:p>
            <a:pPr algn="ctr"/>
            <a:r>
              <a:rPr lang="ru-RU" sz="44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_Assuan" panose="02040904030706050204" pitchFamily="18" charset="-52"/>
              </a:rPr>
              <a:t>ДИВІТЬСЯ У ВІДЕОУРОЦІ</a:t>
            </a:r>
          </a:p>
        </p:txBody>
      </p:sp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8BC072A8-3603-93B1-1651-3188DDB55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530" y="3429000"/>
            <a:ext cx="4271447" cy="118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0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89</Words>
  <Application>Microsoft Office PowerPoint</Application>
  <PresentationFormat>Широкий екран</PresentationFormat>
  <Paragraphs>8</Paragraphs>
  <Slides>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</vt:i4>
      </vt:variant>
    </vt:vector>
  </HeadingPairs>
  <TitlesOfParts>
    <vt:vector size="8" baseType="lpstr">
      <vt:lpstr>a_Assuan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Вчитель</dc:creator>
  <cp:lastModifiedBy>User</cp:lastModifiedBy>
  <cp:revision>50</cp:revision>
  <dcterms:created xsi:type="dcterms:W3CDTF">2023-04-28T09:53:07Z</dcterms:created>
  <dcterms:modified xsi:type="dcterms:W3CDTF">2023-05-07T11:32:12Z</dcterms:modified>
</cp:coreProperties>
</file>