
<file path=[Content_Types].xml><?xml version="1.0" encoding="utf-8"?>
<Types xmlns="http://schemas.openxmlformats.org/package/2006/content-types">
  <Default ContentType="application/x-fontdata" Extension="fntdata"/>
  <Default ContentType="image/gif" Extension="gif"/>
  <Default ContentType="image/jpeg" Extension="jpeg"/>
  <Default ContentType="audio/mpeg" Extension="mp3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</p:sldIdLst>
  <p:sldSz cx="18288000" cy="10287000"/>
  <p:notesSz cx="6858000" cy="9144000"/>
  <p:embeddedFontLst>
    <p:embeddedFont>
      <p:font typeface="Glacial Indifference" charset="1" panose="00000000000000000000"/>
      <p:regular r:id="rId30"/>
    </p:embeddedFont>
    <p:embeddedFont>
      <p:font typeface="Glacial Indifference Italics" charset="1" panose="00000000000000000000"/>
      <p:regular r:id="rId31"/>
    </p:embeddedFont>
    <p:embeddedFont>
      <p:font typeface="Holiday" charset="1" panose="00000000000000000000"/>
      <p:regular r:id="rId3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slides/slide19.xml" Type="http://schemas.openxmlformats.org/officeDocument/2006/relationships/slide"/><Relationship Id="rId25" Target="slides/slide20.xml" Type="http://schemas.openxmlformats.org/officeDocument/2006/relationships/slide"/><Relationship Id="rId26" Target="slides/slide21.xml" Type="http://schemas.openxmlformats.org/officeDocument/2006/relationships/slide"/><Relationship Id="rId27" Target="slides/slide22.xml" Type="http://schemas.openxmlformats.org/officeDocument/2006/relationships/slide"/><Relationship Id="rId28" Target="slides/slide23.xml" Type="http://schemas.openxmlformats.org/officeDocument/2006/relationships/slide"/><Relationship Id="rId29" Target="slides/slide24.xml" Type="http://schemas.openxmlformats.org/officeDocument/2006/relationships/slide"/><Relationship Id="rId3" Target="viewProps.xml" Type="http://schemas.openxmlformats.org/officeDocument/2006/relationships/viewProps"/><Relationship Id="rId30" Target="fonts/font30.fntdata" Type="http://schemas.openxmlformats.org/officeDocument/2006/relationships/font"/><Relationship Id="rId31" Target="fonts/font31.fntdata" Type="http://schemas.openxmlformats.org/officeDocument/2006/relationships/font"/><Relationship Id="rId32" Target="fonts/font32.fntdata" Type="http://schemas.openxmlformats.org/officeDocument/2006/relationships/font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gif" Type="http://schemas.openxmlformats.org/officeDocument/2006/relationships/image"/><Relationship Id="rId7" Target="../media/image34.jpeg" Type="http://schemas.openxmlformats.org/officeDocument/2006/relationships/image"/><Relationship Id="rId8" Target="../media/aADlPU80yoM.mp3" Type="http://schemas.microsoft.com/office/2007/relationships/media"/><Relationship Id="rId9" Target="../media/aADlPU80yoM.mp3" Type="http://schemas.openxmlformats.org/officeDocument/2006/relationships/audio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Relationship Id="rId3" Target="../media/image7.png" Type="http://schemas.openxmlformats.org/officeDocument/2006/relationships/image"/><Relationship Id="rId4" Target="../media/image8.png" Type="http://schemas.openxmlformats.org/officeDocument/2006/relationships/image"/><Relationship Id="rId5" Target="../media/image9.png" Type="http://schemas.openxmlformats.org/officeDocument/2006/relationships/image"/><Relationship Id="rId6" Target="../media/image10.png" Type="http://schemas.openxmlformats.org/officeDocument/2006/relationships/image"/><Relationship Id="rId7" Target="../media/image11.png" Type="http://schemas.openxmlformats.org/officeDocument/2006/relationships/image"/><Relationship Id="rId8" Target="../media/image12.png" Type="http://schemas.openxmlformats.org/officeDocument/2006/relationships/image"/><Relationship Id="rId9" Target="../media/image13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Relationship Id="rId3" Target="../media/image7.png" Type="http://schemas.openxmlformats.org/officeDocument/2006/relationships/image"/><Relationship Id="rId4" Target="../media/image8.png" Type="http://schemas.openxmlformats.org/officeDocument/2006/relationships/image"/><Relationship Id="rId5" Target="../media/image9.png" Type="http://schemas.openxmlformats.org/officeDocument/2006/relationships/image"/><Relationship Id="rId6" Target="../media/image10.png" Type="http://schemas.openxmlformats.org/officeDocument/2006/relationships/image"/><Relationship Id="rId7" Target="../media/image11.png" Type="http://schemas.openxmlformats.org/officeDocument/2006/relationships/image"/><Relationship Id="rId8" Target="../media/image12.png" Type="http://schemas.openxmlformats.org/officeDocument/2006/relationships/image"/><Relationship Id="rId9" Target="../media/image13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4.png" Type="http://schemas.openxmlformats.org/officeDocument/2006/relationships/image"/><Relationship Id="rId2" Target="../media/image6.jpeg" Type="http://schemas.openxmlformats.org/officeDocument/2006/relationships/image"/><Relationship Id="rId3" Target="../media/image7.png" Type="http://schemas.openxmlformats.org/officeDocument/2006/relationships/image"/><Relationship Id="rId4" Target="../media/image8.png" Type="http://schemas.openxmlformats.org/officeDocument/2006/relationships/image"/><Relationship Id="rId5" Target="../media/image9.png" Type="http://schemas.openxmlformats.org/officeDocument/2006/relationships/image"/><Relationship Id="rId6" Target="../media/image10.png" Type="http://schemas.openxmlformats.org/officeDocument/2006/relationships/image"/><Relationship Id="rId7" Target="../media/image11.png" Type="http://schemas.openxmlformats.org/officeDocument/2006/relationships/image"/><Relationship Id="rId8" Target="../media/image12.png" Type="http://schemas.openxmlformats.org/officeDocument/2006/relationships/image"/><Relationship Id="rId9" Target="../media/image13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5.png" Type="http://schemas.openxmlformats.org/officeDocument/2006/relationships/image"/><Relationship Id="rId2" Target="../media/image6.jpeg" Type="http://schemas.openxmlformats.org/officeDocument/2006/relationships/image"/><Relationship Id="rId3" Target="../media/image7.png" Type="http://schemas.openxmlformats.org/officeDocument/2006/relationships/image"/><Relationship Id="rId4" Target="../media/image8.png" Type="http://schemas.openxmlformats.org/officeDocument/2006/relationships/image"/><Relationship Id="rId5" Target="../media/image9.png" Type="http://schemas.openxmlformats.org/officeDocument/2006/relationships/image"/><Relationship Id="rId6" Target="../media/image10.png" Type="http://schemas.openxmlformats.org/officeDocument/2006/relationships/image"/><Relationship Id="rId7" Target="../media/image11.png" Type="http://schemas.openxmlformats.org/officeDocument/2006/relationships/image"/><Relationship Id="rId8" Target="../media/image12.png" Type="http://schemas.openxmlformats.org/officeDocument/2006/relationships/image"/><Relationship Id="rId9" Target="../media/image13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6.png" Type="http://schemas.openxmlformats.org/officeDocument/2006/relationships/image"/><Relationship Id="rId2" Target="../media/image6.jpeg" Type="http://schemas.openxmlformats.org/officeDocument/2006/relationships/image"/><Relationship Id="rId3" Target="../media/image7.png" Type="http://schemas.openxmlformats.org/officeDocument/2006/relationships/image"/><Relationship Id="rId4" Target="../media/image8.png" Type="http://schemas.openxmlformats.org/officeDocument/2006/relationships/image"/><Relationship Id="rId5" Target="../media/image9.png" Type="http://schemas.openxmlformats.org/officeDocument/2006/relationships/image"/><Relationship Id="rId6" Target="../media/image10.png" Type="http://schemas.openxmlformats.org/officeDocument/2006/relationships/image"/><Relationship Id="rId7" Target="../media/image11.png" Type="http://schemas.openxmlformats.org/officeDocument/2006/relationships/image"/><Relationship Id="rId8" Target="../media/image12.png" Type="http://schemas.openxmlformats.org/officeDocument/2006/relationships/image"/><Relationship Id="rId9" Target="../media/image13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7.png" Type="http://schemas.openxmlformats.org/officeDocument/2006/relationships/image"/><Relationship Id="rId2" Target="../media/image6.jpeg" Type="http://schemas.openxmlformats.org/officeDocument/2006/relationships/image"/><Relationship Id="rId3" Target="../media/image7.png" Type="http://schemas.openxmlformats.org/officeDocument/2006/relationships/image"/><Relationship Id="rId4" Target="../media/image8.png" Type="http://schemas.openxmlformats.org/officeDocument/2006/relationships/image"/><Relationship Id="rId5" Target="../media/image9.png" Type="http://schemas.openxmlformats.org/officeDocument/2006/relationships/image"/><Relationship Id="rId6" Target="../media/image10.png" Type="http://schemas.openxmlformats.org/officeDocument/2006/relationships/image"/><Relationship Id="rId7" Target="../media/image11.png" Type="http://schemas.openxmlformats.org/officeDocument/2006/relationships/image"/><Relationship Id="rId8" Target="../media/image12.png" Type="http://schemas.openxmlformats.org/officeDocument/2006/relationships/image"/><Relationship Id="rId9" Target="../media/image13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8.png" Type="http://schemas.openxmlformats.org/officeDocument/2006/relationships/image"/><Relationship Id="rId2" Target="../media/image6.jpeg" Type="http://schemas.openxmlformats.org/officeDocument/2006/relationships/image"/><Relationship Id="rId3" Target="../media/image7.png" Type="http://schemas.openxmlformats.org/officeDocument/2006/relationships/image"/><Relationship Id="rId4" Target="../media/image8.png" Type="http://schemas.openxmlformats.org/officeDocument/2006/relationships/image"/><Relationship Id="rId5" Target="../media/image9.png" Type="http://schemas.openxmlformats.org/officeDocument/2006/relationships/image"/><Relationship Id="rId6" Target="../media/image10.png" Type="http://schemas.openxmlformats.org/officeDocument/2006/relationships/image"/><Relationship Id="rId7" Target="../media/image11.png" Type="http://schemas.openxmlformats.org/officeDocument/2006/relationships/image"/><Relationship Id="rId8" Target="../media/image12.png" Type="http://schemas.openxmlformats.org/officeDocument/2006/relationships/image"/><Relationship Id="rId9" Target="../media/image13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9.png" Type="http://schemas.openxmlformats.org/officeDocument/2006/relationships/image"/><Relationship Id="rId2" Target="../media/image6.jpeg" Type="http://schemas.openxmlformats.org/officeDocument/2006/relationships/image"/><Relationship Id="rId3" Target="../media/image7.png" Type="http://schemas.openxmlformats.org/officeDocument/2006/relationships/image"/><Relationship Id="rId4" Target="../media/image8.png" Type="http://schemas.openxmlformats.org/officeDocument/2006/relationships/image"/><Relationship Id="rId5" Target="../media/image9.png" Type="http://schemas.openxmlformats.org/officeDocument/2006/relationships/image"/><Relationship Id="rId6" Target="../media/image10.png" Type="http://schemas.openxmlformats.org/officeDocument/2006/relationships/image"/><Relationship Id="rId7" Target="../media/image11.png" Type="http://schemas.openxmlformats.org/officeDocument/2006/relationships/image"/><Relationship Id="rId8" Target="../media/image12.png" Type="http://schemas.openxmlformats.org/officeDocument/2006/relationships/image"/><Relationship Id="rId9" Target="../media/image13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0.png" Type="http://schemas.openxmlformats.org/officeDocument/2006/relationships/image"/><Relationship Id="rId2" Target="../media/image6.jpeg" Type="http://schemas.openxmlformats.org/officeDocument/2006/relationships/image"/><Relationship Id="rId3" Target="../media/image7.png" Type="http://schemas.openxmlformats.org/officeDocument/2006/relationships/image"/><Relationship Id="rId4" Target="../media/image8.png" Type="http://schemas.openxmlformats.org/officeDocument/2006/relationships/image"/><Relationship Id="rId5" Target="../media/image9.png" Type="http://schemas.openxmlformats.org/officeDocument/2006/relationships/image"/><Relationship Id="rId6" Target="../media/image10.png" Type="http://schemas.openxmlformats.org/officeDocument/2006/relationships/image"/><Relationship Id="rId7" Target="../media/image11.png" Type="http://schemas.openxmlformats.org/officeDocument/2006/relationships/image"/><Relationship Id="rId8" Target="../media/image12.png" Type="http://schemas.openxmlformats.org/officeDocument/2006/relationships/image"/><Relationship Id="rId9" Target="../media/image13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1.png" Type="http://schemas.openxmlformats.org/officeDocument/2006/relationships/image"/><Relationship Id="rId2" Target="../media/image6.jpeg" Type="http://schemas.openxmlformats.org/officeDocument/2006/relationships/image"/><Relationship Id="rId3" Target="../media/image7.png" Type="http://schemas.openxmlformats.org/officeDocument/2006/relationships/image"/><Relationship Id="rId4" Target="../media/image8.png" Type="http://schemas.openxmlformats.org/officeDocument/2006/relationships/image"/><Relationship Id="rId5" Target="../media/image9.png" Type="http://schemas.openxmlformats.org/officeDocument/2006/relationships/image"/><Relationship Id="rId6" Target="../media/image10.png" Type="http://schemas.openxmlformats.org/officeDocument/2006/relationships/image"/><Relationship Id="rId7" Target="../media/image11.png" Type="http://schemas.openxmlformats.org/officeDocument/2006/relationships/image"/><Relationship Id="rId8" Target="../media/image12.png" Type="http://schemas.openxmlformats.org/officeDocument/2006/relationships/image"/><Relationship Id="rId9" Target="../media/image13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2.png" Type="http://schemas.openxmlformats.org/officeDocument/2006/relationships/image"/><Relationship Id="rId2" Target="../media/image6.jpeg" Type="http://schemas.openxmlformats.org/officeDocument/2006/relationships/image"/><Relationship Id="rId3" Target="../media/image7.png" Type="http://schemas.openxmlformats.org/officeDocument/2006/relationships/image"/><Relationship Id="rId4" Target="../media/image8.png" Type="http://schemas.openxmlformats.org/officeDocument/2006/relationships/image"/><Relationship Id="rId5" Target="../media/image9.png" Type="http://schemas.openxmlformats.org/officeDocument/2006/relationships/image"/><Relationship Id="rId6" Target="../media/image10.png" Type="http://schemas.openxmlformats.org/officeDocument/2006/relationships/image"/><Relationship Id="rId7" Target="../media/image11.png" Type="http://schemas.openxmlformats.org/officeDocument/2006/relationships/image"/><Relationship Id="rId8" Target="../media/image12.png" Type="http://schemas.openxmlformats.org/officeDocument/2006/relationships/image"/><Relationship Id="rId9" Target="../media/image13.pn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3.png" Type="http://schemas.openxmlformats.org/officeDocument/2006/relationships/image"/><Relationship Id="rId2" Target="../media/image6.jpeg" Type="http://schemas.openxmlformats.org/officeDocument/2006/relationships/image"/><Relationship Id="rId3" Target="../media/image7.png" Type="http://schemas.openxmlformats.org/officeDocument/2006/relationships/image"/><Relationship Id="rId4" Target="../media/image8.png" Type="http://schemas.openxmlformats.org/officeDocument/2006/relationships/image"/><Relationship Id="rId5" Target="../media/image9.png" Type="http://schemas.openxmlformats.org/officeDocument/2006/relationships/image"/><Relationship Id="rId6" Target="../media/image10.png" Type="http://schemas.openxmlformats.org/officeDocument/2006/relationships/image"/><Relationship Id="rId7" Target="../media/image11.png" Type="http://schemas.openxmlformats.org/officeDocument/2006/relationships/image"/><Relationship Id="rId8" Target="../media/image12.png" Type="http://schemas.openxmlformats.org/officeDocument/2006/relationships/image"/><Relationship Id="rId9" Target="../media/image13.pn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4.png" Type="http://schemas.openxmlformats.org/officeDocument/2006/relationships/image"/><Relationship Id="rId2" Target="../media/image6.jpeg" Type="http://schemas.openxmlformats.org/officeDocument/2006/relationships/image"/><Relationship Id="rId3" Target="../media/image7.png" Type="http://schemas.openxmlformats.org/officeDocument/2006/relationships/image"/><Relationship Id="rId4" Target="../media/image8.png" Type="http://schemas.openxmlformats.org/officeDocument/2006/relationships/image"/><Relationship Id="rId5" Target="../media/image9.png" Type="http://schemas.openxmlformats.org/officeDocument/2006/relationships/image"/><Relationship Id="rId6" Target="../media/image10.png" Type="http://schemas.openxmlformats.org/officeDocument/2006/relationships/image"/><Relationship Id="rId7" Target="../media/image11.png" Type="http://schemas.openxmlformats.org/officeDocument/2006/relationships/image"/><Relationship Id="rId8" Target="../media/image12.png" Type="http://schemas.openxmlformats.org/officeDocument/2006/relationships/image"/><Relationship Id="rId9" Target="../media/image13.pn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5.png" Type="http://schemas.openxmlformats.org/officeDocument/2006/relationships/image"/><Relationship Id="rId2" Target="../media/image6.jpeg" Type="http://schemas.openxmlformats.org/officeDocument/2006/relationships/image"/><Relationship Id="rId3" Target="../media/image7.png" Type="http://schemas.openxmlformats.org/officeDocument/2006/relationships/image"/><Relationship Id="rId4" Target="../media/image8.png" Type="http://schemas.openxmlformats.org/officeDocument/2006/relationships/image"/><Relationship Id="rId5" Target="../media/image9.png" Type="http://schemas.openxmlformats.org/officeDocument/2006/relationships/image"/><Relationship Id="rId6" Target="../media/image10.png" Type="http://schemas.openxmlformats.org/officeDocument/2006/relationships/image"/><Relationship Id="rId7" Target="../media/image11.png" Type="http://schemas.openxmlformats.org/officeDocument/2006/relationships/image"/><Relationship Id="rId8" Target="../media/image12.png" Type="http://schemas.openxmlformats.org/officeDocument/2006/relationships/image"/><Relationship Id="rId9" Target="../media/image13.pn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6.png" Type="http://schemas.openxmlformats.org/officeDocument/2006/relationships/image"/><Relationship Id="rId2" Target="../media/image6.jpeg" Type="http://schemas.openxmlformats.org/officeDocument/2006/relationships/image"/><Relationship Id="rId3" Target="../media/image7.png" Type="http://schemas.openxmlformats.org/officeDocument/2006/relationships/image"/><Relationship Id="rId4" Target="../media/image8.png" Type="http://schemas.openxmlformats.org/officeDocument/2006/relationships/image"/><Relationship Id="rId5" Target="../media/image9.png" Type="http://schemas.openxmlformats.org/officeDocument/2006/relationships/image"/><Relationship Id="rId6" Target="../media/image10.png" Type="http://schemas.openxmlformats.org/officeDocument/2006/relationships/image"/><Relationship Id="rId7" Target="../media/image11.png" Type="http://schemas.openxmlformats.org/officeDocument/2006/relationships/image"/><Relationship Id="rId8" Target="../media/image12.png" Type="http://schemas.openxmlformats.org/officeDocument/2006/relationships/image"/><Relationship Id="rId9" Target="../media/image13.png" Type="http://schemas.openxmlformats.org/officeDocument/2006/relationships/image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7.png" Type="http://schemas.openxmlformats.org/officeDocument/2006/relationships/image"/><Relationship Id="rId2" Target="../media/image6.jpeg" Type="http://schemas.openxmlformats.org/officeDocument/2006/relationships/image"/><Relationship Id="rId3" Target="../media/image7.png" Type="http://schemas.openxmlformats.org/officeDocument/2006/relationships/image"/><Relationship Id="rId4" Target="../media/image8.png" Type="http://schemas.openxmlformats.org/officeDocument/2006/relationships/image"/><Relationship Id="rId5" Target="../media/image9.png" Type="http://schemas.openxmlformats.org/officeDocument/2006/relationships/image"/><Relationship Id="rId6" Target="../media/image10.png" Type="http://schemas.openxmlformats.org/officeDocument/2006/relationships/image"/><Relationship Id="rId7" Target="../media/image11.png" Type="http://schemas.openxmlformats.org/officeDocument/2006/relationships/image"/><Relationship Id="rId8" Target="../media/image12.png" Type="http://schemas.openxmlformats.org/officeDocument/2006/relationships/image"/><Relationship Id="rId9" Target="../media/image13.png" Type="http://schemas.openxmlformats.org/officeDocument/2006/relationships/image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8.png" Type="http://schemas.openxmlformats.org/officeDocument/2006/relationships/image"/><Relationship Id="rId2" Target="../media/image6.jpeg" Type="http://schemas.openxmlformats.org/officeDocument/2006/relationships/image"/><Relationship Id="rId3" Target="../media/image7.png" Type="http://schemas.openxmlformats.org/officeDocument/2006/relationships/image"/><Relationship Id="rId4" Target="../media/image8.png" Type="http://schemas.openxmlformats.org/officeDocument/2006/relationships/image"/><Relationship Id="rId5" Target="../media/image9.png" Type="http://schemas.openxmlformats.org/officeDocument/2006/relationships/image"/><Relationship Id="rId6" Target="../media/image10.png" Type="http://schemas.openxmlformats.org/officeDocument/2006/relationships/image"/><Relationship Id="rId7" Target="../media/image11.png" Type="http://schemas.openxmlformats.org/officeDocument/2006/relationships/image"/><Relationship Id="rId8" Target="../media/image12.png" Type="http://schemas.openxmlformats.org/officeDocument/2006/relationships/image"/><Relationship Id="rId9" Target="../media/image13.png" Type="http://schemas.openxmlformats.org/officeDocument/2006/relationships/image"/></Relationships>
</file>

<file path=ppt/slides/_rels/slide1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9.png" Type="http://schemas.openxmlformats.org/officeDocument/2006/relationships/image"/><Relationship Id="rId2" Target="../media/image6.jpeg" Type="http://schemas.openxmlformats.org/officeDocument/2006/relationships/image"/><Relationship Id="rId3" Target="../media/image7.png" Type="http://schemas.openxmlformats.org/officeDocument/2006/relationships/image"/><Relationship Id="rId4" Target="../media/image8.png" Type="http://schemas.openxmlformats.org/officeDocument/2006/relationships/image"/><Relationship Id="rId5" Target="../media/image9.png" Type="http://schemas.openxmlformats.org/officeDocument/2006/relationships/image"/><Relationship Id="rId6" Target="../media/image10.png" Type="http://schemas.openxmlformats.org/officeDocument/2006/relationships/image"/><Relationship Id="rId7" Target="../media/image11.png" Type="http://schemas.openxmlformats.org/officeDocument/2006/relationships/image"/><Relationship Id="rId8" Target="../media/image12.png" Type="http://schemas.openxmlformats.org/officeDocument/2006/relationships/image"/><Relationship Id="rId9" Target="../media/image13.png" Type="http://schemas.openxmlformats.org/officeDocument/2006/relationships/image"/></Relationships>
</file>

<file path=ppt/slides/_rels/slide2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0.png" Type="http://schemas.openxmlformats.org/officeDocument/2006/relationships/image"/><Relationship Id="rId2" Target="../media/image6.jpeg" Type="http://schemas.openxmlformats.org/officeDocument/2006/relationships/image"/><Relationship Id="rId3" Target="../media/image7.png" Type="http://schemas.openxmlformats.org/officeDocument/2006/relationships/image"/><Relationship Id="rId4" Target="../media/image8.png" Type="http://schemas.openxmlformats.org/officeDocument/2006/relationships/image"/><Relationship Id="rId5" Target="../media/image9.png" Type="http://schemas.openxmlformats.org/officeDocument/2006/relationships/image"/><Relationship Id="rId6" Target="../media/image10.png" Type="http://schemas.openxmlformats.org/officeDocument/2006/relationships/image"/><Relationship Id="rId7" Target="../media/image11.png" Type="http://schemas.openxmlformats.org/officeDocument/2006/relationships/image"/><Relationship Id="rId8" Target="../media/image12.png" Type="http://schemas.openxmlformats.org/officeDocument/2006/relationships/image"/><Relationship Id="rId9" Target="../media/image13.png" Type="http://schemas.openxmlformats.org/officeDocument/2006/relationships/image"/></Relationships>
</file>

<file path=ppt/slides/_rels/slide2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1.png" Type="http://schemas.openxmlformats.org/officeDocument/2006/relationships/image"/><Relationship Id="rId2" Target="../media/image6.jpeg" Type="http://schemas.openxmlformats.org/officeDocument/2006/relationships/image"/><Relationship Id="rId3" Target="../media/image7.png" Type="http://schemas.openxmlformats.org/officeDocument/2006/relationships/image"/><Relationship Id="rId4" Target="../media/image8.png" Type="http://schemas.openxmlformats.org/officeDocument/2006/relationships/image"/><Relationship Id="rId5" Target="../media/image9.png" Type="http://schemas.openxmlformats.org/officeDocument/2006/relationships/image"/><Relationship Id="rId6" Target="../media/image10.png" Type="http://schemas.openxmlformats.org/officeDocument/2006/relationships/image"/><Relationship Id="rId7" Target="../media/image11.png" Type="http://schemas.openxmlformats.org/officeDocument/2006/relationships/image"/><Relationship Id="rId8" Target="../media/image12.png" Type="http://schemas.openxmlformats.org/officeDocument/2006/relationships/image"/><Relationship Id="rId9" Target="../media/image13.png" Type="http://schemas.openxmlformats.org/officeDocument/2006/relationships/image"/></Relationships>
</file>

<file path=ppt/slides/_rels/slide2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2.png" Type="http://schemas.openxmlformats.org/officeDocument/2006/relationships/image"/><Relationship Id="rId2" Target="../media/image6.jpeg" Type="http://schemas.openxmlformats.org/officeDocument/2006/relationships/image"/><Relationship Id="rId3" Target="../media/image7.png" Type="http://schemas.openxmlformats.org/officeDocument/2006/relationships/image"/><Relationship Id="rId4" Target="../media/image8.png" Type="http://schemas.openxmlformats.org/officeDocument/2006/relationships/image"/><Relationship Id="rId5" Target="../media/image9.png" Type="http://schemas.openxmlformats.org/officeDocument/2006/relationships/image"/><Relationship Id="rId6" Target="../media/image10.png" Type="http://schemas.openxmlformats.org/officeDocument/2006/relationships/image"/><Relationship Id="rId7" Target="../media/image11.png" Type="http://schemas.openxmlformats.org/officeDocument/2006/relationships/image"/><Relationship Id="rId8" Target="../media/image12.png" Type="http://schemas.openxmlformats.org/officeDocument/2006/relationships/image"/><Relationship Id="rId9" Target="../media/image13.png" Type="http://schemas.openxmlformats.org/officeDocument/2006/relationships/image"/></Relationships>
</file>

<file path=ppt/slides/_rels/slide2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3.png" Type="http://schemas.openxmlformats.org/officeDocument/2006/relationships/image"/><Relationship Id="rId2" Target="../media/image6.jpeg" Type="http://schemas.openxmlformats.org/officeDocument/2006/relationships/image"/><Relationship Id="rId3" Target="../media/image7.png" Type="http://schemas.openxmlformats.org/officeDocument/2006/relationships/image"/><Relationship Id="rId4" Target="../media/image8.png" Type="http://schemas.openxmlformats.org/officeDocument/2006/relationships/image"/><Relationship Id="rId5" Target="../media/image9.png" Type="http://schemas.openxmlformats.org/officeDocument/2006/relationships/image"/><Relationship Id="rId6" Target="../media/image10.png" Type="http://schemas.openxmlformats.org/officeDocument/2006/relationships/image"/><Relationship Id="rId7" Target="../media/image11.png" Type="http://schemas.openxmlformats.org/officeDocument/2006/relationships/image"/><Relationship Id="rId8" Target="../media/image12.png" Type="http://schemas.openxmlformats.org/officeDocument/2006/relationships/image"/><Relationship Id="rId9" Target="../media/image13.png" Type="http://schemas.openxmlformats.org/officeDocument/2006/relationships/image"/></Relationships>
</file>

<file path=ppt/slides/_rels/slide2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Relationship Id="rId3" Target="../media/image7.png" Type="http://schemas.openxmlformats.org/officeDocument/2006/relationships/image"/><Relationship Id="rId4" Target="../media/image8.png" Type="http://schemas.openxmlformats.org/officeDocument/2006/relationships/image"/><Relationship Id="rId5" Target="../media/image9.png" Type="http://schemas.openxmlformats.org/officeDocument/2006/relationships/image"/><Relationship Id="rId6" Target="../media/image10.png" Type="http://schemas.openxmlformats.org/officeDocument/2006/relationships/image"/><Relationship Id="rId7" Target="../media/image11.png" Type="http://schemas.openxmlformats.org/officeDocument/2006/relationships/image"/><Relationship Id="rId8" Target="../media/image12.png" Type="http://schemas.openxmlformats.org/officeDocument/2006/relationships/image"/><Relationship Id="rId9" Target="../media/image13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F4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7948055" y="1019175"/>
            <a:ext cx="9311245" cy="2552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720"/>
              </a:lnSpc>
            </a:pPr>
            <a:r>
              <a:rPr lang="en-US" sz="5600" spc="560">
                <a:solidFill>
                  <a:srgbClr val="796C69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ЯК ДІЯТИ ПІД ЧАС НАДЗВИЧАЙНИХ СИТУАЦІЙ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028700" y="8006715"/>
            <a:ext cx="7463395" cy="12515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40"/>
              </a:lnSpc>
            </a:pPr>
            <a:r>
              <a:rPr lang="en-US" sz="3600" i="true" spc="72">
                <a:solidFill>
                  <a:srgbClr val="796C69"/>
                </a:solidFill>
                <a:latin typeface="Glacial Indifference Italics"/>
                <a:ea typeface="Glacial Indifference Italics"/>
                <a:cs typeface="Glacial Indifference Italics"/>
                <a:sym typeface="Glacial Indifference Italics"/>
              </a:rPr>
              <a:t>Підготувала</a:t>
            </a:r>
          </a:p>
          <a:p>
            <a:pPr algn="l">
              <a:lnSpc>
                <a:spcPts val="5040"/>
              </a:lnSpc>
              <a:spcBef>
                <a:spcPct val="0"/>
              </a:spcBef>
            </a:pPr>
            <a:r>
              <a:rPr lang="en-US" sz="3600" i="true" spc="72">
                <a:solidFill>
                  <a:srgbClr val="796C69"/>
                </a:solidFill>
                <a:latin typeface="Glacial Indifference Italics"/>
                <a:ea typeface="Glacial Indifference Italics"/>
                <a:cs typeface="Glacial Indifference Italics"/>
                <a:sym typeface="Glacial Indifference Italics"/>
              </a:rPr>
              <a:t>Самолюк Оксана Дмитрівна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4462823">
            <a:off x="-356046" y="-2589158"/>
            <a:ext cx="5452657" cy="8866110"/>
          </a:xfrm>
          <a:custGeom>
            <a:avLst/>
            <a:gdLst/>
            <a:ahLst/>
            <a:cxnLst/>
            <a:rect r="r" b="b" t="t" l="l"/>
            <a:pathLst>
              <a:path h="8866110" w="5452657">
                <a:moveTo>
                  <a:pt x="0" y="0"/>
                </a:moveTo>
                <a:lnTo>
                  <a:pt x="5452657" y="0"/>
                </a:lnTo>
                <a:lnTo>
                  <a:pt x="5452657" y="8866110"/>
                </a:lnTo>
                <a:lnTo>
                  <a:pt x="0" y="886611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3866850">
            <a:off x="-536283" y="4938599"/>
            <a:ext cx="2799376" cy="2900908"/>
          </a:xfrm>
          <a:custGeom>
            <a:avLst/>
            <a:gdLst/>
            <a:ahLst/>
            <a:cxnLst/>
            <a:rect r="r" b="b" t="t" l="l"/>
            <a:pathLst>
              <a:path h="2900908" w="2799376">
                <a:moveTo>
                  <a:pt x="0" y="0"/>
                </a:moveTo>
                <a:lnTo>
                  <a:pt x="2799376" y="0"/>
                </a:lnTo>
                <a:lnTo>
                  <a:pt x="2799376" y="2900908"/>
                </a:lnTo>
                <a:lnTo>
                  <a:pt x="0" y="290090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4457180">
            <a:off x="11171662" y="7878774"/>
            <a:ext cx="7866596" cy="8151913"/>
          </a:xfrm>
          <a:custGeom>
            <a:avLst/>
            <a:gdLst/>
            <a:ahLst/>
            <a:cxnLst/>
            <a:rect r="r" b="b" t="t" l="l"/>
            <a:pathLst>
              <a:path h="8151913" w="7866596">
                <a:moveTo>
                  <a:pt x="0" y="0"/>
                </a:moveTo>
                <a:lnTo>
                  <a:pt x="7866596" y="0"/>
                </a:lnTo>
                <a:lnTo>
                  <a:pt x="7866596" y="8151913"/>
                </a:lnTo>
                <a:lnTo>
                  <a:pt x="0" y="815191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5735677">
            <a:off x="15440303" y="4875599"/>
            <a:ext cx="2956597" cy="4807474"/>
          </a:xfrm>
          <a:custGeom>
            <a:avLst/>
            <a:gdLst/>
            <a:ahLst/>
            <a:cxnLst/>
            <a:rect r="r" b="b" t="t" l="l"/>
            <a:pathLst>
              <a:path h="4807474" w="2956597">
                <a:moveTo>
                  <a:pt x="0" y="0"/>
                </a:moveTo>
                <a:lnTo>
                  <a:pt x="2956597" y="0"/>
                </a:lnTo>
                <a:lnTo>
                  <a:pt x="2956597" y="4807475"/>
                </a:lnTo>
                <a:lnTo>
                  <a:pt x="0" y="480747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rcRect l="0" t="0" r="0" b="0"/>
          <a:stretch>
            <a:fillRect/>
          </a:stretch>
        </p:blipFill>
        <p:spPr>
          <a:xfrm flipH="false" flipV="false" rot="10291895">
            <a:off x="744484" y="-115250"/>
            <a:ext cx="4119641" cy="4832183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6"/>
          <a:srcRect l="0" t="0" r="0" b="0"/>
          <a:stretch>
            <a:fillRect/>
          </a:stretch>
        </p:blipFill>
        <p:spPr>
          <a:xfrm flipH="false" flipV="false" rot="-4240586">
            <a:off x="12670716" y="6568841"/>
            <a:ext cx="4119641" cy="4832183"/>
          </a:xfrm>
          <a:prstGeom prst="rect">
            <a:avLst/>
          </a:prstGeom>
        </p:spPr>
      </p:pic>
      <p:pic>
        <p:nvPicPr>
          <p:cNvPr name="Picture 10" id="10">
            <a:hlinkClick action="ppaction://media"/>
          </p:cNvPr>
          <p:cNvPicPr>
            <a:picLocks noChangeAspect="true"/>
          </p:cNvPicPr>
          <p:nvPr>
            <a:audioFile r:link="rId9"/>
            <p:extLst>
              <p:ext uri="{DAA4B4D4-6D71-4841-9C94-3DE7FCFB9230}">
                <p14:media xmlns:p14="http://schemas.microsoft.com/office/powerpoint/2010/main" r:embed="rId8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629650" y="4629150"/>
            <a:ext cx="1028700" cy="10287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dur="indefinite" restart="never" nodeType="tmRoot">
          <p:childTnLst>
            <p:cmd cmd="playFrom(0.0)">
              <p:cBhvr>
                <p:cTn/>
                <p:tgtEl>
                  <p:spTgt spid="10"/>
                </p:tgtEl>
              </p:cBhvr>
            </p:cmd>
            <p:audio>
              <p:cMediaNode vol="100000" showWhenStopped="false">
                <p:cTn repeatCount="indefinite"/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8888" r="0" b="-38888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2848659" y="1924030"/>
            <a:ext cx="12733807" cy="63858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254"/>
              </a:lnSpc>
            </a:pPr>
            <a:r>
              <a:rPr lang="en-US" sz="6653">
                <a:solidFill>
                  <a:srgbClr val="99A874"/>
                </a:solidFill>
                <a:latin typeface="Holiday"/>
                <a:ea typeface="Holiday"/>
                <a:cs typeface="Holiday"/>
                <a:sym typeface="Holiday"/>
              </a:rPr>
              <a:t>Попереджений – отже, готовий до дій. Бути обізнаним вкрай </a:t>
            </a:r>
          </a:p>
          <a:p>
            <a:pPr algn="ctr">
              <a:lnSpc>
                <a:spcPts val="6254"/>
              </a:lnSpc>
            </a:pPr>
            <a:r>
              <a:rPr lang="en-US" sz="6653">
                <a:solidFill>
                  <a:srgbClr val="99A874"/>
                </a:solidFill>
                <a:latin typeface="Holiday"/>
                <a:ea typeface="Holiday"/>
                <a:cs typeface="Holiday"/>
                <a:sym typeface="Holiday"/>
              </a:rPr>
              <a:t>необхідно для безпечного життя в стрімкій круговерті </a:t>
            </a:r>
          </a:p>
          <a:p>
            <a:pPr algn="ctr">
              <a:lnSpc>
                <a:spcPts val="6254"/>
              </a:lnSpc>
            </a:pPr>
            <a:r>
              <a:rPr lang="en-US" sz="6653">
                <a:solidFill>
                  <a:srgbClr val="99A874"/>
                </a:solidFill>
                <a:latin typeface="Holiday"/>
                <a:ea typeface="Holiday"/>
                <a:cs typeface="Holiday"/>
                <a:sym typeface="Holiday"/>
              </a:rPr>
              <a:t>з неминучими загрозами техногенного й природного </a:t>
            </a:r>
          </a:p>
          <a:p>
            <a:pPr algn="ctr">
              <a:lnSpc>
                <a:spcPts val="6254"/>
              </a:lnSpc>
            </a:pPr>
            <a:r>
              <a:rPr lang="en-US" sz="6653">
                <a:solidFill>
                  <a:srgbClr val="99A874"/>
                </a:solidFill>
                <a:latin typeface="Holiday"/>
                <a:ea typeface="Holiday"/>
                <a:cs typeface="Holiday"/>
                <a:sym typeface="Holiday"/>
              </a:rPr>
              <a:t>характеру. </a:t>
            </a:r>
          </a:p>
        </p:txBody>
      </p:sp>
      <p:sp>
        <p:nvSpPr>
          <p:cNvPr name="Freeform 4" id="4"/>
          <p:cNvSpPr/>
          <p:nvPr/>
        </p:nvSpPr>
        <p:spPr>
          <a:xfrm flipH="true" flipV="false" rot="951726">
            <a:off x="-990990" y="5866812"/>
            <a:ext cx="2662986" cy="4886212"/>
          </a:xfrm>
          <a:custGeom>
            <a:avLst/>
            <a:gdLst/>
            <a:ahLst/>
            <a:cxnLst/>
            <a:rect r="r" b="b" t="t" l="l"/>
            <a:pathLst>
              <a:path h="4886212" w="2662986">
                <a:moveTo>
                  <a:pt x="2662985" y="0"/>
                </a:moveTo>
                <a:lnTo>
                  <a:pt x="0" y="0"/>
                </a:lnTo>
                <a:lnTo>
                  <a:pt x="0" y="4886212"/>
                </a:lnTo>
                <a:lnTo>
                  <a:pt x="2662985" y="4886212"/>
                </a:lnTo>
                <a:lnTo>
                  <a:pt x="2662985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2122930">
            <a:off x="-1452003" y="4371052"/>
            <a:ext cx="3527861" cy="5736360"/>
          </a:xfrm>
          <a:custGeom>
            <a:avLst/>
            <a:gdLst/>
            <a:ahLst/>
            <a:cxnLst/>
            <a:rect r="r" b="b" t="t" l="l"/>
            <a:pathLst>
              <a:path h="5736360" w="3527861">
                <a:moveTo>
                  <a:pt x="0" y="0"/>
                </a:moveTo>
                <a:lnTo>
                  <a:pt x="3527861" y="0"/>
                </a:lnTo>
                <a:lnTo>
                  <a:pt x="3527861" y="5736360"/>
                </a:lnTo>
                <a:lnTo>
                  <a:pt x="0" y="57363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1269585">
            <a:off x="553536" y="7081494"/>
            <a:ext cx="2286654" cy="5153022"/>
          </a:xfrm>
          <a:custGeom>
            <a:avLst/>
            <a:gdLst/>
            <a:ahLst/>
            <a:cxnLst/>
            <a:rect r="r" b="b" t="t" l="l"/>
            <a:pathLst>
              <a:path h="5153022" w="2286654">
                <a:moveTo>
                  <a:pt x="0" y="0"/>
                </a:moveTo>
                <a:lnTo>
                  <a:pt x="2286653" y="0"/>
                </a:lnTo>
                <a:lnTo>
                  <a:pt x="2286653" y="5153022"/>
                </a:lnTo>
                <a:lnTo>
                  <a:pt x="0" y="515302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951726">
            <a:off x="2433916" y="8120943"/>
            <a:ext cx="1512593" cy="3226865"/>
          </a:xfrm>
          <a:custGeom>
            <a:avLst/>
            <a:gdLst/>
            <a:ahLst/>
            <a:cxnLst/>
            <a:rect r="r" b="b" t="t" l="l"/>
            <a:pathLst>
              <a:path h="3226865" w="1512593">
                <a:moveTo>
                  <a:pt x="0" y="0"/>
                </a:moveTo>
                <a:lnTo>
                  <a:pt x="1512593" y="0"/>
                </a:lnTo>
                <a:lnTo>
                  <a:pt x="1512593" y="3226865"/>
                </a:lnTo>
                <a:lnTo>
                  <a:pt x="0" y="322686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1228163">
            <a:off x="2213423" y="8410992"/>
            <a:ext cx="3393398" cy="5343934"/>
          </a:xfrm>
          <a:custGeom>
            <a:avLst/>
            <a:gdLst/>
            <a:ahLst/>
            <a:cxnLst/>
            <a:rect r="r" b="b" t="t" l="l"/>
            <a:pathLst>
              <a:path h="5343934" w="3393398">
                <a:moveTo>
                  <a:pt x="0" y="0"/>
                </a:moveTo>
                <a:lnTo>
                  <a:pt x="3393398" y="0"/>
                </a:lnTo>
                <a:lnTo>
                  <a:pt x="3393398" y="5343934"/>
                </a:lnTo>
                <a:lnTo>
                  <a:pt x="0" y="534393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true" flipV="false" rot="-272067">
            <a:off x="4606009" y="8975076"/>
            <a:ext cx="2144198" cy="3182483"/>
          </a:xfrm>
          <a:custGeom>
            <a:avLst/>
            <a:gdLst/>
            <a:ahLst/>
            <a:cxnLst/>
            <a:rect r="r" b="b" t="t" l="l"/>
            <a:pathLst>
              <a:path h="3182483" w="2144198">
                <a:moveTo>
                  <a:pt x="2144198" y="0"/>
                </a:moveTo>
                <a:lnTo>
                  <a:pt x="0" y="0"/>
                </a:lnTo>
                <a:lnTo>
                  <a:pt x="0" y="3182483"/>
                </a:lnTo>
                <a:lnTo>
                  <a:pt x="2144198" y="3182483"/>
                </a:lnTo>
                <a:lnTo>
                  <a:pt x="2144198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-3337490">
            <a:off x="4067399" y="10853276"/>
            <a:ext cx="6876713" cy="6249213"/>
          </a:xfrm>
          <a:custGeom>
            <a:avLst/>
            <a:gdLst/>
            <a:ahLst/>
            <a:cxnLst/>
            <a:rect r="r" b="b" t="t" l="l"/>
            <a:pathLst>
              <a:path h="6249213" w="6876713">
                <a:moveTo>
                  <a:pt x="0" y="0"/>
                </a:moveTo>
                <a:lnTo>
                  <a:pt x="6876714" y="0"/>
                </a:lnTo>
                <a:lnTo>
                  <a:pt x="6876714" y="6249214"/>
                </a:lnTo>
                <a:lnTo>
                  <a:pt x="0" y="6249214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true" flipV="false" rot="-9857688">
            <a:off x="16621840" y="-479312"/>
            <a:ext cx="2662986" cy="4886212"/>
          </a:xfrm>
          <a:custGeom>
            <a:avLst/>
            <a:gdLst/>
            <a:ahLst/>
            <a:cxnLst/>
            <a:rect r="r" b="b" t="t" l="l"/>
            <a:pathLst>
              <a:path h="4886212" w="2662986">
                <a:moveTo>
                  <a:pt x="2662985" y="0"/>
                </a:moveTo>
                <a:lnTo>
                  <a:pt x="0" y="0"/>
                </a:lnTo>
                <a:lnTo>
                  <a:pt x="0" y="4886212"/>
                </a:lnTo>
                <a:lnTo>
                  <a:pt x="2662985" y="4886212"/>
                </a:lnTo>
                <a:lnTo>
                  <a:pt x="2662985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-8686485">
            <a:off x="16227502" y="166467"/>
            <a:ext cx="3527861" cy="5736360"/>
          </a:xfrm>
          <a:custGeom>
            <a:avLst/>
            <a:gdLst/>
            <a:ahLst/>
            <a:cxnLst/>
            <a:rect r="r" b="b" t="t" l="l"/>
            <a:pathLst>
              <a:path h="5736360" w="3527861">
                <a:moveTo>
                  <a:pt x="0" y="0"/>
                </a:moveTo>
                <a:lnTo>
                  <a:pt x="3527861" y="0"/>
                </a:lnTo>
                <a:lnTo>
                  <a:pt x="3527861" y="5736360"/>
                </a:lnTo>
                <a:lnTo>
                  <a:pt x="0" y="57363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-9539829">
            <a:off x="15456551" y="-1956835"/>
            <a:ext cx="2286654" cy="5153022"/>
          </a:xfrm>
          <a:custGeom>
            <a:avLst/>
            <a:gdLst/>
            <a:ahLst/>
            <a:cxnLst/>
            <a:rect r="r" b="b" t="t" l="l"/>
            <a:pathLst>
              <a:path h="5153022" w="2286654">
                <a:moveTo>
                  <a:pt x="0" y="0"/>
                </a:moveTo>
                <a:lnTo>
                  <a:pt x="2286654" y="0"/>
                </a:lnTo>
                <a:lnTo>
                  <a:pt x="2286654" y="5153022"/>
                </a:lnTo>
                <a:lnTo>
                  <a:pt x="0" y="515302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-9857688">
            <a:off x="14350028" y="-1066037"/>
            <a:ext cx="1512593" cy="3226865"/>
          </a:xfrm>
          <a:custGeom>
            <a:avLst/>
            <a:gdLst/>
            <a:ahLst/>
            <a:cxnLst/>
            <a:rect r="r" b="b" t="t" l="l"/>
            <a:pathLst>
              <a:path h="3226865" w="1512593">
                <a:moveTo>
                  <a:pt x="0" y="0"/>
                </a:moveTo>
                <a:lnTo>
                  <a:pt x="1512593" y="0"/>
                </a:lnTo>
                <a:lnTo>
                  <a:pt x="1512593" y="3226865"/>
                </a:lnTo>
                <a:lnTo>
                  <a:pt x="0" y="322686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-9581251">
            <a:off x="12686025" y="-3471178"/>
            <a:ext cx="3393398" cy="5343934"/>
          </a:xfrm>
          <a:custGeom>
            <a:avLst/>
            <a:gdLst/>
            <a:ahLst/>
            <a:cxnLst/>
            <a:rect r="r" b="b" t="t" l="l"/>
            <a:pathLst>
              <a:path h="5343934" w="3393398">
                <a:moveTo>
                  <a:pt x="0" y="0"/>
                </a:moveTo>
                <a:lnTo>
                  <a:pt x="3393398" y="0"/>
                </a:lnTo>
                <a:lnTo>
                  <a:pt x="3393398" y="5343934"/>
                </a:lnTo>
                <a:lnTo>
                  <a:pt x="0" y="534393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true" flipV="false" rot="10518516">
            <a:off x="11544061" y="-1868971"/>
            <a:ext cx="2144198" cy="3182483"/>
          </a:xfrm>
          <a:custGeom>
            <a:avLst/>
            <a:gdLst/>
            <a:ahLst/>
            <a:cxnLst/>
            <a:rect r="r" b="b" t="t" l="l"/>
            <a:pathLst>
              <a:path h="3182483" w="2144198">
                <a:moveTo>
                  <a:pt x="2144198" y="0"/>
                </a:moveTo>
                <a:lnTo>
                  <a:pt x="0" y="0"/>
                </a:lnTo>
                <a:lnTo>
                  <a:pt x="0" y="3182483"/>
                </a:lnTo>
                <a:lnTo>
                  <a:pt x="2144198" y="3182483"/>
                </a:lnTo>
                <a:lnTo>
                  <a:pt x="2144198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7453094">
            <a:off x="7340818" y="-6808883"/>
            <a:ext cx="6876713" cy="6249213"/>
          </a:xfrm>
          <a:custGeom>
            <a:avLst/>
            <a:gdLst/>
            <a:ahLst/>
            <a:cxnLst/>
            <a:rect r="r" b="b" t="t" l="l"/>
            <a:pathLst>
              <a:path h="6249213" w="6876713">
                <a:moveTo>
                  <a:pt x="0" y="0"/>
                </a:moveTo>
                <a:lnTo>
                  <a:pt x="6876713" y="0"/>
                </a:lnTo>
                <a:lnTo>
                  <a:pt x="6876713" y="6249213"/>
                </a:lnTo>
                <a:lnTo>
                  <a:pt x="0" y="6249213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8888" r="0" b="-38888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222482" y="1983525"/>
            <a:ext cx="13688067" cy="50907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606"/>
              </a:lnSpc>
            </a:pPr>
            <a:r>
              <a:rPr lang="en-US" sz="7027">
                <a:solidFill>
                  <a:srgbClr val="99A874"/>
                </a:solidFill>
                <a:latin typeface="Holiday"/>
                <a:ea typeface="Holiday"/>
                <a:cs typeface="Holiday"/>
                <a:sym typeface="Holiday"/>
              </a:rPr>
              <a:t>Кожну з цих загроз – повінь, пожежу, землетрус, </a:t>
            </a:r>
          </a:p>
          <a:p>
            <a:pPr algn="ctr">
              <a:lnSpc>
                <a:spcPts val="6606"/>
              </a:lnSpc>
            </a:pPr>
            <a:r>
              <a:rPr lang="en-US" sz="7027">
                <a:solidFill>
                  <a:srgbClr val="99A874"/>
                </a:solidFill>
                <a:latin typeface="Holiday"/>
                <a:ea typeface="Holiday"/>
                <a:cs typeface="Holiday"/>
                <a:sym typeface="Holiday"/>
              </a:rPr>
              <a:t>смерч, зсув, вибух побутового газу тощо – максимально </a:t>
            </a:r>
          </a:p>
          <a:p>
            <a:pPr algn="ctr">
              <a:lnSpc>
                <a:spcPts val="6606"/>
              </a:lnSpc>
            </a:pPr>
            <a:r>
              <a:rPr lang="en-US" sz="7027">
                <a:solidFill>
                  <a:srgbClr val="99A874"/>
                </a:solidFill>
                <a:latin typeface="Holiday"/>
                <a:ea typeface="Holiday"/>
                <a:cs typeface="Holiday"/>
                <a:sym typeface="Holiday"/>
              </a:rPr>
              <a:t>відводять від людей професійні рятувальники.</a:t>
            </a:r>
          </a:p>
        </p:txBody>
      </p:sp>
      <p:sp>
        <p:nvSpPr>
          <p:cNvPr name="Freeform 4" id="4"/>
          <p:cNvSpPr/>
          <p:nvPr/>
        </p:nvSpPr>
        <p:spPr>
          <a:xfrm flipH="true" flipV="false" rot="951726">
            <a:off x="-990990" y="5866812"/>
            <a:ext cx="2662986" cy="4886212"/>
          </a:xfrm>
          <a:custGeom>
            <a:avLst/>
            <a:gdLst/>
            <a:ahLst/>
            <a:cxnLst/>
            <a:rect r="r" b="b" t="t" l="l"/>
            <a:pathLst>
              <a:path h="4886212" w="2662986">
                <a:moveTo>
                  <a:pt x="2662985" y="0"/>
                </a:moveTo>
                <a:lnTo>
                  <a:pt x="0" y="0"/>
                </a:lnTo>
                <a:lnTo>
                  <a:pt x="0" y="4886212"/>
                </a:lnTo>
                <a:lnTo>
                  <a:pt x="2662985" y="4886212"/>
                </a:lnTo>
                <a:lnTo>
                  <a:pt x="2662985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2122930">
            <a:off x="-1452003" y="4371052"/>
            <a:ext cx="3527861" cy="5736360"/>
          </a:xfrm>
          <a:custGeom>
            <a:avLst/>
            <a:gdLst/>
            <a:ahLst/>
            <a:cxnLst/>
            <a:rect r="r" b="b" t="t" l="l"/>
            <a:pathLst>
              <a:path h="5736360" w="3527861">
                <a:moveTo>
                  <a:pt x="0" y="0"/>
                </a:moveTo>
                <a:lnTo>
                  <a:pt x="3527861" y="0"/>
                </a:lnTo>
                <a:lnTo>
                  <a:pt x="3527861" y="5736360"/>
                </a:lnTo>
                <a:lnTo>
                  <a:pt x="0" y="57363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1269585">
            <a:off x="553536" y="7081494"/>
            <a:ext cx="2286654" cy="5153022"/>
          </a:xfrm>
          <a:custGeom>
            <a:avLst/>
            <a:gdLst/>
            <a:ahLst/>
            <a:cxnLst/>
            <a:rect r="r" b="b" t="t" l="l"/>
            <a:pathLst>
              <a:path h="5153022" w="2286654">
                <a:moveTo>
                  <a:pt x="0" y="0"/>
                </a:moveTo>
                <a:lnTo>
                  <a:pt x="2286653" y="0"/>
                </a:lnTo>
                <a:lnTo>
                  <a:pt x="2286653" y="5153022"/>
                </a:lnTo>
                <a:lnTo>
                  <a:pt x="0" y="515302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951726">
            <a:off x="2433916" y="8120943"/>
            <a:ext cx="1512593" cy="3226865"/>
          </a:xfrm>
          <a:custGeom>
            <a:avLst/>
            <a:gdLst/>
            <a:ahLst/>
            <a:cxnLst/>
            <a:rect r="r" b="b" t="t" l="l"/>
            <a:pathLst>
              <a:path h="3226865" w="1512593">
                <a:moveTo>
                  <a:pt x="0" y="0"/>
                </a:moveTo>
                <a:lnTo>
                  <a:pt x="1512593" y="0"/>
                </a:lnTo>
                <a:lnTo>
                  <a:pt x="1512593" y="3226865"/>
                </a:lnTo>
                <a:lnTo>
                  <a:pt x="0" y="322686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1228163">
            <a:off x="2213423" y="8410992"/>
            <a:ext cx="3393398" cy="5343934"/>
          </a:xfrm>
          <a:custGeom>
            <a:avLst/>
            <a:gdLst/>
            <a:ahLst/>
            <a:cxnLst/>
            <a:rect r="r" b="b" t="t" l="l"/>
            <a:pathLst>
              <a:path h="5343934" w="3393398">
                <a:moveTo>
                  <a:pt x="0" y="0"/>
                </a:moveTo>
                <a:lnTo>
                  <a:pt x="3393398" y="0"/>
                </a:lnTo>
                <a:lnTo>
                  <a:pt x="3393398" y="5343934"/>
                </a:lnTo>
                <a:lnTo>
                  <a:pt x="0" y="534393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true" flipV="false" rot="-272067">
            <a:off x="4606009" y="8975076"/>
            <a:ext cx="2144198" cy="3182483"/>
          </a:xfrm>
          <a:custGeom>
            <a:avLst/>
            <a:gdLst/>
            <a:ahLst/>
            <a:cxnLst/>
            <a:rect r="r" b="b" t="t" l="l"/>
            <a:pathLst>
              <a:path h="3182483" w="2144198">
                <a:moveTo>
                  <a:pt x="2144198" y="0"/>
                </a:moveTo>
                <a:lnTo>
                  <a:pt x="0" y="0"/>
                </a:lnTo>
                <a:lnTo>
                  <a:pt x="0" y="3182483"/>
                </a:lnTo>
                <a:lnTo>
                  <a:pt x="2144198" y="3182483"/>
                </a:lnTo>
                <a:lnTo>
                  <a:pt x="2144198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-3337490">
            <a:off x="4067399" y="10853276"/>
            <a:ext cx="6876713" cy="6249213"/>
          </a:xfrm>
          <a:custGeom>
            <a:avLst/>
            <a:gdLst/>
            <a:ahLst/>
            <a:cxnLst/>
            <a:rect r="r" b="b" t="t" l="l"/>
            <a:pathLst>
              <a:path h="6249213" w="6876713">
                <a:moveTo>
                  <a:pt x="0" y="0"/>
                </a:moveTo>
                <a:lnTo>
                  <a:pt x="6876714" y="0"/>
                </a:lnTo>
                <a:lnTo>
                  <a:pt x="6876714" y="6249214"/>
                </a:lnTo>
                <a:lnTo>
                  <a:pt x="0" y="6249214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true" flipV="false" rot="-9857688">
            <a:off x="16621840" y="-479312"/>
            <a:ext cx="2662986" cy="4886212"/>
          </a:xfrm>
          <a:custGeom>
            <a:avLst/>
            <a:gdLst/>
            <a:ahLst/>
            <a:cxnLst/>
            <a:rect r="r" b="b" t="t" l="l"/>
            <a:pathLst>
              <a:path h="4886212" w="2662986">
                <a:moveTo>
                  <a:pt x="2662985" y="0"/>
                </a:moveTo>
                <a:lnTo>
                  <a:pt x="0" y="0"/>
                </a:lnTo>
                <a:lnTo>
                  <a:pt x="0" y="4886212"/>
                </a:lnTo>
                <a:lnTo>
                  <a:pt x="2662985" y="4886212"/>
                </a:lnTo>
                <a:lnTo>
                  <a:pt x="2662985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-8686485">
            <a:off x="16437677" y="214502"/>
            <a:ext cx="3527861" cy="5736360"/>
          </a:xfrm>
          <a:custGeom>
            <a:avLst/>
            <a:gdLst/>
            <a:ahLst/>
            <a:cxnLst/>
            <a:rect r="r" b="b" t="t" l="l"/>
            <a:pathLst>
              <a:path h="5736360" w="3527861">
                <a:moveTo>
                  <a:pt x="0" y="0"/>
                </a:moveTo>
                <a:lnTo>
                  <a:pt x="3527861" y="0"/>
                </a:lnTo>
                <a:lnTo>
                  <a:pt x="3527861" y="5736360"/>
                </a:lnTo>
                <a:lnTo>
                  <a:pt x="0" y="57363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-9539829">
            <a:off x="15456551" y="-1956835"/>
            <a:ext cx="2286654" cy="5153022"/>
          </a:xfrm>
          <a:custGeom>
            <a:avLst/>
            <a:gdLst/>
            <a:ahLst/>
            <a:cxnLst/>
            <a:rect r="r" b="b" t="t" l="l"/>
            <a:pathLst>
              <a:path h="5153022" w="2286654">
                <a:moveTo>
                  <a:pt x="0" y="0"/>
                </a:moveTo>
                <a:lnTo>
                  <a:pt x="2286654" y="0"/>
                </a:lnTo>
                <a:lnTo>
                  <a:pt x="2286654" y="5153022"/>
                </a:lnTo>
                <a:lnTo>
                  <a:pt x="0" y="515302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-9857688">
            <a:off x="14350028" y="-1066037"/>
            <a:ext cx="1512593" cy="3226865"/>
          </a:xfrm>
          <a:custGeom>
            <a:avLst/>
            <a:gdLst/>
            <a:ahLst/>
            <a:cxnLst/>
            <a:rect r="r" b="b" t="t" l="l"/>
            <a:pathLst>
              <a:path h="3226865" w="1512593">
                <a:moveTo>
                  <a:pt x="0" y="0"/>
                </a:moveTo>
                <a:lnTo>
                  <a:pt x="1512593" y="0"/>
                </a:lnTo>
                <a:lnTo>
                  <a:pt x="1512593" y="3226865"/>
                </a:lnTo>
                <a:lnTo>
                  <a:pt x="0" y="322686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-9581251">
            <a:off x="12686025" y="-3471178"/>
            <a:ext cx="3393398" cy="5343934"/>
          </a:xfrm>
          <a:custGeom>
            <a:avLst/>
            <a:gdLst/>
            <a:ahLst/>
            <a:cxnLst/>
            <a:rect r="r" b="b" t="t" l="l"/>
            <a:pathLst>
              <a:path h="5343934" w="3393398">
                <a:moveTo>
                  <a:pt x="0" y="0"/>
                </a:moveTo>
                <a:lnTo>
                  <a:pt x="3393398" y="0"/>
                </a:lnTo>
                <a:lnTo>
                  <a:pt x="3393398" y="5343934"/>
                </a:lnTo>
                <a:lnTo>
                  <a:pt x="0" y="534393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true" flipV="false" rot="10518516">
            <a:off x="11544061" y="-1868971"/>
            <a:ext cx="2144198" cy="3182483"/>
          </a:xfrm>
          <a:custGeom>
            <a:avLst/>
            <a:gdLst/>
            <a:ahLst/>
            <a:cxnLst/>
            <a:rect r="r" b="b" t="t" l="l"/>
            <a:pathLst>
              <a:path h="3182483" w="2144198">
                <a:moveTo>
                  <a:pt x="2144198" y="0"/>
                </a:moveTo>
                <a:lnTo>
                  <a:pt x="0" y="0"/>
                </a:lnTo>
                <a:lnTo>
                  <a:pt x="0" y="3182483"/>
                </a:lnTo>
                <a:lnTo>
                  <a:pt x="2144198" y="3182483"/>
                </a:lnTo>
                <a:lnTo>
                  <a:pt x="2144198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7453094">
            <a:off x="7340818" y="-6808883"/>
            <a:ext cx="6876713" cy="6249213"/>
          </a:xfrm>
          <a:custGeom>
            <a:avLst/>
            <a:gdLst/>
            <a:ahLst/>
            <a:cxnLst/>
            <a:rect r="r" b="b" t="t" l="l"/>
            <a:pathLst>
              <a:path h="6249213" w="6876713">
                <a:moveTo>
                  <a:pt x="0" y="0"/>
                </a:moveTo>
                <a:lnTo>
                  <a:pt x="6876713" y="0"/>
                </a:lnTo>
                <a:lnTo>
                  <a:pt x="6876713" y="6249213"/>
                </a:lnTo>
                <a:lnTo>
                  <a:pt x="0" y="6249213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8888" r="0" b="-38888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false" rot="951726">
            <a:off x="-990990" y="5866812"/>
            <a:ext cx="2662986" cy="4886212"/>
          </a:xfrm>
          <a:custGeom>
            <a:avLst/>
            <a:gdLst/>
            <a:ahLst/>
            <a:cxnLst/>
            <a:rect r="r" b="b" t="t" l="l"/>
            <a:pathLst>
              <a:path h="4886212" w="2662986">
                <a:moveTo>
                  <a:pt x="2662985" y="0"/>
                </a:moveTo>
                <a:lnTo>
                  <a:pt x="0" y="0"/>
                </a:lnTo>
                <a:lnTo>
                  <a:pt x="0" y="4886212"/>
                </a:lnTo>
                <a:lnTo>
                  <a:pt x="2662985" y="4886212"/>
                </a:lnTo>
                <a:lnTo>
                  <a:pt x="2662985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2122930">
            <a:off x="-1452003" y="4371052"/>
            <a:ext cx="3527861" cy="5736360"/>
          </a:xfrm>
          <a:custGeom>
            <a:avLst/>
            <a:gdLst/>
            <a:ahLst/>
            <a:cxnLst/>
            <a:rect r="r" b="b" t="t" l="l"/>
            <a:pathLst>
              <a:path h="5736360" w="3527861">
                <a:moveTo>
                  <a:pt x="0" y="0"/>
                </a:moveTo>
                <a:lnTo>
                  <a:pt x="3527861" y="0"/>
                </a:lnTo>
                <a:lnTo>
                  <a:pt x="3527861" y="5736360"/>
                </a:lnTo>
                <a:lnTo>
                  <a:pt x="0" y="57363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1269585">
            <a:off x="553536" y="7081494"/>
            <a:ext cx="2286654" cy="5153022"/>
          </a:xfrm>
          <a:custGeom>
            <a:avLst/>
            <a:gdLst/>
            <a:ahLst/>
            <a:cxnLst/>
            <a:rect r="r" b="b" t="t" l="l"/>
            <a:pathLst>
              <a:path h="5153022" w="2286654">
                <a:moveTo>
                  <a:pt x="0" y="0"/>
                </a:moveTo>
                <a:lnTo>
                  <a:pt x="2286653" y="0"/>
                </a:lnTo>
                <a:lnTo>
                  <a:pt x="2286653" y="5153022"/>
                </a:lnTo>
                <a:lnTo>
                  <a:pt x="0" y="515302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951726">
            <a:off x="2433916" y="8120943"/>
            <a:ext cx="1512593" cy="3226865"/>
          </a:xfrm>
          <a:custGeom>
            <a:avLst/>
            <a:gdLst/>
            <a:ahLst/>
            <a:cxnLst/>
            <a:rect r="r" b="b" t="t" l="l"/>
            <a:pathLst>
              <a:path h="3226865" w="1512593">
                <a:moveTo>
                  <a:pt x="0" y="0"/>
                </a:moveTo>
                <a:lnTo>
                  <a:pt x="1512593" y="0"/>
                </a:lnTo>
                <a:lnTo>
                  <a:pt x="1512593" y="3226865"/>
                </a:lnTo>
                <a:lnTo>
                  <a:pt x="0" y="322686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1228163">
            <a:off x="2213423" y="8410992"/>
            <a:ext cx="3393398" cy="5343934"/>
          </a:xfrm>
          <a:custGeom>
            <a:avLst/>
            <a:gdLst/>
            <a:ahLst/>
            <a:cxnLst/>
            <a:rect r="r" b="b" t="t" l="l"/>
            <a:pathLst>
              <a:path h="5343934" w="3393398">
                <a:moveTo>
                  <a:pt x="0" y="0"/>
                </a:moveTo>
                <a:lnTo>
                  <a:pt x="3393398" y="0"/>
                </a:lnTo>
                <a:lnTo>
                  <a:pt x="3393398" y="5343934"/>
                </a:lnTo>
                <a:lnTo>
                  <a:pt x="0" y="534393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false" rot="-272067">
            <a:off x="4606009" y="8975076"/>
            <a:ext cx="2144198" cy="3182483"/>
          </a:xfrm>
          <a:custGeom>
            <a:avLst/>
            <a:gdLst/>
            <a:ahLst/>
            <a:cxnLst/>
            <a:rect r="r" b="b" t="t" l="l"/>
            <a:pathLst>
              <a:path h="3182483" w="2144198">
                <a:moveTo>
                  <a:pt x="2144198" y="0"/>
                </a:moveTo>
                <a:lnTo>
                  <a:pt x="0" y="0"/>
                </a:lnTo>
                <a:lnTo>
                  <a:pt x="0" y="3182483"/>
                </a:lnTo>
                <a:lnTo>
                  <a:pt x="2144198" y="3182483"/>
                </a:lnTo>
                <a:lnTo>
                  <a:pt x="2144198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3337490">
            <a:off x="4067399" y="10853276"/>
            <a:ext cx="6876713" cy="6249213"/>
          </a:xfrm>
          <a:custGeom>
            <a:avLst/>
            <a:gdLst/>
            <a:ahLst/>
            <a:cxnLst/>
            <a:rect r="r" b="b" t="t" l="l"/>
            <a:pathLst>
              <a:path h="6249213" w="6876713">
                <a:moveTo>
                  <a:pt x="0" y="0"/>
                </a:moveTo>
                <a:lnTo>
                  <a:pt x="6876714" y="0"/>
                </a:lnTo>
                <a:lnTo>
                  <a:pt x="6876714" y="6249214"/>
                </a:lnTo>
                <a:lnTo>
                  <a:pt x="0" y="6249214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true" flipV="false" rot="-9857688">
            <a:off x="16621840" y="-479312"/>
            <a:ext cx="2662986" cy="4886212"/>
          </a:xfrm>
          <a:custGeom>
            <a:avLst/>
            <a:gdLst/>
            <a:ahLst/>
            <a:cxnLst/>
            <a:rect r="r" b="b" t="t" l="l"/>
            <a:pathLst>
              <a:path h="4886212" w="2662986">
                <a:moveTo>
                  <a:pt x="2662985" y="0"/>
                </a:moveTo>
                <a:lnTo>
                  <a:pt x="0" y="0"/>
                </a:lnTo>
                <a:lnTo>
                  <a:pt x="0" y="4886212"/>
                </a:lnTo>
                <a:lnTo>
                  <a:pt x="2662985" y="4886212"/>
                </a:lnTo>
                <a:lnTo>
                  <a:pt x="2662985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-8686485">
            <a:off x="16227502" y="166467"/>
            <a:ext cx="3527861" cy="5736360"/>
          </a:xfrm>
          <a:custGeom>
            <a:avLst/>
            <a:gdLst/>
            <a:ahLst/>
            <a:cxnLst/>
            <a:rect r="r" b="b" t="t" l="l"/>
            <a:pathLst>
              <a:path h="5736360" w="3527861">
                <a:moveTo>
                  <a:pt x="0" y="0"/>
                </a:moveTo>
                <a:lnTo>
                  <a:pt x="3527861" y="0"/>
                </a:lnTo>
                <a:lnTo>
                  <a:pt x="3527861" y="5736360"/>
                </a:lnTo>
                <a:lnTo>
                  <a:pt x="0" y="57363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-9539829">
            <a:off x="15456551" y="-1956835"/>
            <a:ext cx="2286654" cy="5153022"/>
          </a:xfrm>
          <a:custGeom>
            <a:avLst/>
            <a:gdLst/>
            <a:ahLst/>
            <a:cxnLst/>
            <a:rect r="r" b="b" t="t" l="l"/>
            <a:pathLst>
              <a:path h="5153022" w="2286654">
                <a:moveTo>
                  <a:pt x="0" y="0"/>
                </a:moveTo>
                <a:lnTo>
                  <a:pt x="2286654" y="0"/>
                </a:lnTo>
                <a:lnTo>
                  <a:pt x="2286654" y="5153022"/>
                </a:lnTo>
                <a:lnTo>
                  <a:pt x="0" y="515302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-9857688">
            <a:off x="14350028" y="-1066037"/>
            <a:ext cx="1512593" cy="3226865"/>
          </a:xfrm>
          <a:custGeom>
            <a:avLst/>
            <a:gdLst/>
            <a:ahLst/>
            <a:cxnLst/>
            <a:rect r="r" b="b" t="t" l="l"/>
            <a:pathLst>
              <a:path h="3226865" w="1512593">
                <a:moveTo>
                  <a:pt x="0" y="0"/>
                </a:moveTo>
                <a:lnTo>
                  <a:pt x="1512593" y="0"/>
                </a:lnTo>
                <a:lnTo>
                  <a:pt x="1512593" y="3226865"/>
                </a:lnTo>
                <a:lnTo>
                  <a:pt x="0" y="322686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-9581251">
            <a:off x="12686025" y="-3471178"/>
            <a:ext cx="3393398" cy="5343934"/>
          </a:xfrm>
          <a:custGeom>
            <a:avLst/>
            <a:gdLst/>
            <a:ahLst/>
            <a:cxnLst/>
            <a:rect r="r" b="b" t="t" l="l"/>
            <a:pathLst>
              <a:path h="5343934" w="3393398">
                <a:moveTo>
                  <a:pt x="0" y="0"/>
                </a:moveTo>
                <a:lnTo>
                  <a:pt x="3393398" y="0"/>
                </a:lnTo>
                <a:lnTo>
                  <a:pt x="3393398" y="5343934"/>
                </a:lnTo>
                <a:lnTo>
                  <a:pt x="0" y="534393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true" flipV="false" rot="10518516">
            <a:off x="11544061" y="-1868971"/>
            <a:ext cx="2144198" cy="3182483"/>
          </a:xfrm>
          <a:custGeom>
            <a:avLst/>
            <a:gdLst/>
            <a:ahLst/>
            <a:cxnLst/>
            <a:rect r="r" b="b" t="t" l="l"/>
            <a:pathLst>
              <a:path h="3182483" w="2144198">
                <a:moveTo>
                  <a:pt x="2144198" y="0"/>
                </a:moveTo>
                <a:lnTo>
                  <a:pt x="0" y="0"/>
                </a:lnTo>
                <a:lnTo>
                  <a:pt x="0" y="3182483"/>
                </a:lnTo>
                <a:lnTo>
                  <a:pt x="2144198" y="3182483"/>
                </a:lnTo>
                <a:lnTo>
                  <a:pt x="2144198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7453094">
            <a:off x="7340818" y="-6808883"/>
            <a:ext cx="6876713" cy="6249213"/>
          </a:xfrm>
          <a:custGeom>
            <a:avLst/>
            <a:gdLst/>
            <a:ahLst/>
            <a:cxnLst/>
            <a:rect r="r" b="b" t="t" l="l"/>
            <a:pathLst>
              <a:path h="6249213" w="6876713">
                <a:moveTo>
                  <a:pt x="0" y="0"/>
                </a:moveTo>
                <a:lnTo>
                  <a:pt x="6876713" y="0"/>
                </a:lnTo>
                <a:lnTo>
                  <a:pt x="6876713" y="6249213"/>
                </a:lnTo>
                <a:lnTo>
                  <a:pt x="0" y="6249213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3201289" y="-799211"/>
            <a:ext cx="11181434" cy="11181434"/>
          </a:xfrm>
          <a:custGeom>
            <a:avLst/>
            <a:gdLst/>
            <a:ahLst/>
            <a:cxnLst/>
            <a:rect r="r" b="b" t="t" l="l"/>
            <a:pathLst>
              <a:path h="11181434" w="11181434">
                <a:moveTo>
                  <a:pt x="0" y="0"/>
                </a:moveTo>
                <a:lnTo>
                  <a:pt x="11181435" y="0"/>
                </a:lnTo>
                <a:lnTo>
                  <a:pt x="11181435" y="11181435"/>
                </a:lnTo>
                <a:lnTo>
                  <a:pt x="0" y="11181435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8888" r="0" b="-38888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false" rot="951726">
            <a:off x="-990990" y="5866812"/>
            <a:ext cx="2662986" cy="4886212"/>
          </a:xfrm>
          <a:custGeom>
            <a:avLst/>
            <a:gdLst/>
            <a:ahLst/>
            <a:cxnLst/>
            <a:rect r="r" b="b" t="t" l="l"/>
            <a:pathLst>
              <a:path h="4886212" w="2662986">
                <a:moveTo>
                  <a:pt x="2662985" y="0"/>
                </a:moveTo>
                <a:lnTo>
                  <a:pt x="0" y="0"/>
                </a:lnTo>
                <a:lnTo>
                  <a:pt x="0" y="4886212"/>
                </a:lnTo>
                <a:lnTo>
                  <a:pt x="2662985" y="4886212"/>
                </a:lnTo>
                <a:lnTo>
                  <a:pt x="2662985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2122930">
            <a:off x="-1452003" y="4371052"/>
            <a:ext cx="3527861" cy="5736360"/>
          </a:xfrm>
          <a:custGeom>
            <a:avLst/>
            <a:gdLst/>
            <a:ahLst/>
            <a:cxnLst/>
            <a:rect r="r" b="b" t="t" l="l"/>
            <a:pathLst>
              <a:path h="5736360" w="3527861">
                <a:moveTo>
                  <a:pt x="0" y="0"/>
                </a:moveTo>
                <a:lnTo>
                  <a:pt x="3527861" y="0"/>
                </a:lnTo>
                <a:lnTo>
                  <a:pt x="3527861" y="5736360"/>
                </a:lnTo>
                <a:lnTo>
                  <a:pt x="0" y="57363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1269585">
            <a:off x="553536" y="7081494"/>
            <a:ext cx="2286654" cy="5153022"/>
          </a:xfrm>
          <a:custGeom>
            <a:avLst/>
            <a:gdLst/>
            <a:ahLst/>
            <a:cxnLst/>
            <a:rect r="r" b="b" t="t" l="l"/>
            <a:pathLst>
              <a:path h="5153022" w="2286654">
                <a:moveTo>
                  <a:pt x="0" y="0"/>
                </a:moveTo>
                <a:lnTo>
                  <a:pt x="2286653" y="0"/>
                </a:lnTo>
                <a:lnTo>
                  <a:pt x="2286653" y="5153022"/>
                </a:lnTo>
                <a:lnTo>
                  <a:pt x="0" y="515302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951726">
            <a:off x="2433916" y="8120943"/>
            <a:ext cx="1512593" cy="3226865"/>
          </a:xfrm>
          <a:custGeom>
            <a:avLst/>
            <a:gdLst/>
            <a:ahLst/>
            <a:cxnLst/>
            <a:rect r="r" b="b" t="t" l="l"/>
            <a:pathLst>
              <a:path h="3226865" w="1512593">
                <a:moveTo>
                  <a:pt x="0" y="0"/>
                </a:moveTo>
                <a:lnTo>
                  <a:pt x="1512593" y="0"/>
                </a:lnTo>
                <a:lnTo>
                  <a:pt x="1512593" y="3226865"/>
                </a:lnTo>
                <a:lnTo>
                  <a:pt x="0" y="322686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1228163">
            <a:off x="2213423" y="8410992"/>
            <a:ext cx="3393398" cy="5343934"/>
          </a:xfrm>
          <a:custGeom>
            <a:avLst/>
            <a:gdLst/>
            <a:ahLst/>
            <a:cxnLst/>
            <a:rect r="r" b="b" t="t" l="l"/>
            <a:pathLst>
              <a:path h="5343934" w="3393398">
                <a:moveTo>
                  <a:pt x="0" y="0"/>
                </a:moveTo>
                <a:lnTo>
                  <a:pt x="3393398" y="0"/>
                </a:lnTo>
                <a:lnTo>
                  <a:pt x="3393398" y="5343934"/>
                </a:lnTo>
                <a:lnTo>
                  <a:pt x="0" y="534393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false" rot="-272067">
            <a:off x="4606009" y="8975076"/>
            <a:ext cx="2144198" cy="3182483"/>
          </a:xfrm>
          <a:custGeom>
            <a:avLst/>
            <a:gdLst/>
            <a:ahLst/>
            <a:cxnLst/>
            <a:rect r="r" b="b" t="t" l="l"/>
            <a:pathLst>
              <a:path h="3182483" w="2144198">
                <a:moveTo>
                  <a:pt x="2144198" y="0"/>
                </a:moveTo>
                <a:lnTo>
                  <a:pt x="0" y="0"/>
                </a:lnTo>
                <a:lnTo>
                  <a:pt x="0" y="3182483"/>
                </a:lnTo>
                <a:lnTo>
                  <a:pt x="2144198" y="3182483"/>
                </a:lnTo>
                <a:lnTo>
                  <a:pt x="2144198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3337490">
            <a:off x="4067399" y="10853276"/>
            <a:ext cx="6876713" cy="6249213"/>
          </a:xfrm>
          <a:custGeom>
            <a:avLst/>
            <a:gdLst/>
            <a:ahLst/>
            <a:cxnLst/>
            <a:rect r="r" b="b" t="t" l="l"/>
            <a:pathLst>
              <a:path h="6249213" w="6876713">
                <a:moveTo>
                  <a:pt x="0" y="0"/>
                </a:moveTo>
                <a:lnTo>
                  <a:pt x="6876714" y="0"/>
                </a:lnTo>
                <a:lnTo>
                  <a:pt x="6876714" y="6249214"/>
                </a:lnTo>
                <a:lnTo>
                  <a:pt x="0" y="6249214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true" flipV="false" rot="-9857688">
            <a:off x="16621840" y="-479312"/>
            <a:ext cx="2662986" cy="4886212"/>
          </a:xfrm>
          <a:custGeom>
            <a:avLst/>
            <a:gdLst/>
            <a:ahLst/>
            <a:cxnLst/>
            <a:rect r="r" b="b" t="t" l="l"/>
            <a:pathLst>
              <a:path h="4886212" w="2662986">
                <a:moveTo>
                  <a:pt x="2662985" y="0"/>
                </a:moveTo>
                <a:lnTo>
                  <a:pt x="0" y="0"/>
                </a:lnTo>
                <a:lnTo>
                  <a:pt x="0" y="4886212"/>
                </a:lnTo>
                <a:lnTo>
                  <a:pt x="2662985" y="4886212"/>
                </a:lnTo>
                <a:lnTo>
                  <a:pt x="2662985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-8686485">
            <a:off x="16227502" y="166467"/>
            <a:ext cx="3527861" cy="5736360"/>
          </a:xfrm>
          <a:custGeom>
            <a:avLst/>
            <a:gdLst/>
            <a:ahLst/>
            <a:cxnLst/>
            <a:rect r="r" b="b" t="t" l="l"/>
            <a:pathLst>
              <a:path h="5736360" w="3527861">
                <a:moveTo>
                  <a:pt x="0" y="0"/>
                </a:moveTo>
                <a:lnTo>
                  <a:pt x="3527861" y="0"/>
                </a:lnTo>
                <a:lnTo>
                  <a:pt x="3527861" y="5736360"/>
                </a:lnTo>
                <a:lnTo>
                  <a:pt x="0" y="57363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-9539829">
            <a:off x="15456551" y="-1956835"/>
            <a:ext cx="2286654" cy="5153022"/>
          </a:xfrm>
          <a:custGeom>
            <a:avLst/>
            <a:gdLst/>
            <a:ahLst/>
            <a:cxnLst/>
            <a:rect r="r" b="b" t="t" l="l"/>
            <a:pathLst>
              <a:path h="5153022" w="2286654">
                <a:moveTo>
                  <a:pt x="0" y="0"/>
                </a:moveTo>
                <a:lnTo>
                  <a:pt x="2286654" y="0"/>
                </a:lnTo>
                <a:lnTo>
                  <a:pt x="2286654" y="5153022"/>
                </a:lnTo>
                <a:lnTo>
                  <a:pt x="0" y="515302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-9857688">
            <a:off x="14350028" y="-1066037"/>
            <a:ext cx="1512593" cy="3226865"/>
          </a:xfrm>
          <a:custGeom>
            <a:avLst/>
            <a:gdLst/>
            <a:ahLst/>
            <a:cxnLst/>
            <a:rect r="r" b="b" t="t" l="l"/>
            <a:pathLst>
              <a:path h="3226865" w="1512593">
                <a:moveTo>
                  <a:pt x="0" y="0"/>
                </a:moveTo>
                <a:lnTo>
                  <a:pt x="1512593" y="0"/>
                </a:lnTo>
                <a:lnTo>
                  <a:pt x="1512593" y="3226865"/>
                </a:lnTo>
                <a:lnTo>
                  <a:pt x="0" y="322686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-9581251">
            <a:off x="12686025" y="-3471178"/>
            <a:ext cx="3393398" cy="5343934"/>
          </a:xfrm>
          <a:custGeom>
            <a:avLst/>
            <a:gdLst/>
            <a:ahLst/>
            <a:cxnLst/>
            <a:rect r="r" b="b" t="t" l="l"/>
            <a:pathLst>
              <a:path h="5343934" w="3393398">
                <a:moveTo>
                  <a:pt x="0" y="0"/>
                </a:moveTo>
                <a:lnTo>
                  <a:pt x="3393398" y="0"/>
                </a:lnTo>
                <a:lnTo>
                  <a:pt x="3393398" y="5343934"/>
                </a:lnTo>
                <a:lnTo>
                  <a:pt x="0" y="534393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true" flipV="false" rot="10518516">
            <a:off x="11544061" y="-1868971"/>
            <a:ext cx="2144198" cy="3182483"/>
          </a:xfrm>
          <a:custGeom>
            <a:avLst/>
            <a:gdLst/>
            <a:ahLst/>
            <a:cxnLst/>
            <a:rect r="r" b="b" t="t" l="l"/>
            <a:pathLst>
              <a:path h="3182483" w="2144198">
                <a:moveTo>
                  <a:pt x="2144198" y="0"/>
                </a:moveTo>
                <a:lnTo>
                  <a:pt x="0" y="0"/>
                </a:lnTo>
                <a:lnTo>
                  <a:pt x="0" y="3182483"/>
                </a:lnTo>
                <a:lnTo>
                  <a:pt x="2144198" y="3182483"/>
                </a:lnTo>
                <a:lnTo>
                  <a:pt x="2144198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7453094">
            <a:off x="7340818" y="-6808883"/>
            <a:ext cx="6876713" cy="6249213"/>
          </a:xfrm>
          <a:custGeom>
            <a:avLst/>
            <a:gdLst/>
            <a:ahLst/>
            <a:cxnLst/>
            <a:rect r="r" b="b" t="t" l="l"/>
            <a:pathLst>
              <a:path h="6249213" w="6876713">
                <a:moveTo>
                  <a:pt x="0" y="0"/>
                </a:moveTo>
                <a:lnTo>
                  <a:pt x="6876713" y="0"/>
                </a:lnTo>
                <a:lnTo>
                  <a:pt x="6876713" y="6249213"/>
                </a:lnTo>
                <a:lnTo>
                  <a:pt x="0" y="6249213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4620176" y="619676"/>
            <a:ext cx="9194637" cy="9194637"/>
          </a:xfrm>
          <a:custGeom>
            <a:avLst/>
            <a:gdLst/>
            <a:ahLst/>
            <a:cxnLst/>
            <a:rect r="r" b="b" t="t" l="l"/>
            <a:pathLst>
              <a:path h="9194637" w="9194637">
                <a:moveTo>
                  <a:pt x="0" y="0"/>
                </a:moveTo>
                <a:lnTo>
                  <a:pt x="9194637" y="0"/>
                </a:lnTo>
                <a:lnTo>
                  <a:pt x="9194637" y="9194637"/>
                </a:lnTo>
                <a:lnTo>
                  <a:pt x="0" y="9194637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8888" r="0" b="-38888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false" rot="951726">
            <a:off x="-990990" y="5866812"/>
            <a:ext cx="2662986" cy="4886212"/>
          </a:xfrm>
          <a:custGeom>
            <a:avLst/>
            <a:gdLst/>
            <a:ahLst/>
            <a:cxnLst/>
            <a:rect r="r" b="b" t="t" l="l"/>
            <a:pathLst>
              <a:path h="4886212" w="2662986">
                <a:moveTo>
                  <a:pt x="2662985" y="0"/>
                </a:moveTo>
                <a:lnTo>
                  <a:pt x="0" y="0"/>
                </a:lnTo>
                <a:lnTo>
                  <a:pt x="0" y="4886212"/>
                </a:lnTo>
                <a:lnTo>
                  <a:pt x="2662985" y="4886212"/>
                </a:lnTo>
                <a:lnTo>
                  <a:pt x="2662985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2122930">
            <a:off x="-1452003" y="4371052"/>
            <a:ext cx="3527861" cy="5736360"/>
          </a:xfrm>
          <a:custGeom>
            <a:avLst/>
            <a:gdLst/>
            <a:ahLst/>
            <a:cxnLst/>
            <a:rect r="r" b="b" t="t" l="l"/>
            <a:pathLst>
              <a:path h="5736360" w="3527861">
                <a:moveTo>
                  <a:pt x="0" y="0"/>
                </a:moveTo>
                <a:lnTo>
                  <a:pt x="3527861" y="0"/>
                </a:lnTo>
                <a:lnTo>
                  <a:pt x="3527861" y="5736360"/>
                </a:lnTo>
                <a:lnTo>
                  <a:pt x="0" y="57363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1269585">
            <a:off x="553536" y="7081494"/>
            <a:ext cx="2286654" cy="5153022"/>
          </a:xfrm>
          <a:custGeom>
            <a:avLst/>
            <a:gdLst/>
            <a:ahLst/>
            <a:cxnLst/>
            <a:rect r="r" b="b" t="t" l="l"/>
            <a:pathLst>
              <a:path h="5153022" w="2286654">
                <a:moveTo>
                  <a:pt x="0" y="0"/>
                </a:moveTo>
                <a:lnTo>
                  <a:pt x="2286653" y="0"/>
                </a:lnTo>
                <a:lnTo>
                  <a:pt x="2286653" y="5153022"/>
                </a:lnTo>
                <a:lnTo>
                  <a:pt x="0" y="515302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951726">
            <a:off x="2433916" y="8120943"/>
            <a:ext cx="1512593" cy="3226865"/>
          </a:xfrm>
          <a:custGeom>
            <a:avLst/>
            <a:gdLst/>
            <a:ahLst/>
            <a:cxnLst/>
            <a:rect r="r" b="b" t="t" l="l"/>
            <a:pathLst>
              <a:path h="3226865" w="1512593">
                <a:moveTo>
                  <a:pt x="0" y="0"/>
                </a:moveTo>
                <a:lnTo>
                  <a:pt x="1512593" y="0"/>
                </a:lnTo>
                <a:lnTo>
                  <a:pt x="1512593" y="3226865"/>
                </a:lnTo>
                <a:lnTo>
                  <a:pt x="0" y="322686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1228163">
            <a:off x="2213423" y="8410992"/>
            <a:ext cx="3393398" cy="5343934"/>
          </a:xfrm>
          <a:custGeom>
            <a:avLst/>
            <a:gdLst/>
            <a:ahLst/>
            <a:cxnLst/>
            <a:rect r="r" b="b" t="t" l="l"/>
            <a:pathLst>
              <a:path h="5343934" w="3393398">
                <a:moveTo>
                  <a:pt x="0" y="0"/>
                </a:moveTo>
                <a:lnTo>
                  <a:pt x="3393398" y="0"/>
                </a:lnTo>
                <a:lnTo>
                  <a:pt x="3393398" y="5343934"/>
                </a:lnTo>
                <a:lnTo>
                  <a:pt x="0" y="534393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false" rot="-272067">
            <a:off x="4606009" y="8975076"/>
            <a:ext cx="2144198" cy="3182483"/>
          </a:xfrm>
          <a:custGeom>
            <a:avLst/>
            <a:gdLst/>
            <a:ahLst/>
            <a:cxnLst/>
            <a:rect r="r" b="b" t="t" l="l"/>
            <a:pathLst>
              <a:path h="3182483" w="2144198">
                <a:moveTo>
                  <a:pt x="2144198" y="0"/>
                </a:moveTo>
                <a:lnTo>
                  <a:pt x="0" y="0"/>
                </a:lnTo>
                <a:lnTo>
                  <a:pt x="0" y="3182483"/>
                </a:lnTo>
                <a:lnTo>
                  <a:pt x="2144198" y="3182483"/>
                </a:lnTo>
                <a:lnTo>
                  <a:pt x="2144198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3337490">
            <a:off x="4067399" y="10853276"/>
            <a:ext cx="6876713" cy="6249213"/>
          </a:xfrm>
          <a:custGeom>
            <a:avLst/>
            <a:gdLst/>
            <a:ahLst/>
            <a:cxnLst/>
            <a:rect r="r" b="b" t="t" l="l"/>
            <a:pathLst>
              <a:path h="6249213" w="6876713">
                <a:moveTo>
                  <a:pt x="0" y="0"/>
                </a:moveTo>
                <a:lnTo>
                  <a:pt x="6876714" y="0"/>
                </a:lnTo>
                <a:lnTo>
                  <a:pt x="6876714" y="6249214"/>
                </a:lnTo>
                <a:lnTo>
                  <a:pt x="0" y="6249214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true" flipV="false" rot="-9857688">
            <a:off x="16621840" y="-479312"/>
            <a:ext cx="2662986" cy="4886212"/>
          </a:xfrm>
          <a:custGeom>
            <a:avLst/>
            <a:gdLst/>
            <a:ahLst/>
            <a:cxnLst/>
            <a:rect r="r" b="b" t="t" l="l"/>
            <a:pathLst>
              <a:path h="4886212" w="2662986">
                <a:moveTo>
                  <a:pt x="2662985" y="0"/>
                </a:moveTo>
                <a:lnTo>
                  <a:pt x="0" y="0"/>
                </a:lnTo>
                <a:lnTo>
                  <a:pt x="0" y="4886212"/>
                </a:lnTo>
                <a:lnTo>
                  <a:pt x="2662985" y="4886212"/>
                </a:lnTo>
                <a:lnTo>
                  <a:pt x="2662985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-8686485">
            <a:off x="16227502" y="166467"/>
            <a:ext cx="3527861" cy="5736360"/>
          </a:xfrm>
          <a:custGeom>
            <a:avLst/>
            <a:gdLst/>
            <a:ahLst/>
            <a:cxnLst/>
            <a:rect r="r" b="b" t="t" l="l"/>
            <a:pathLst>
              <a:path h="5736360" w="3527861">
                <a:moveTo>
                  <a:pt x="0" y="0"/>
                </a:moveTo>
                <a:lnTo>
                  <a:pt x="3527861" y="0"/>
                </a:lnTo>
                <a:lnTo>
                  <a:pt x="3527861" y="5736360"/>
                </a:lnTo>
                <a:lnTo>
                  <a:pt x="0" y="57363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-9539829">
            <a:off x="15456551" y="-1956835"/>
            <a:ext cx="2286654" cy="5153022"/>
          </a:xfrm>
          <a:custGeom>
            <a:avLst/>
            <a:gdLst/>
            <a:ahLst/>
            <a:cxnLst/>
            <a:rect r="r" b="b" t="t" l="l"/>
            <a:pathLst>
              <a:path h="5153022" w="2286654">
                <a:moveTo>
                  <a:pt x="0" y="0"/>
                </a:moveTo>
                <a:lnTo>
                  <a:pt x="2286654" y="0"/>
                </a:lnTo>
                <a:lnTo>
                  <a:pt x="2286654" y="5153022"/>
                </a:lnTo>
                <a:lnTo>
                  <a:pt x="0" y="515302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-9857688">
            <a:off x="14350028" y="-1066037"/>
            <a:ext cx="1512593" cy="3226865"/>
          </a:xfrm>
          <a:custGeom>
            <a:avLst/>
            <a:gdLst/>
            <a:ahLst/>
            <a:cxnLst/>
            <a:rect r="r" b="b" t="t" l="l"/>
            <a:pathLst>
              <a:path h="3226865" w="1512593">
                <a:moveTo>
                  <a:pt x="0" y="0"/>
                </a:moveTo>
                <a:lnTo>
                  <a:pt x="1512593" y="0"/>
                </a:lnTo>
                <a:lnTo>
                  <a:pt x="1512593" y="3226865"/>
                </a:lnTo>
                <a:lnTo>
                  <a:pt x="0" y="322686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-9581251">
            <a:off x="12686025" y="-3471178"/>
            <a:ext cx="3393398" cy="5343934"/>
          </a:xfrm>
          <a:custGeom>
            <a:avLst/>
            <a:gdLst/>
            <a:ahLst/>
            <a:cxnLst/>
            <a:rect r="r" b="b" t="t" l="l"/>
            <a:pathLst>
              <a:path h="5343934" w="3393398">
                <a:moveTo>
                  <a:pt x="0" y="0"/>
                </a:moveTo>
                <a:lnTo>
                  <a:pt x="3393398" y="0"/>
                </a:lnTo>
                <a:lnTo>
                  <a:pt x="3393398" y="5343934"/>
                </a:lnTo>
                <a:lnTo>
                  <a:pt x="0" y="534393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true" flipV="false" rot="10518516">
            <a:off x="11544061" y="-1868971"/>
            <a:ext cx="2144198" cy="3182483"/>
          </a:xfrm>
          <a:custGeom>
            <a:avLst/>
            <a:gdLst/>
            <a:ahLst/>
            <a:cxnLst/>
            <a:rect r="r" b="b" t="t" l="l"/>
            <a:pathLst>
              <a:path h="3182483" w="2144198">
                <a:moveTo>
                  <a:pt x="2144198" y="0"/>
                </a:moveTo>
                <a:lnTo>
                  <a:pt x="0" y="0"/>
                </a:lnTo>
                <a:lnTo>
                  <a:pt x="0" y="3182483"/>
                </a:lnTo>
                <a:lnTo>
                  <a:pt x="2144198" y="3182483"/>
                </a:lnTo>
                <a:lnTo>
                  <a:pt x="2144198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7453094">
            <a:off x="7340818" y="-6808883"/>
            <a:ext cx="6876713" cy="6249213"/>
          </a:xfrm>
          <a:custGeom>
            <a:avLst/>
            <a:gdLst/>
            <a:ahLst/>
            <a:cxnLst/>
            <a:rect r="r" b="b" t="t" l="l"/>
            <a:pathLst>
              <a:path h="6249213" w="6876713">
                <a:moveTo>
                  <a:pt x="0" y="0"/>
                </a:moveTo>
                <a:lnTo>
                  <a:pt x="6876713" y="0"/>
                </a:lnTo>
                <a:lnTo>
                  <a:pt x="6876713" y="6249213"/>
                </a:lnTo>
                <a:lnTo>
                  <a:pt x="0" y="6249213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3294272" y="-799211"/>
            <a:ext cx="11086211" cy="11086211"/>
          </a:xfrm>
          <a:custGeom>
            <a:avLst/>
            <a:gdLst/>
            <a:ahLst/>
            <a:cxnLst/>
            <a:rect r="r" b="b" t="t" l="l"/>
            <a:pathLst>
              <a:path h="11086211" w="11086211">
                <a:moveTo>
                  <a:pt x="0" y="0"/>
                </a:moveTo>
                <a:lnTo>
                  <a:pt x="11086211" y="0"/>
                </a:lnTo>
                <a:lnTo>
                  <a:pt x="11086211" y="11086211"/>
                </a:lnTo>
                <a:lnTo>
                  <a:pt x="0" y="11086211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8888" r="0" b="-38888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false" rot="951726">
            <a:off x="-990990" y="5866812"/>
            <a:ext cx="2662986" cy="4886212"/>
          </a:xfrm>
          <a:custGeom>
            <a:avLst/>
            <a:gdLst/>
            <a:ahLst/>
            <a:cxnLst/>
            <a:rect r="r" b="b" t="t" l="l"/>
            <a:pathLst>
              <a:path h="4886212" w="2662986">
                <a:moveTo>
                  <a:pt x="2662985" y="0"/>
                </a:moveTo>
                <a:lnTo>
                  <a:pt x="0" y="0"/>
                </a:lnTo>
                <a:lnTo>
                  <a:pt x="0" y="4886212"/>
                </a:lnTo>
                <a:lnTo>
                  <a:pt x="2662985" y="4886212"/>
                </a:lnTo>
                <a:lnTo>
                  <a:pt x="2662985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2122930">
            <a:off x="-1452003" y="4371052"/>
            <a:ext cx="3527861" cy="5736360"/>
          </a:xfrm>
          <a:custGeom>
            <a:avLst/>
            <a:gdLst/>
            <a:ahLst/>
            <a:cxnLst/>
            <a:rect r="r" b="b" t="t" l="l"/>
            <a:pathLst>
              <a:path h="5736360" w="3527861">
                <a:moveTo>
                  <a:pt x="0" y="0"/>
                </a:moveTo>
                <a:lnTo>
                  <a:pt x="3527861" y="0"/>
                </a:lnTo>
                <a:lnTo>
                  <a:pt x="3527861" y="5736360"/>
                </a:lnTo>
                <a:lnTo>
                  <a:pt x="0" y="57363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1269585">
            <a:off x="553536" y="7081494"/>
            <a:ext cx="2286654" cy="5153022"/>
          </a:xfrm>
          <a:custGeom>
            <a:avLst/>
            <a:gdLst/>
            <a:ahLst/>
            <a:cxnLst/>
            <a:rect r="r" b="b" t="t" l="l"/>
            <a:pathLst>
              <a:path h="5153022" w="2286654">
                <a:moveTo>
                  <a:pt x="0" y="0"/>
                </a:moveTo>
                <a:lnTo>
                  <a:pt x="2286653" y="0"/>
                </a:lnTo>
                <a:lnTo>
                  <a:pt x="2286653" y="5153022"/>
                </a:lnTo>
                <a:lnTo>
                  <a:pt x="0" y="515302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951726">
            <a:off x="2433916" y="8120943"/>
            <a:ext cx="1512593" cy="3226865"/>
          </a:xfrm>
          <a:custGeom>
            <a:avLst/>
            <a:gdLst/>
            <a:ahLst/>
            <a:cxnLst/>
            <a:rect r="r" b="b" t="t" l="l"/>
            <a:pathLst>
              <a:path h="3226865" w="1512593">
                <a:moveTo>
                  <a:pt x="0" y="0"/>
                </a:moveTo>
                <a:lnTo>
                  <a:pt x="1512593" y="0"/>
                </a:lnTo>
                <a:lnTo>
                  <a:pt x="1512593" y="3226865"/>
                </a:lnTo>
                <a:lnTo>
                  <a:pt x="0" y="322686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1228163">
            <a:off x="2213423" y="8410992"/>
            <a:ext cx="3393398" cy="5343934"/>
          </a:xfrm>
          <a:custGeom>
            <a:avLst/>
            <a:gdLst/>
            <a:ahLst/>
            <a:cxnLst/>
            <a:rect r="r" b="b" t="t" l="l"/>
            <a:pathLst>
              <a:path h="5343934" w="3393398">
                <a:moveTo>
                  <a:pt x="0" y="0"/>
                </a:moveTo>
                <a:lnTo>
                  <a:pt x="3393398" y="0"/>
                </a:lnTo>
                <a:lnTo>
                  <a:pt x="3393398" y="5343934"/>
                </a:lnTo>
                <a:lnTo>
                  <a:pt x="0" y="534393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false" rot="-272067">
            <a:off x="4606009" y="8975076"/>
            <a:ext cx="2144198" cy="3182483"/>
          </a:xfrm>
          <a:custGeom>
            <a:avLst/>
            <a:gdLst/>
            <a:ahLst/>
            <a:cxnLst/>
            <a:rect r="r" b="b" t="t" l="l"/>
            <a:pathLst>
              <a:path h="3182483" w="2144198">
                <a:moveTo>
                  <a:pt x="2144198" y="0"/>
                </a:moveTo>
                <a:lnTo>
                  <a:pt x="0" y="0"/>
                </a:lnTo>
                <a:lnTo>
                  <a:pt x="0" y="3182483"/>
                </a:lnTo>
                <a:lnTo>
                  <a:pt x="2144198" y="3182483"/>
                </a:lnTo>
                <a:lnTo>
                  <a:pt x="2144198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3337490">
            <a:off x="4067399" y="10853276"/>
            <a:ext cx="6876713" cy="6249213"/>
          </a:xfrm>
          <a:custGeom>
            <a:avLst/>
            <a:gdLst/>
            <a:ahLst/>
            <a:cxnLst/>
            <a:rect r="r" b="b" t="t" l="l"/>
            <a:pathLst>
              <a:path h="6249213" w="6876713">
                <a:moveTo>
                  <a:pt x="0" y="0"/>
                </a:moveTo>
                <a:lnTo>
                  <a:pt x="6876714" y="0"/>
                </a:lnTo>
                <a:lnTo>
                  <a:pt x="6876714" y="6249214"/>
                </a:lnTo>
                <a:lnTo>
                  <a:pt x="0" y="6249214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true" flipV="false" rot="-9857688">
            <a:off x="16621840" y="-479312"/>
            <a:ext cx="2662986" cy="4886212"/>
          </a:xfrm>
          <a:custGeom>
            <a:avLst/>
            <a:gdLst/>
            <a:ahLst/>
            <a:cxnLst/>
            <a:rect r="r" b="b" t="t" l="l"/>
            <a:pathLst>
              <a:path h="4886212" w="2662986">
                <a:moveTo>
                  <a:pt x="2662985" y="0"/>
                </a:moveTo>
                <a:lnTo>
                  <a:pt x="0" y="0"/>
                </a:lnTo>
                <a:lnTo>
                  <a:pt x="0" y="4886212"/>
                </a:lnTo>
                <a:lnTo>
                  <a:pt x="2662985" y="4886212"/>
                </a:lnTo>
                <a:lnTo>
                  <a:pt x="2662985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-8686485">
            <a:off x="16227502" y="166467"/>
            <a:ext cx="3527861" cy="5736360"/>
          </a:xfrm>
          <a:custGeom>
            <a:avLst/>
            <a:gdLst/>
            <a:ahLst/>
            <a:cxnLst/>
            <a:rect r="r" b="b" t="t" l="l"/>
            <a:pathLst>
              <a:path h="5736360" w="3527861">
                <a:moveTo>
                  <a:pt x="0" y="0"/>
                </a:moveTo>
                <a:lnTo>
                  <a:pt x="3527861" y="0"/>
                </a:lnTo>
                <a:lnTo>
                  <a:pt x="3527861" y="5736360"/>
                </a:lnTo>
                <a:lnTo>
                  <a:pt x="0" y="57363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-9539829">
            <a:off x="15456551" y="-1956835"/>
            <a:ext cx="2286654" cy="5153022"/>
          </a:xfrm>
          <a:custGeom>
            <a:avLst/>
            <a:gdLst/>
            <a:ahLst/>
            <a:cxnLst/>
            <a:rect r="r" b="b" t="t" l="l"/>
            <a:pathLst>
              <a:path h="5153022" w="2286654">
                <a:moveTo>
                  <a:pt x="0" y="0"/>
                </a:moveTo>
                <a:lnTo>
                  <a:pt x="2286654" y="0"/>
                </a:lnTo>
                <a:lnTo>
                  <a:pt x="2286654" y="5153022"/>
                </a:lnTo>
                <a:lnTo>
                  <a:pt x="0" y="515302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-9857688">
            <a:off x="14350028" y="-1066037"/>
            <a:ext cx="1512593" cy="3226865"/>
          </a:xfrm>
          <a:custGeom>
            <a:avLst/>
            <a:gdLst/>
            <a:ahLst/>
            <a:cxnLst/>
            <a:rect r="r" b="b" t="t" l="l"/>
            <a:pathLst>
              <a:path h="3226865" w="1512593">
                <a:moveTo>
                  <a:pt x="0" y="0"/>
                </a:moveTo>
                <a:lnTo>
                  <a:pt x="1512593" y="0"/>
                </a:lnTo>
                <a:lnTo>
                  <a:pt x="1512593" y="3226865"/>
                </a:lnTo>
                <a:lnTo>
                  <a:pt x="0" y="322686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-9581251">
            <a:off x="12686025" y="-3471178"/>
            <a:ext cx="3393398" cy="5343934"/>
          </a:xfrm>
          <a:custGeom>
            <a:avLst/>
            <a:gdLst/>
            <a:ahLst/>
            <a:cxnLst/>
            <a:rect r="r" b="b" t="t" l="l"/>
            <a:pathLst>
              <a:path h="5343934" w="3393398">
                <a:moveTo>
                  <a:pt x="0" y="0"/>
                </a:moveTo>
                <a:lnTo>
                  <a:pt x="3393398" y="0"/>
                </a:lnTo>
                <a:lnTo>
                  <a:pt x="3393398" y="5343934"/>
                </a:lnTo>
                <a:lnTo>
                  <a:pt x="0" y="534393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true" flipV="false" rot="10518516">
            <a:off x="11544061" y="-1868971"/>
            <a:ext cx="2144198" cy="3182483"/>
          </a:xfrm>
          <a:custGeom>
            <a:avLst/>
            <a:gdLst/>
            <a:ahLst/>
            <a:cxnLst/>
            <a:rect r="r" b="b" t="t" l="l"/>
            <a:pathLst>
              <a:path h="3182483" w="2144198">
                <a:moveTo>
                  <a:pt x="2144198" y="0"/>
                </a:moveTo>
                <a:lnTo>
                  <a:pt x="0" y="0"/>
                </a:lnTo>
                <a:lnTo>
                  <a:pt x="0" y="3182483"/>
                </a:lnTo>
                <a:lnTo>
                  <a:pt x="2144198" y="3182483"/>
                </a:lnTo>
                <a:lnTo>
                  <a:pt x="2144198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7453094">
            <a:off x="7340818" y="-6808883"/>
            <a:ext cx="6876713" cy="6249213"/>
          </a:xfrm>
          <a:custGeom>
            <a:avLst/>
            <a:gdLst/>
            <a:ahLst/>
            <a:cxnLst/>
            <a:rect r="r" b="b" t="t" l="l"/>
            <a:pathLst>
              <a:path h="6249213" w="6876713">
                <a:moveTo>
                  <a:pt x="0" y="0"/>
                </a:moveTo>
                <a:lnTo>
                  <a:pt x="6876713" y="0"/>
                </a:lnTo>
                <a:lnTo>
                  <a:pt x="6876713" y="6249213"/>
                </a:lnTo>
                <a:lnTo>
                  <a:pt x="0" y="6249213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3988541" y="-748523"/>
            <a:ext cx="10907608" cy="10907608"/>
          </a:xfrm>
          <a:custGeom>
            <a:avLst/>
            <a:gdLst/>
            <a:ahLst/>
            <a:cxnLst/>
            <a:rect r="r" b="b" t="t" l="l"/>
            <a:pathLst>
              <a:path h="10907608" w="10907608">
                <a:moveTo>
                  <a:pt x="0" y="0"/>
                </a:moveTo>
                <a:lnTo>
                  <a:pt x="10907608" y="0"/>
                </a:lnTo>
                <a:lnTo>
                  <a:pt x="10907608" y="10907609"/>
                </a:lnTo>
                <a:lnTo>
                  <a:pt x="0" y="10907609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8888" r="0" b="-38888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false" rot="951726">
            <a:off x="-990990" y="5866812"/>
            <a:ext cx="2662986" cy="4886212"/>
          </a:xfrm>
          <a:custGeom>
            <a:avLst/>
            <a:gdLst/>
            <a:ahLst/>
            <a:cxnLst/>
            <a:rect r="r" b="b" t="t" l="l"/>
            <a:pathLst>
              <a:path h="4886212" w="2662986">
                <a:moveTo>
                  <a:pt x="2662985" y="0"/>
                </a:moveTo>
                <a:lnTo>
                  <a:pt x="0" y="0"/>
                </a:lnTo>
                <a:lnTo>
                  <a:pt x="0" y="4886212"/>
                </a:lnTo>
                <a:lnTo>
                  <a:pt x="2662985" y="4886212"/>
                </a:lnTo>
                <a:lnTo>
                  <a:pt x="2662985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2122930">
            <a:off x="-1452003" y="4371052"/>
            <a:ext cx="3527861" cy="5736360"/>
          </a:xfrm>
          <a:custGeom>
            <a:avLst/>
            <a:gdLst/>
            <a:ahLst/>
            <a:cxnLst/>
            <a:rect r="r" b="b" t="t" l="l"/>
            <a:pathLst>
              <a:path h="5736360" w="3527861">
                <a:moveTo>
                  <a:pt x="0" y="0"/>
                </a:moveTo>
                <a:lnTo>
                  <a:pt x="3527861" y="0"/>
                </a:lnTo>
                <a:lnTo>
                  <a:pt x="3527861" y="5736360"/>
                </a:lnTo>
                <a:lnTo>
                  <a:pt x="0" y="57363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1269585">
            <a:off x="553536" y="7081494"/>
            <a:ext cx="2286654" cy="5153022"/>
          </a:xfrm>
          <a:custGeom>
            <a:avLst/>
            <a:gdLst/>
            <a:ahLst/>
            <a:cxnLst/>
            <a:rect r="r" b="b" t="t" l="l"/>
            <a:pathLst>
              <a:path h="5153022" w="2286654">
                <a:moveTo>
                  <a:pt x="0" y="0"/>
                </a:moveTo>
                <a:lnTo>
                  <a:pt x="2286653" y="0"/>
                </a:lnTo>
                <a:lnTo>
                  <a:pt x="2286653" y="5153022"/>
                </a:lnTo>
                <a:lnTo>
                  <a:pt x="0" y="515302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951726">
            <a:off x="2433916" y="8120943"/>
            <a:ext cx="1512593" cy="3226865"/>
          </a:xfrm>
          <a:custGeom>
            <a:avLst/>
            <a:gdLst/>
            <a:ahLst/>
            <a:cxnLst/>
            <a:rect r="r" b="b" t="t" l="l"/>
            <a:pathLst>
              <a:path h="3226865" w="1512593">
                <a:moveTo>
                  <a:pt x="0" y="0"/>
                </a:moveTo>
                <a:lnTo>
                  <a:pt x="1512593" y="0"/>
                </a:lnTo>
                <a:lnTo>
                  <a:pt x="1512593" y="3226865"/>
                </a:lnTo>
                <a:lnTo>
                  <a:pt x="0" y="322686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1228163">
            <a:off x="2213423" y="8410992"/>
            <a:ext cx="3393398" cy="5343934"/>
          </a:xfrm>
          <a:custGeom>
            <a:avLst/>
            <a:gdLst/>
            <a:ahLst/>
            <a:cxnLst/>
            <a:rect r="r" b="b" t="t" l="l"/>
            <a:pathLst>
              <a:path h="5343934" w="3393398">
                <a:moveTo>
                  <a:pt x="0" y="0"/>
                </a:moveTo>
                <a:lnTo>
                  <a:pt x="3393398" y="0"/>
                </a:lnTo>
                <a:lnTo>
                  <a:pt x="3393398" y="5343934"/>
                </a:lnTo>
                <a:lnTo>
                  <a:pt x="0" y="534393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false" rot="-272067">
            <a:off x="4606009" y="8975076"/>
            <a:ext cx="2144198" cy="3182483"/>
          </a:xfrm>
          <a:custGeom>
            <a:avLst/>
            <a:gdLst/>
            <a:ahLst/>
            <a:cxnLst/>
            <a:rect r="r" b="b" t="t" l="l"/>
            <a:pathLst>
              <a:path h="3182483" w="2144198">
                <a:moveTo>
                  <a:pt x="2144198" y="0"/>
                </a:moveTo>
                <a:lnTo>
                  <a:pt x="0" y="0"/>
                </a:lnTo>
                <a:lnTo>
                  <a:pt x="0" y="3182483"/>
                </a:lnTo>
                <a:lnTo>
                  <a:pt x="2144198" y="3182483"/>
                </a:lnTo>
                <a:lnTo>
                  <a:pt x="2144198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3337490">
            <a:off x="4067399" y="10853276"/>
            <a:ext cx="6876713" cy="6249213"/>
          </a:xfrm>
          <a:custGeom>
            <a:avLst/>
            <a:gdLst/>
            <a:ahLst/>
            <a:cxnLst/>
            <a:rect r="r" b="b" t="t" l="l"/>
            <a:pathLst>
              <a:path h="6249213" w="6876713">
                <a:moveTo>
                  <a:pt x="0" y="0"/>
                </a:moveTo>
                <a:lnTo>
                  <a:pt x="6876714" y="0"/>
                </a:lnTo>
                <a:lnTo>
                  <a:pt x="6876714" y="6249214"/>
                </a:lnTo>
                <a:lnTo>
                  <a:pt x="0" y="6249214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true" flipV="false" rot="-9857688">
            <a:off x="16621840" y="-479312"/>
            <a:ext cx="2662986" cy="4886212"/>
          </a:xfrm>
          <a:custGeom>
            <a:avLst/>
            <a:gdLst/>
            <a:ahLst/>
            <a:cxnLst/>
            <a:rect r="r" b="b" t="t" l="l"/>
            <a:pathLst>
              <a:path h="4886212" w="2662986">
                <a:moveTo>
                  <a:pt x="2662985" y="0"/>
                </a:moveTo>
                <a:lnTo>
                  <a:pt x="0" y="0"/>
                </a:lnTo>
                <a:lnTo>
                  <a:pt x="0" y="4886212"/>
                </a:lnTo>
                <a:lnTo>
                  <a:pt x="2662985" y="4886212"/>
                </a:lnTo>
                <a:lnTo>
                  <a:pt x="2662985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-8686485">
            <a:off x="16227502" y="166467"/>
            <a:ext cx="3527861" cy="5736360"/>
          </a:xfrm>
          <a:custGeom>
            <a:avLst/>
            <a:gdLst/>
            <a:ahLst/>
            <a:cxnLst/>
            <a:rect r="r" b="b" t="t" l="l"/>
            <a:pathLst>
              <a:path h="5736360" w="3527861">
                <a:moveTo>
                  <a:pt x="0" y="0"/>
                </a:moveTo>
                <a:lnTo>
                  <a:pt x="3527861" y="0"/>
                </a:lnTo>
                <a:lnTo>
                  <a:pt x="3527861" y="5736360"/>
                </a:lnTo>
                <a:lnTo>
                  <a:pt x="0" y="57363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-9539829">
            <a:off x="15456551" y="-1956835"/>
            <a:ext cx="2286654" cy="5153022"/>
          </a:xfrm>
          <a:custGeom>
            <a:avLst/>
            <a:gdLst/>
            <a:ahLst/>
            <a:cxnLst/>
            <a:rect r="r" b="b" t="t" l="l"/>
            <a:pathLst>
              <a:path h="5153022" w="2286654">
                <a:moveTo>
                  <a:pt x="0" y="0"/>
                </a:moveTo>
                <a:lnTo>
                  <a:pt x="2286654" y="0"/>
                </a:lnTo>
                <a:lnTo>
                  <a:pt x="2286654" y="5153022"/>
                </a:lnTo>
                <a:lnTo>
                  <a:pt x="0" y="515302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-9857688">
            <a:off x="14350028" y="-1066037"/>
            <a:ext cx="1512593" cy="3226865"/>
          </a:xfrm>
          <a:custGeom>
            <a:avLst/>
            <a:gdLst/>
            <a:ahLst/>
            <a:cxnLst/>
            <a:rect r="r" b="b" t="t" l="l"/>
            <a:pathLst>
              <a:path h="3226865" w="1512593">
                <a:moveTo>
                  <a:pt x="0" y="0"/>
                </a:moveTo>
                <a:lnTo>
                  <a:pt x="1512593" y="0"/>
                </a:lnTo>
                <a:lnTo>
                  <a:pt x="1512593" y="3226865"/>
                </a:lnTo>
                <a:lnTo>
                  <a:pt x="0" y="322686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-9581251">
            <a:off x="12686025" y="-3471178"/>
            <a:ext cx="3393398" cy="5343934"/>
          </a:xfrm>
          <a:custGeom>
            <a:avLst/>
            <a:gdLst/>
            <a:ahLst/>
            <a:cxnLst/>
            <a:rect r="r" b="b" t="t" l="l"/>
            <a:pathLst>
              <a:path h="5343934" w="3393398">
                <a:moveTo>
                  <a:pt x="0" y="0"/>
                </a:moveTo>
                <a:lnTo>
                  <a:pt x="3393398" y="0"/>
                </a:lnTo>
                <a:lnTo>
                  <a:pt x="3393398" y="5343934"/>
                </a:lnTo>
                <a:lnTo>
                  <a:pt x="0" y="534393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true" flipV="false" rot="10518516">
            <a:off x="11544061" y="-1868971"/>
            <a:ext cx="2144198" cy="3182483"/>
          </a:xfrm>
          <a:custGeom>
            <a:avLst/>
            <a:gdLst/>
            <a:ahLst/>
            <a:cxnLst/>
            <a:rect r="r" b="b" t="t" l="l"/>
            <a:pathLst>
              <a:path h="3182483" w="2144198">
                <a:moveTo>
                  <a:pt x="2144198" y="0"/>
                </a:moveTo>
                <a:lnTo>
                  <a:pt x="0" y="0"/>
                </a:lnTo>
                <a:lnTo>
                  <a:pt x="0" y="3182483"/>
                </a:lnTo>
                <a:lnTo>
                  <a:pt x="2144198" y="3182483"/>
                </a:lnTo>
                <a:lnTo>
                  <a:pt x="2144198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7453094">
            <a:off x="7340818" y="-6808883"/>
            <a:ext cx="6876713" cy="6249213"/>
          </a:xfrm>
          <a:custGeom>
            <a:avLst/>
            <a:gdLst/>
            <a:ahLst/>
            <a:cxnLst/>
            <a:rect r="r" b="b" t="t" l="l"/>
            <a:pathLst>
              <a:path h="6249213" w="6876713">
                <a:moveTo>
                  <a:pt x="0" y="0"/>
                </a:moveTo>
                <a:lnTo>
                  <a:pt x="6876713" y="0"/>
                </a:lnTo>
                <a:lnTo>
                  <a:pt x="6876713" y="6249213"/>
                </a:lnTo>
                <a:lnTo>
                  <a:pt x="0" y="6249213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4000500" y="0"/>
            <a:ext cx="10287000" cy="10287000"/>
          </a:xfrm>
          <a:custGeom>
            <a:avLst/>
            <a:gdLst/>
            <a:ahLst/>
            <a:cxnLst/>
            <a:rect r="r" b="b" t="t" l="l"/>
            <a:pathLst>
              <a:path h="10287000" w="10287000">
                <a:moveTo>
                  <a:pt x="0" y="0"/>
                </a:moveTo>
                <a:lnTo>
                  <a:pt x="10287000" y="0"/>
                </a:lnTo>
                <a:lnTo>
                  <a:pt x="10287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8888" r="0" b="-38888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false" rot="951726">
            <a:off x="-990990" y="5866812"/>
            <a:ext cx="2662986" cy="4886212"/>
          </a:xfrm>
          <a:custGeom>
            <a:avLst/>
            <a:gdLst/>
            <a:ahLst/>
            <a:cxnLst/>
            <a:rect r="r" b="b" t="t" l="l"/>
            <a:pathLst>
              <a:path h="4886212" w="2662986">
                <a:moveTo>
                  <a:pt x="2662985" y="0"/>
                </a:moveTo>
                <a:lnTo>
                  <a:pt x="0" y="0"/>
                </a:lnTo>
                <a:lnTo>
                  <a:pt x="0" y="4886212"/>
                </a:lnTo>
                <a:lnTo>
                  <a:pt x="2662985" y="4886212"/>
                </a:lnTo>
                <a:lnTo>
                  <a:pt x="2662985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2122930">
            <a:off x="-1452003" y="4371052"/>
            <a:ext cx="3527861" cy="5736360"/>
          </a:xfrm>
          <a:custGeom>
            <a:avLst/>
            <a:gdLst/>
            <a:ahLst/>
            <a:cxnLst/>
            <a:rect r="r" b="b" t="t" l="l"/>
            <a:pathLst>
              <a:path h="5736360" w="3527861">
                <a:moveTo>
                  <a:pt x="0" y="0"/>
                </a:moveTo>
                <a:lnTo>
                  <a:pt x="3527861" y="0"/>
                </a:lnTo>
                <a:lnTo>
                  <a:pt x="3527861" y="5736360"/>
                </a:lnTo>
                <a:lnTo>
                  <a:pt x="0" y="57363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1269585">
            <a:off x="553536" y="7081494"/>
            <a:ext cx="2286654" cy="5153022"/>
          </a:xfrm>
          <a:custGeom>
            <a:avLst/>
            <a:gdLst/>
            <a:ahLst/>
            <a:cxnLst/>
            <a:rect r="r" b="b" t="t" l="l"/>
            <a:pathLst>
              <a:path h="5153022" w="2286654">
                <a:moveTo>
                  <a:pt x="0" y="0"/>
                </a:moveTo>
                <a:lnTo>
                  <a:pt x="2286653" y="0"/>
                </a:lnTo>
                <a:lnTo>
                  <a:pt x="2286653" y="5153022"/>
                </a:lnTo>
                <a:lnTo>
                  <a:pt x="0" y="515302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951726">
            <a:off x="2433916" y="8120943"/>
            <a:ext cx="1512593" cy="3226865"/>
          </a:xfrm>
          <a:custGeom>
            <a:avLst/>
            <a:gdLst/>
            <a:ahLst/>
            <a:cxnLst/>
            <a:rect r="r" b="b" t="t" l="l"/>
            <a:pathLst>
              <a:path h="3226865" w="1512593">
                <a:moveTo>
                  <a:pt x="0" y="0"/>
                </a:moveTo>
                <a:lnTo>
                  <a:pt x="1512593" y="0"/>
                </a:lnTo>
                <a:lnTo>
                  <a:pt x="1512593" y="3226865"/>
                </a:lnTo>
                <a:lnTo>
                  <a:pt x="0" y="322686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1228163">
            <a:off x="2213423" y="8410992"/>
            <a:ext cx="3393398" cy="5343934"/>
          </a:xfrm>
          <a:custGeom>
            <a:avLst/>
            <a:gdLst/>
            <a:ahLst/>
            <a:cxnLst/>
            <a:rect r="r" b="b" t="t" l="l"/>
            <a:pathLst>
              <a:path h="5343934" w="3393398">
                <a:moveTo>
                  <a:pt x="0" y="0"/>
                </a:moveTo>
                <a:lnTo>
                  <a:pt x="3393398" y="0"/>
                </a:lnTo>
                <a:lnTo>
                  <a:pt x="3393398" y="5343934"/>
                </a:lnTo>
                <a:lnTo>
                  <a:pt x="0" y="534393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false" rot="-272067">
            <a:off x="4606009" y="8975076"/>
            <a:ext cx="2144198" cy="3182483"/>
          </a:xfrm>
          <a:custGeom>
            <a:avLst/>
            <a:gdLst/>
            <a:ahLst/>
            <a:cxnLst/>
            <a:rect r="r" b="b" t="t" l="l"/>
            <a:pathLst>
              <a:path h="3182483" w="2144198">
                <a:moveTo>
                  <a:pt x="2144198" y="0"/>
                </a:moveTo>
                <a:lnTo>
                  <a:pt x="0" y="0"/>
                </a:lnTo>
                <a:lnTo>
                  <a:pt x="0" y="3182483"/>
                </a:lnTo>
                <a:lnTo>
                  <a:pt x="2144198" y="3182483"/>
                </a:lnTo>
                <a:lnTo>
                  <a:pt x="2144198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3337490">
            <a:off x="4067399" y="10853276"/>
            <a:ext cx="6876713" cy="6249213"/>
          </a:xfrm>
          <a:custGeom>
            <a:avLst/>
            <a:gdLst/>
            <a:ahLst/>
            <a:cxnLst/>
            <a:rect r="r" b="b" t="t" l="l"/>
            <a:pathLst>
              <a:path h="6249213" w="6876713">
                <a:moveTo>
                  <a:pt x="0" y="0"/>
                </a:moveTo>
                <a:lnTo>
                  <a:pt x="6876714" y="0"/>
                </a:lnTo>
                <a:lnTo>
                  <a:pt x="6876714" y="6249214"/>
                </a:lnTo>
                <a:lnTo>
                  <a:pt x="0" y="6249214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true" flipV="false" rot="-9857688">
            <a:off x="16621840" y="-479312"/>
            <a:ext cx="2662986" cy="4886212"/>
          </a:xfrm>
          <a:custGeom>
            <a:avLst/>
            <a:gdLst/>
            <a:ahLst/>
            <a:cxnLst/>
            <a:rect r="r" b="b" t="t" l="l"/>
            <a:pathLst>
              <a:path h="4886212" w="2662986">
                <a:moveTo>
                  <a:pt x="2662985" y="0"/>
                </a:moveTo>
                <a:lnTo>
                  <a:pt x="0" y="0"/>
                </a:lnTo>
                <a:lnTo>
                  <a:pt x="0" y="4886212"/>
                </a:lnTo>
                <a:lnTo>
                  <a:pt x="2662985" y="4886212"/>
                </a:lnTo>
                <a:lnTo>
                  <a:pt x="2662985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-8686485">
            <a:off x="16227502" y="166467"/>
            <a:ext cx="3527861" cy="5736360"/>
          </a:xfrm>
          <a:custGeom>
            <a:avLst/>
            <a:gdLst/>
            <a:ahLst/>
            <a:cxnLst/>
            <a:rect r="r" b="b" t="t" l="l"/>
            <a:pathLst>
              <a:path h="5736360" w="3527861">
                <a:moveTo>
                  <a:pt x="0" y="0"/>
                </a:moveTo>
                <a:lnTo>
                  <a:pt x="3527861" y="0"/>
                </a:lnTo>
                <a:lnTo>
                  <a:pt x="3527861" y="5736360"/>
                </a:lnTo>
                <a:lnTo>
                  <a:pt x="0" y="57363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-9539829">
            <a:off x="15456551" y="-1956835"/>
            <a:ext cx="2286654" cy="5153022"/>
          </a:xfrm>
          <a:custGeom>
            <a:avLst/>
            <a:gdLst/>
            <a:ahLst/>
            <a:cxnLst/>
            <a:rect r="r" b="b" t="t" l="l"/>
            <a:pathLst>
              <a:path h="5153022" w="2286654">
                <a:moveTo>
                  <a:pt x="0" y="0"/>
                </a:moveTo>
                <a:lnTo>
                  <a:pt x="2286654" y="0"/>
                </a:lnTo>
                <a:lnTo>
                  <a:pt x="2286654" y="5153022"/>
                </a:lnTo>
                <a:lnTo>
                  <a:pt x="0" y="515302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-9857688">
            <a:off x="14350028" y="-1066037"/>
            <a:ext cx="1512593" cy="3226865"/>
          </a:xfrm>
          <a:custGeom>
            <a:avLst/>
            <a:gdLst/>
            <a:ahLst/>
            <a:cxnLst/>
            <a:rect r="r" b="b" t="t" l="l"/>
            <a:pathLst>
              <a:path h="3226865" w="1512593">
                <a:moveTo>
                  <a:pt x="0" y="0"/>
                </a:moveTo>
                <a:lnTo>
                  <a:pt x="1512593" y="0"/>
                </a:lnTo>
                <a:lnTo>
                  <a:pt x="1512593" y="3226865"/>
                </a:lnTo>
                <a:lnTo>
                  <a:pt x="0" y="322686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-9581251">
            <a:off x="12686025" y="-3471178"/>
            <a:ext cx="3393398" cy="5343934"/>
          </a:xfrm>
          <a:custGeom>
            <a:avLst/>
            <a:gdLst/>
            <a:ahLst/>
            <a:cxnLst/>
            <a:rect r="r" b="b" t="t" l="l"/>
            <a:pathLst>
              <a:path h="5343934" w="3393398">
                <a:moveTo>
                  <a:pt x="0" y="0"/>
                </a:moveTo>
                <a:lnTo>
                  <a:pt x="3393398" y="0"/>
                </a:lnTo>
                <a:lnTo>
                  <a:pt x="3393398" y="5343934"/>
                </a:lnTo>
                <a:lnTo>
                  <a:pt x="0" y="534393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true" flipV="false" rot="10518516">
            <a:off x="11544061" y="-1868971"/>
            <a:ext cx="2144198" cy="3182483"/>
          </a:xfrm>
          <a:custGeom>
            <a:avLst/>
            <a:gdLst/>
            <a:ahLst/>
            <a:cxnLst/>
            <a:rect r="r" b="b" t="t" l="l"/>
            <a:pathLst>
              <a:path h="3182483" w="2144198">
                <a:moveTo>
                  <a:pt x="2144198" y="0"/>
                </a:moveTo>
                <a:lnTo>
                  <a:pt x="0" y="0"/>
                </a:lnTo>
                <a:lnTo>
                  <a:pt x="0" y="3182483"/>
                </a:lnTo>
                <a:lnTo>
                  <a:pt x="2144198" y="3182483"/>
                </a:lnTo>
                <a:lnTo>
                  <a:pt x="2144198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7453094">
            <a:off x="7340818" y="-6808883"/>
            <a:ext cx="6876713" cy="6249213"/>
          </a:xfrm>
          <a:custGeom>
            <a:avLst/>
            <a:gdLst/>
            <a:ahLst/>
            <a:cxnLst/>
            <a:rect r="r" b="b" t="t" l="l"/>
            <a:pathLst>
              <a:path h="6249213" w="6876713">
                <a:moveTo>
                  <a:pt x="0" y="0"/>
                </a:moveTo>
                <a:lnTo>
                  <a:pt x="6876713" y="0"/>
                </a:lnTo>
                <a:lnTo>
                  <a:pt x="6876713" y="6249213"/>
                </a:lnTo>
                <a:lnTo>
                  <a:pt x="0" y="6249213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4000500" y="0"/>
            <a:ext cx="10287000" cy="10287000"/>
          </a:xfrm>
          <a:custGeom>
            <a:avLst/>
            <a:gdLst/>
            <a:ahLst/>
            <a:cxnLst/>
            <a:rect r="r" b="b" t="t" l="l"/>
            <a:pathLst>
              <a:path h="10287000" w="10287000">
                <a:moveTo>
                  <a:pt x="0" y="0"/>
                </a:moveTo>
                <a:lnTo>
                  <a:pt x="10287000" y="0"/>
                </a:lnTo>
                <a:lnTo>
                  <a:pt x="10287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8888" r="0" b="-38888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false" rot="951726">
            <a:off x="-990990" y="5866812"/>
            <a:ext cx="2662986" cy="4886212"/>
          </a:xfrm>
          <a:custGeom>
            <a:avLst/>
            <a:gdLst/>
            <a:ahLst/>
            <a:cxnLst/>
            <a:rect r="r" b="b" t="t" l="l"/>
            <a:pathLst>
              <a:path h="4886212" w="2662986">
                <a:moveTo>
                  <a:pt x="2662985" y="0"/>
                </a:moveTo>
                <a:lnTo>
                  <a:pt x="0" y="0"/>
                </a:lnTo>
                <a:lnTo>
                  <a:pt x="0" y="4886212"/>
                </a:lnTo>
                <a:lnTo>
                  <a:pt x="2662985" y="4886212"/>
                </a:lnTo>
                <a:lnTo>
                  <a:pt x="2662985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2122930">
            <a:off x="-1452003" y="4371052"/>
            <a:ext cx="3527861" cy="5736360"/>
          </a:xfrm>
          <a:custGeom>
            <a:avLst/>
            <a:gdLst/>
            <a:ahLst/>
            <a:cxnLst/>
            <a:rect r="r" b="b" t="t" l="l"/>
            <a:pathLst>
              <a:path h="5736360" w="3527861">
                <a:moveTo>
                  <a:pt x="0" y="0"/>
                </a:moveTo>
                <a:lnTo>
                  <a:pt x="3527861" y="0"/>
                </a:lnTo>
                <a:lnTo>
                  <a:pt x="3527861" y="5736360"/>
                </a:lnTo>
                <a:lnTo>
                  <a:pt x="0" y="57363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1269585">
            <a:off x="553536" y="7081494"/>
            <a:ext cx="2286654" cy="5153022"/>
          </a:xfrm>
          <a:custGeom>
            <a:avLst/>
            <a:gdLst/>
            <a:ahLst/>
            <a:cxnLst/>
            <a:rect r="r" b="b" t="t" l="l"/>
            <a:pathLst>
              <a:path h="5153022" w="2286654">
                <a:moveTo>
                  <a:pt x="0" y="0"/>
                </a:moveTo>
                <a:lnTo>
                  <a:pt x="2286653" y="0"/>
                </a:lnTo>
                <a:lnTo>
                  <a:pt x="2286653" y="5153022"/>
                </a:lnTo>
                <a:lnTo>
                  <a:pt x="0" y="515302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951726">
            <a:off x="2433916" y="8120943"/>
            <a:ext cx="1512593" cy="3226865"/>
          </a:xfrm>
          <a:custGeom>
            <a:avLst/>
            <a:gdLst/>
            <a:ahLst/>
            <a:cxnLst/>
            <a:rect r="r" b="b" t="t" l="l"/>
            <a:pathLst>
              <a:path h="3226865" w="1512593">
                <a:moveTo>
                  <a:pt x="0" y="0"/>
                </a:moveTo>
                <a:lnTo>
                  <a:pt x="1512593" y="0"/>
                </a:lnTo>
                <a:lnTo>
                  <a:pt x="1512593" y="3226865"/>
                </a:lnTo>
                <a:lnTo>
                  <a:pt x="0" y="322686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1228163">
            <a:off x="2213423" y="8410992"/>
            <a:ext cx="3393398" cy="5343934"/>
          </a:xfrm>
          <a:custGeom>
            <a:avLst/>
            <a:gdLst/>
            <a:ahLst/>
            <a:cxnLst/>
            <a:rect r="r" b="b" t="t" l="l"/>
            <a:pathLst>
              <a:path h="5343934" w="3393398">
                <a:moveTo>
                  <a:pt x="0" y="0"/>
                </a:moveTo>
                <a:lnTo>
                  <a:pt x="3393398" y="0"/>
                </a:lnTo>
                <a:lnTo>
                  <a:pt x="3393398" y="5343934"/>
                </a:lnTo>
                <a:lnTo>
                  <a:pt x="0" y="534393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false" rot="-272067">
            <a:off x="4606009" y="8975076"/>
            <a:ext cx="2144198" cy="3182483"/>
          </a:xfrm>
          <a:custGeom>
            <a:avLst/>
            <a:gdLst/>
            <a:ahLst/>
            <a:cxnLst/>
            <a:rect r="r" b="b" t="t" l="l"/>
            <a:pathLst>
              <a:path h="3182483" w="2144198">
                <a:moveTo>
                  <a:pt x="2144198" y="0"/>
                </a:moveTo>
                <a:lnTo>
                  <a:pt x="0" y="0"/>
                </a:lnTo>
                <a:lnTo>
                  <a:pt x="0" y="3182483"/>
                </a:lnTo>
                <a:lnTo>
                  <a:pt x="2144198" y="3182483"/>
                </a:lnTo>
                <a:lnTo>
                  <a:pt x="2144198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3337490">
            <a:off x="4067399" y="10853276"/>
            <a:ext cx="6876713" cy="6249213"/>
          </a:xfrm>
          <a:custGeom>
            <a:avLst/>
            <a:gdLst/>
            <a:ahLst/>
            <a:cxnLst/>
            <a:rect r="r" b="b" t="t" l="l"/>
            <a:pathLst>
              <a:path h="6249213" w="6876713">
                <a:moveTo>
                  <a:pt x="0" y="0"/>
                </a:moveTo>
                <a:lnTo>
                  <a:pt x="6876714" y="0"/>
                </a:lnTo>
                <a:lnTo>
                  <a:pt x="6876714" y="6249214"/>
                </a:lnTo>
                <a:lnTo>
                  <a:pt x="0" y="6249214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true" flipV="false" rot="-9857688">
            <a:off x="16621840" y="-479312"/>
            <a:ext cx="2662986" cy="4886212"/>
          </a:xfrm>
          <a:custGeom>
            <a:avLst/>
            <a:gdLst/>
            <a:ahLst/>
            <a:cxnLst/>
            <a:rect r="r" b="b" t="t" l="l"/>
            <a:pathLst>
              <a:path h="4886212" w="2662986">
                <a:moveTo>
                  <a:pt x="2662985" y="0"/>
                </a:moveTo>
                <a:lnTo>
                  <a:pt x="0" y="0"/>
                </a:lnTo>
                <a:lnTo>
                  <a:pt x="0" y="4886212"/>
                </a:lnTo>
                <a:lnTo>
                  <a:pt x="2662985" y="4886212"/>
                </a:lnTo>
                <a:lnTo>
                  <a:pt x="2662985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-8686485">
            <a:off x="16227502" y="166467"/>
            <a:ext cx="3527861" cy="5736360"/>
          </a:xfrm>
          <a:custGeom>
            <a:avLst/>
            <a:gdLst/>
            <a:ahLst/>
            <a:cxnLst/>
            <a:rect r="r" b="b" t="t" l="l"/>
            <a:pathLst>
              <a:path h="5736360" w="3527861">
                <a:moveTo>
                  <a:pt x="0" y="0"/>
                </a:moveTo>
                <a:lnTo>
                  <a:pt x="3527861" y="0"/>
                </a:lnTo>
                <a:lnTo>
                  <a:pt x="3527861" y="5736360"/>
                </a:lnTo>
                <a:lnTo>
                  <a:pt x="0" y="57363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-9539829">
            <a:off x="15456551" y="-1956835"/>
            <a:ext cx="2286654" cy="5153022"/>
          </a:xfrm>
          <a:custGeom>
            <a:avLst/>
            <a:gdLst/>
            <a:ahLst/>
            <a:cxnLst/>
            <a:rect r="r" b="b" t="t" l="l"/>
            <a:pathLst>
              <a:path h="5153022" w="2286654">
                <a:moveTo>
                  <a:pt x="0" y="0"/>
                </a:moveTo>
                <a:lnTo>
                  <a:pt x="2286654" y="0"/>
                </a:lnTo>
                <a:lnTo>
                  <a:pt x="2286654" y="5153022"/>
                </a:lnTo>
                <a:lnTo>
                  <a:pt x="0" y="515302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-9857688">
            <a:off x="14350028" y="-1066037"/>
            <a:ext cx="1512593" cy="3226865"/>
          </a:xfrm>
          <a:custGeom>
            <a:avLst/>
            <a:gdLst/>
            <a:ahLst/>
            <a:cxnLst/>
            <a:rect r="r" b="b" t="t" l="l"/>
            <a:pathLst>
              <a:path h="3226865" w="1512593">
                <a:moveTo>
                  <a:pt x="0" y="0"/>
                </a:moveTo>
                <a:lnTo>
                  <a:pt x="1512593" y="0"/>
                </a:lnTo>
                <a:lnTo>
                  <a:pt x="1512593" y="3226865"/>
                </a:lnTo>
                <a:lnTo>
                  <a:pt x="0" y="322686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-9581251">
            <a:off x="12686025" y="-3471178"/>
            <a:ext cx="3393398" cy="5343934"/>
          </a:xfrm>
          <a:custGeom>
            <a:avLst/>
            <a:gdLst/>
            <a:ahLst/>
            <a:cxnLst/>
            <a:rect r="r" b="b" t="t" l="l"/>
            <a:pathLst>
              <a:path h="5343934" w="3393398">
                <a:moveTo>
                  <a:pt x="0" y="0"/>
                </a:moveTo>
                <a:lnTo>
                  <a:pt x="3393398" y="0"/>
                </a:lnTo>
                <a:lnTo>
                  <a:pt x="3393398" y="5343934"/>
                </a:lnTo>
                <a:lnTo>
                  <a:pt x="0" y="534393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true" flipV="false" rot="10518516">
            <a:off x="11544061" y="-1868971"/>
            <a:ext cx="2144198" cy="3182483"/>
          </a:xfrm>
          <a:custGeom>
            <a:avLst/>
            <a:gdLst/>
            <a:ahLst/>
            <a:cxnLst/>
            <a:rect r="r" b="b" t="t" l="l"/>
            <a:pathLst>
              <a:path h="3182483" w="2144198">
                <a:moveTo>
                  <a:pt x="2144198" y="0"/>
                </a:moveTo>
                <a:lnTo>
                  <a:pt x="0" y="0"/>
                </a:lnTo>
                <a:lnTo>
                  <a:pt x="0" y="3182483"/>
                </a:lnTo>
                <a:lnTo>
                  <a:pt x="2144198" y="3182483"/>
                </a:lnTo>
                <a:lnTo>
                  <a:pt x="2144198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7453094">
            <a:off x="7340818" y="-6808883"/>
            <a:ext cx="6876713" cy="6249213"/>
          </a:xfrm>
          <a:custGeom>
            <a:avLst/>
            <a:gdLst/>
            <a:ahLst/>
            <a:cxnLst/>
            <a:rect r="r" b="b" t="t" l="l"/>
            <a:pathLst>
              <a:path h="6249213" w="6876713">
                <a:moveTo>
                  <a:pt x="0" y="0"/>
                </a:moveTo>
                <a:lnTo>
                  <a:pt x="6876713" y="0"/>
                </a:lnTo>
                <a:lnTo>
                  <a:pt x="6876713" y="6249213"/>
                </a:lnTo>
                <a:lnTo>
                  <a:pt x="0" y="6249213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3410830" y="-589670"/>
            <a:ext cx="10876670" cy="10876670"/>
          </a:xfrm>
          <a:custGeom>
            <a:avLst/>
            <a:gdLst/>
            <a:ahLst/>
            <a:cxnLst/>
            <a:rect r="r" b="b" t="t" l="l"/>
            <a:pathLst>
              <a:path h="10876670" w="10876670">
                <a:moveTo>
                  <a:pt x="0" y="0"/>
                </a:moveTo>
                <a:lnTo>
                  <a:pt x="10876670" y="0"/>
                </a:lnTo>
                <a:lnTo>
                  <a:pt x="10876670" y="10876670"/>
                </a:lnTo>
                <a:lnTo>
                  <a:pt x="0" y="10876670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8888" r="0" b="-38888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false" rot="951726">
            <a:off x="-990990" y="5866812"/>
            <a:ext cx="2662986" cy="4886212"/>
          </a:xfrm>
          <a:custGeom>
            <a:avLst/>
            <a:gdLst/>
            <a:ahLst/>
            <a:cxnLst/>
            <a:rect r="r" b="b" t="t" l="l"/>
            <a:pathLst>
              <a:path h="4886212" w="2662986">
                <a:moveTo>
                  <a:pt x="2662985" y="0"/>
                </a:moveTo>
                <a:lnTo>
                  <a:pt x="0" y="0"/>
                </a:lnTo>
                <a:lnTo>
                  <a:pt x="0" y="4886212"/>
                </a:lnTo>
                <a:lnTo>
                  <a:pt x="2662985" y="4886212"/>
                </a:lnTo>
                <a:lnTo>
                  <a:pt x="2662985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2122930">
            <a:off x="-1452003" y="4371052"/>
            <a:ext cx="3527861" cy="5736360"/>
          </a:xfrm>
          <a:custGeom>
            <a:avLst/>
            <a:gdLst/>
            <a:ahLst/>
            <a:cxnLst/>
            <a:rect r="r" b="b" t="t" l="l"/>
            <a:pathLst>
              <a:path h="5736360" w="3527861">
                <a:moveTo>
                  <a:pt x="0" y="0"/>
                </a:moveTo>
                <a:lnTo>
                  <a:pt x="3527861" y="0"/>
                </a:lnTo>
                <a:lnTo>
                  <a:pt x="3527861" y="5736360"/>
                </a:lnTo>
                <a:lnTo>
                  <a:pt x="0" y="57363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1269585">
            <a:off x="553536" y="7081494"/>
            <a:ext cx="2286654" cy="5153022"/>
          </a:xfrm>
          <a:custGeom>
            <a:avLst/>
            <a:gdLst/>
            <a:ahLst/>
            <a:cxnLst/>
            <a:rect r="r" b="b" t="t" l="l"/>
            <a:pathLst>
              <a:path h="5153022" w="2286654">
                <a:moveTo>
                  <a:pt x="0" y="0"/>
                </a:moveTo>
                <a:lnTo>
                  <a:pt x="2286653" y="0"/>
                </a:lnTo>
                <a:lnTo>
                  <a:pt x="2286653" y="5153022"/>
                </a:lnTo>
                <a:lnTo>
                  <a:pt x="0" y="515302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951726">
            <a:off x="2433916" y="8120943"/>
            <a:ext cx="1512593" cy="3226865"/>
          </a:xfrm>
          <a:custGeom>
            <a:avLst/>
            <a:gdLst/>
            <a:ahLst/>
            <a:cxnLst/>
            <a:rect r="r" b="b" t="t" l="l"/>
            <a:pathLst>
              <a:path h="3226865" w="1512593">
                <a:moveTo>
                  <a:pt x="0" y="0"/>
                </a:moveTo>
                <a:lnTo>
                  <a:pt x="1512593" y="0"/>
                </a:lnTo>
                <a:lnTo>
                  <a:pt x="1512593" y="3226865"/>
                </a:lnTo>
                <a:lnTo>
                  <a:pt x="0" y="322686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1228163">
            <a:off x="2213423" y="8410992"/>
            <a:ext cx="3393398" cy="5343934"/>
          </a:xfrm>
          <a:custGeom>
            <a:avLst/>
            <a:gdLst/>
            <a:ahLst/>
            <a:cxnLst/>
            <a:rect r="r" b="b" t="t" l="l"/>
            <a:pathLst>
              <a:path h="5343934" w="3393398">
                <a:moveTo>
                  <a:pt x="0" y="0"/>
                </a:moveTo>
                <a:lnTo>
                  <a:pt x="3393398" y="0"/>
                </a:lnTo>
                <a:lnTo>
                  <a:pt x="3393398" y="5343934"/>
                </a:lnTo>
                <a:lnTo>
                  <a:pt x="0" y="534393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false" rot="-272067">
            <a:off x="4606009" y="8975076"/>
            <a:ext cx="2144198" cy="3182483"/>
          </a:xfrm>
          <a:custGeom>
            <a:avLst/>
            <a:gdLst/>
            <a:ahLst/>
            <a:cxnLst/>
            <a:rect r="r" b="b" t="t" l="l"/>
            <a:pathLst>
              <a:path h="3182483" w="2144198">
                <a:moveTo>
                  <a:pt x="2144198" y="0"/>
                </a:moveTo>
                <a:lnTo>
                  <a:pt x="0" y="0"/>
                </a:lnTo>
                <a:lnTo>
                  <a:pt x="0" y="3182483"/>
                </a:lnTo>
                <a:lnTo>
                  <a:pt x="2144198" y="3182483"/>
                </a:lnTo>
                <a:lnTo>
                  <a:pt x="2144198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3337490">
            <a:off x="4067399" y="10853276"/>
            <a:ext cx="6876713" cy="6249213"/>
          </a:xfrm>
          <a:custGeom>
            <a:avLst/>
            <a:gdLst/>
            <a:ahLst/>
            <a:cxnLst/>
            <a:rect r="r" b="b" t="t" l="l"/>
            <a:pathLst>
              <a:path h="6249213" w="6876713">
                <a:moveTo>
                  <a:pt x="0" y="0"/>
                </a:moveTo>
                <a:lnTo>
                  <a:pt x="6876714" y="0"/>
                </a:lnTo>
                <a:lnTo>
                  <a:pt x="6876714" y="6249214"/>
                </a:lnTo>
                <a:lnTo>
                  <a:pt x="0" y="6249214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true" flipV="false" rot="-9857688">
            <a:off x="16621840" y="-479312"/>
            <a:ext cx="2662986" cy="4886212"/>
          </a:xfrm>
          <a:custGeom>
            <a:avLst/>
            <a:gdLst/>
            <a:ahLst/>
            <a:cxnLst/>
            <a:rect r="r" b="b" t="t" l="l"/>
            <a:pathLst>
              <a:path h="4886212" w="2662986">
                <a:moveTo>
                  <a:pt x="2662985" y="0"/>
                </a:moveTo>
                <a:lnTo>
                  <a:pt x="0" y="0"/>
                </a:lnTo>
                <a:lnTo>
                  <a:pt x="0" y="4886212"/>
                </a:lnTo>
                <a:lnTo>
                  <a:pt x="2662985" y="4886212"/>
                </a:lnTo>
                <a:lnTo>
                  <a:pt x="2662985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-8686485">
            <a:off x="16227502" y="166467"/>
            <a:ext cx="3527861" cy="5736360"/>
          </a:xfrm>
          <a:custGeom>
            <a:avLst/>
            <a:gdLst/>
            <a:ahLst/>
            <a:cxnLst/>
            <a:rect r="r" b="b" t="t" l="l"/>
            <a:pathLst>
              <a:path h="5736360" w="3527861">
                <a:moveTo>
                  <a:pt x="0" y="0"/>
                </a:moveTo>
                <a:lnTo>
                  <a:pt x="3527861" y="0"/>
                </a:lnTo>
                <a:lnTo>
                  <a:pt x="3527861" y="5736360"/>
                </a:lnTo>
                <a:lnTo>
                  <a:pt x="0" y="57363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-9539829">
            <a:off x="15456551" y="-1956835"/>
            <a:ext cx="2286654" cy="5153022"/>
          </a:xfrm>
          <a:custGeom>
            <a:avLst/>
            <a:gdLst/>
            <a:ahLst/>
            <a:cxnLst/>
            <a:rect r="r" b="b" t="t" l="l"/>
            <a:pathLst>
              <a:path h="5153022" w="2286654">
                <a:moveTo>
                  <a:pt x="0" y="0"/>
                </a:moveTo>
                <a:lnTo>
                  <a:pt x="2286654" y="0"/>
                </a:lnTo>
                <a:lnTo>
                  <a:pt x="2286654" y="5153022"/>
                </a:lnTo>
                <a:lnTo>
                  <a:pt x="0" y="515302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-9857688">
            <a:off x="14350028" y="-1066037"/>
            <a:ext cx="1512593" cy="3226865"/>
          </a:xfrm>
          <a:custGeom>
            <a:avLst/>
            <a:gdLst/>
            <a:ahLst/>
            <a:cxnLst/>
            <a:rect r="r" b="b" t="t" l="l"/>
            <a:pathLst>
              <a:path h="3226865" w="1512593">
                <a:moveTo>
                  <a:pt x="0" y="0"/>
                </a:moveTo>
                <a:lnTo>
                  <a:pt x="1512593" y="0"/>
                </a:lnTo>
                <a:lnTo>
                  <a:pt x="1512593" y="3226865"/>
                </a:lnTo>
                <a:lnTo>
                  <a:pt x="0" y="322686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-9581251">
            <a:off x="12686025" y="-3471178"/>
            <a:ext cx="3393398" cy="5343934"/>
          </a:xfrm>
          <a:custGeom>
            <a:avLst/>
            <a:gdLst/>
            <a:ahLst/>
            <a:cxnLst/>
            <a:rect r="r" b="b" t="t" l="l"/>
            <a:pathLst>
              <a:path h="5343934" w="3393398">
                <a:moveTo>
                  <a:pt x="0" y="0"/>
                </a:moveTo>
                <a:lnTo>
                  <a:pt x="3393398" y="0"/>
                </a:lnTo>
                <a:lnTo>
                  <a:pt x="3393398" y="5343934"/>
                </a:lnTo>
                <a:lnTo>
                  <a:pt x="0" y="534393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true" flipV="false" rot="10518516">
            <a:off x="11544061" y="-1868971"/>
            <a:ext cx="2144198" cy="3182483"/>
          </a:xfrm>
          <a:custGeom>
            <a:avLst/>
            <a:gdLst/>
            <a:ahLst/>
            <a:cxnLst/>
            <a:rect r="r" b="b" t="t" l="l"/>
            <a:pathLst>
              <a:path h="3182483" w="2144198">
                <a:moveTo>
                  <a:pt x="2144198" y="0"/>
                </a:moveTo>
                <a:lnTo>
                  <a:pt x="0" y="0"/>
                </a:lnTo>
                <a:lnTo>
                  <a:pt x="0" y="3182483"/>
                </a:lnTo>
                <a:lnTo>
                  <a:pt x="2144198" y="3182483"/>
                </a:lnTo>
                <a:lnTo>
                  <a:pt x="2144198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7453094">
            <a:off x="7340818" y="-6808883"/>
            <a:ext cx="6876713" cy="6249213"/>
          </a:xfrm>
          <a:custGeom>
            <a:avLst/>
            <a:gdLst/>
            <a:ahLst/>
            <a:cxnLst/>
            <a:rect r="r" b="b" t="t" l="l"/>
            <a:pathLst>
              <a:path h="6249213" w="6876713">
                <a:moveTo>
                  <a:pt x="0" y="0"/>
                </a:moveTo>
                <a:lnTo>
                  <a:pt x="6876713" y="0"/>
                </a:lnTo>
                <a:lnTo>
                  <a:pt x="6876713" y="6249213"/>
                </a:lnTo>
                <a:lnTo>
                  <a:pt x="0" y="6249213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4000500" y="0"/>
            <a:ext cx="10287000" cy="10287000"/>
          </a:xfrm>
          <a:custGeom>
            <a:avLst/>
            <a:gdLst/>
            <a:ahLst/>
            <a:cxnLst/>
            <a:rect r="r" b="b" t="t" l="l"/>
            <a:pathLst>
              <a:path h="10287000" w="10287000">
                <a:moveTo>
                  <a:pt x="0" y="0"/>
                </a:moveTo>
                <a:lnTo>
                  <a:pt x="10287000" y="0"/>
                </a:lnTo>
                <a:lnTo>
                  <a:pt x="10287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8888" r="0" b="-38888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false" rot="951726">
            <a:off x="-990990" y="5866812"/>
            <a:ext cx="2662986" cy="4886212"/>
          </a:xfrm>
          <a:custGeom>
            <a:avLst/>
            <a:gdLst/>
            <a:ahLst/>
            <a:cxnLst/>
            <a:rect r="r" b="b" t="t" l="l"/>
            <a:pathLst>
              <a:path h="4886212" w="2662986">
                <a:moveTo>
                  <a:pt x="2662985" y="0"/>
                </a:moveTo>
                <a:lnTo>
                  <a:pt x="0" y="0"/>
                </a:lnTo>
                <a:lnTo>
                  <a:pt x="0" y="4886212"/>
                </a:lnTo>
                <a:lnTo>
                  <a:pt x="2662985" y="4886212"/>
                </a:lnTo>
                <a:lnTo>
                  <a:pt x="2662985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2122930">
            <a:off x="-1452003" y="4371052"/>
            <a:ext cx="3527861" cy="5736360"/>
          </a:xfrm>
          <a:custGeom>
            <a:avLst/>
            <a:gdLst/>
            <a:ahLst/>
            <a:cxnLst/>
            <a:rect r="r" b="b" t="t" l="l"/>
            <a:pathLst>
              <a:path h="5736360" w="3527861">
                <a:moveTo>
                  <a:pt x="0" y="0"/>
                </a:moveTo>
                <a:lnTo>
                  <a:pt x="3527861" y="0"/>
                </a:lnTo>
                <a:lnTo>
                  <a:pt x="3527861" y="5736360"/>
                </a:lnTo>
                <a:lnTo>
                  <a:pt x="0" y="57363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1269585">
            <a:off x="553536" y="7081494"/>
            <a:ext cx="2286654" cy="5153022"/>
          </a:xfrm>
          <a:custGeom>
            <a:avLst/>
            <a:gdLst/>
            <a:ahLst/>
            <a:cxnLst/>
            <a:rect r="r" b="b" t="t" l="l"/>
            <a:pathLst>
              <a:path h="5153022" w="2286654">
                <a:moveTo>
                  <a:pt x="0" y="0"/>
                </a:moveTo>
                <a:lnTo>
                  <a:pt x="2286653" y="0"/>
                </a:lnTo>
                <a:lnTo>
                  <a:pt x="2286653" y="5153022"/>
                </a:lnTo>
                <a:lnTo>
                  <a:pt x="0" y="515302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951726">
            <a:off x="2433916" y="8120943"/>
            <a:ext cx="1512593" cy="3226865"/>
          </a:xfrm>
          <a:custGeom>
            <a:avLst/>
            <a:gdLst/>
            <a:ahLst/>
            <a:cxnLst/>
            <a:rect r="r" b="b" t="t" l="l"/>
            <a:pathLst>
              <a:path h="3226865" w="1512593">
                <a:moveTo>
                  <a:pt x="0" y="0"/>
                </a:moveTo>
                <a:lnTo>
                  <a:pt x="1512593" y="0"/>
                </a:lnTo>
                <a:lnTo>
                  <a:pt x="1512593" y="3226865"/>
                </a:lnTo>
                <a:lnTo>
                  <a:pt x="0" y="322686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1228163">
            <a:off x="2213423" y="8410992"/>
            <a:ext cx="3393398" cy="5343934"/>
          </a:xfrm>
          <a:custGeom>
            <a:avLst/>
            <a:gdLst/>
            <a:ahLst/>
            <a:cxnLst/>
            <a:rect r="r" b="b" t="t" l="l"/>
            <a:pathLst>
              <a:path h="5343934" w="3393398">
                <a:moveTo>
                  <a:pt x="0" y="0"/>
                </a:moveTo>
                <a:lnTo>
                  <a:pt x="3393398" y="0"/>
                </a:lnTo>
                <a:lnTo>
                  <a:pt x="3393398" y="5343934"/>
                </a:lnTo>
                <a:lnTo>
                  <a:pt x="0" y="534393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false" rot="-272067">
            <a:off x="4606009" y="8975076"/>
            <a:ext cx="2144198" cy="3182483"/>
          </a:xfrm>
          <a:custGeom>
            <a:avLst/>
            <a:gdLst/>
            <a:ahLst/>
            <a:cxnLst/>
            <a:rect r="r" b="b" t="t" l="l"/>
            <a:pathLst>
              <a:path h="3182483" w="2144198">
                <a:moveTo>
                  <a:pt x="2144198" y="0"/>
                </a:moveTo>
                <a:lnTo>
                  <a:pt x="0" y="0"/>
                </a:lnTo>
                <a:lnTo>
                  <a:pt x="0" y="3182483"/>
                </a:lnTo>
                <a:lnTo>
                  <a:pt x="2144198" y="3182483"/>
                </a:lnTo>
                <a:lnTo>
                  <a:pt x="2144198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3337490">
            <a:off x="4067399" y="10853276"/>
            <a:ext cx="6876713" cy="6249213"/>
          </a:xfrm>
          <a:custGeom>
            <a:avLst/>
            <a:gdLst/>
            <a:ahLst/>
            <a:cxnLst/>
            <a:rect r="r" b="b" t="t" l="l"/>
            <a:pathLst>
              <a:path h="6249213" w="6876713">
                <a:moveTo>
                  <a:pt x="0" y="0"/>
                </a:moveTo>
                <a:lnTo>
                  <a:pt x="6876714" y="0"/>
                </a:lnTo>
                <a:lnTo>
                  <a:pt x="6876714" y="6249214"/>
                </a:lnTo>
                <a:lnTo>
                  <a:pt x="0" y="6249214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true" flipV="false" rot="-9857688">
            <a:off x="16621840" y="-479312"/>
            <a:ext cx="2662986" cy="4886212"/>
          </a:xfrm>
          <a:custGeom>
            <a:avLst/>
            <a:gdLst/>
            <a:ahLst/>
            <a:cxnLst/>
            <a:rect r="r" b="b" t="t" l="l"/>
            <a:pathLst>
              <a:path h="4886212" w="2662986">
                <a:moveTo>
                  <a:pt x="2662985" y="0"/>
                </a:moveTo>
                <a:lnTo>
                  <a:pt x="0" y="0"/>
                </a:lnTo>
                <a:lnTo>
                  <a:pt x="0" y="4886212"/>
                </a:lnTo>
                <a:lnTo>
                  <a:pt x="2662985" y="4886212"/>
                </a:lnTo>
                <a:lnTo>
                  <a:pt x="2662985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-8686485">
            <a:off x="16227502" y="166467"/>
            <a:ext cx="3527861" cy="5736360"/>
          </a:xfrm>
          <a:custGeom>
            <a:avLst/>
            <a:gdLst/>
            <a:ahLst/>
            <a:cxnLst/>
            <a:rect r="r" b="b" t="t" l="l"/>
            <a:pathLst>
              <a:path h="5736360" w="3527861">
                <a:moveTo>
                  <a:pt x="0" y="0"/>
                </a:moveTo>
                <a:lnTo>
                  <a:pt x="3527861" y="0"/>
                </a:lnTo>
                <a:lnTo>
                  <a:pt x="3527861" y="5736360"/>
                </a:lnTo>
                <a:lnTo>
                  <a:pt x="0" y="57363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-9539829">
            <a:off x="15456551" y="-1956835"/>
            <a:ext cx="2286654" cy="5153022"/>
          </a:xfrm>
          <a:custGeom>
            <a:avLst/>
            <a:gdLst/>
            <a:ahLst/>
            <a:cxnLst/>
            <a:rect r="r" b="b" t="t" l="l"/>
            <a:pathLst>
              <a:path h="5153022" w="2286654">
                <a:moveTo>
                  <a:pt x="0" y="0"/>
                </a:moveTo>
                <a:lnTo>
                  <a:pt x="2286654" y="0"/>
                </a:lnTo>
                <a:lnTo>
                  <a:pt x="2286654" y="5153022"/>
                </a:lnTo>
                <a:lnTo>
                  <a:pt x="0" y="515302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-9857688">
            <a:off x="14350028" y="-1066037"/>
            <a:ext cx="1512593" cy="3226865"/>
          </a:xfrm>
          <a:custGeom>
            <a:avLst/>
            <a:gdLst/>
            <a:ahLst/>
            <a:cxnLst/>
            <a:rect r="r" b="b" t="t" l="l"/>
            <a:pathLst>
              <a:path h="3226865" w="1512593">
                <a:moveTo>
                  <a:pt x="0" y="0"/>
                </a:moveTo>
                <a:lnTo>
                  <a:pt x="1512593" y="0"/>
                </a:lnTo>
                <a:lnTo>
                  <a:pt x="1512593" y="3226865"/>
                </a:lnTo>
                <a:lnTo>
                  <a:pt x="0" y="322686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-9581251">
            <a:off x="12686025" y="-3471178"/>
            <a:ext cx="3393398" cy="5343934"/>
          </a:xfrm>
          <a:custGeom>
            <a:avLst/>
            <a:gdLst/>
            <a:ahLst/>
            <a:cxnLst/>
            <a:rect r="r" b="b" t="t" l="l"/>
            <a:pathLst>
              <a:path h="5343934" w="3393398">
                <a:moveTo>
                  <a:pt x="0" y="0"/>
                </a:moveTo>
                <a:lnTo>
                  <a:pt x="3393398" y="0"/>
                </a:lnTo>
                <a:lnTo>
                  <a:pt x="3393398" y="5343934"/>
                </a:lnTo>
                <a:lnTo>
                  <a:pt x="0" y="534393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true" flipV="false" rot="10518516">
            <a:off x="11544061" y="-1868971"/>
            <a:ext cx="2144198" cy="3182483"/>
          </a:xfrm>
          <a:custGeom>
            <a:avLst/>
            <a:gdLst/>
            <a:ahLst/>
            <a:cxnLst/>
            <a:rect r="r" b="b" t="t" l="l"/>
            <a:pathLst>
              <a:path h="3182483" w="2144198">
                <a:moveTo>
                  <a:pt x="2144198" y="0"/>
                </a:moveTo>
                <a:lnTo>
                  <a:pt x="0" y="0"/>
                </a:lnTo>
                <a:lnTo>
                  <a:pt x="0" y="3182483"/>
                </a:lnTo>
                <a:lnTo>
                  <a:pt x="2144198" y="3182483"/>
                </a:lnTo>
                <a:lnTo>
                  <a:pt x="2144198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7453094">
            <a:off x="7340818" y="-6808883"/>
            <a:ext cx="6876713" cy="6249213"/>
          </a:xfrm>
          <a:custGeom>
            <a:avLst/>
            <a:gdLst/>
            <a:ahLst/>
            <a:cxnLst/>
            <a:rect r="r" b="b" t="t" l="l"/>
            <a:pathLst>
              <a:path h="6249213" w="6876713">
                <a:moveTo>
                  <a:pt x="0" y="0"/>
                </a:moveTo>
                <a:lnTo>
                  <a:pt x="6876713" y="0"/>
                </a:lnTo>
                <a:lnTo>
                  <a:pt x="6876713" y="6249213"/>
                </a:lnTo>
                <a:lnTo>
                  <a:pt x="0" y="6249213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4000500" y="0"/>
            <a:ext cx="10287000" cy="10287000"/>
          </a:xfrm>
          <a:custGeom>
            <a:avLst/>
            <a:gdLst/>
            <a:ahLst/>
            <a:cxnLst/>
            <a:rect r="r" b="b" t="t" l="l"/>
            <a:pathLst>
              <a:path h="10287000" w="10287000">
                <a:moveTo>
                  <a:pt x="0" y="0"/>
                </a:moveTo>
                <a:lnTo>
                  <a:pt x="10287000" y="0"/>
                </a:lnTo>
                <a:lnTo>
                  <a:pt x="10287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8888" r="0" b="-38888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false" rot="951726">
            <a:off x="-990990" y="5866812"/>
            <a:ext cx="2662986" cy="4886212"/>
          </a:xfrm>
          <a:custGeom>
            <a:avLst/>
            <a:gdLst/>
            <a:ahLst/>
            <a:cxnLst/>
            <a:rect r="r" b="b" t="t" l="l"/>
            <a:pathLst>
              <a:path h="4886212" w="2662986">
                <a:moveTo>
                  <a:pt x="2662985" y="0"/>
                </a:moveTo>
                <a:lnTo>
                  <a:pt x="0" y="0"/>
                </a:lnTo>
                <a:lnTo>
                  <a:pt x="0" y="4886212"/>
                </a:lnTo>
                <a:lnTo>
                  <a:pt x="2662985" y="4886212"/>
                </a:lnTo>
                <a:lnTo>
                  <a:pt x="2662985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2122930">
            <a:off x="-1452003" y="4371052"/>
            <a:ext cx="3527861" cy="5736360"/>
          </a:xfrm>
          <a:custGeom>
            <a:avLst/>
            <a:gdLst/>
            <a:ahLst/>
            <a:cxnLst/>
            <a:rect r="r" b="b" t="t" l="l"/>
            <a:pathLst>
              <a:path h="5736360" w="3527861">
                <a:moveTo>
                  <a:pt x="0" y="0"/>
                </a:moveTo>
                <a:lnTo>
                  <a:pt x="3527861" y="0"/>
                </a:lnTo>
                <a:lnTo>
                  <a:pt x="3527861" y="5736360"/>
                </a:lnTo>
                <a:lnTo>
                  <a:pt x="0" y="57363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1269585">
            <a:off x="553536" y="7081494"/>
            <a:ext cx="2286654" cy="5153022"/>
          </a:xfrm>
          <a:custGeom>
            <a:avLst/>
            <a:gdLst/>
            <a:ahLst/>
            <a:cxnLst/>
            <a:rect r="r" b="b" t="t" l="l"/>
            <a:pathLst>
              <a:path h="5153022" w="2286654">
                <a:moveTo>
                  <a:pt x="0" y="0"/>
                </a:moveTo>
                <a:lnTo>
                  <a:pt x="2286653" y="0"/>
                </a:lnTo>
                <a:lnTo>
                  <a:pt x="2286653" y="5153022"/>
                </a:lnTo>
                <a:lnTo>
                  <a:pt x="0" y="515302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951726">
            <a:off x="2433916" y="8120943"/>
            <a:ext cx="1512593" cy="3226865"/>
          </a:xfrm>
          <a:custGeom>
            <a:avLst/>
            <a:gdLst/>
            <a:ahLst/>
            <a:cxnLst/>
            <a:rect r="r" b="b" t="t" l="l"/>
            <a:pathLst>
              <a:path h="3226865" w="1512593">
                <a:moveTo>
                  <a:pt x="0" y="0"/>
                </a:moveTo>
                <a:lnTo>
                  <a:pt x="1512593" y="0"/>
                </a:lnTo>
                <a:lnTo>
                  <a:pt x="1512593" y="3226865"/>
                </a:lnTo>
                <a:lnTo>
                  <a:pt x="0" y="322686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1228163">
            <a:off x="2213423" y="8410992"/>
            <a:ext cx="3393398" cy="5343934"/>
          </a:xfrm>
          <a:custGeom>
            <a:avLst/>
            <a:gdLst/>
            <a:ahLst/>
            <a:cxnLst/>
            <a:rect r="r" b="b" t="t" l="l"/>
            <a:pathLst>
              <a:path h="5343934" w="3393398">
                <a:moveTo>
                  <a:pt x="0" y="0"/>
                </a:moveTo>
                <a:lnTo>
                  <a:pt x="3393398" y="0"/>
                </a:lnTo>
                <a:lnTo>
                  <a:pt x="3393398" y="5343934"/>
                </a:lnTo>
                <a:lnTo>
                  <a:pt x="0" y="534393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false" rot="-272067">
            <a:off x="4606009" y="8975076"/>
            <a:ext cx="2144198" cy="3182483"/>
          </a:xfrm>
          <a:custGeom>
            <a:avLst/>
            <a:gdLst/>
            <a:ahLst/>
            <a:cxnLst/>
            <a:rect r="r" b="b" t="t" l="l"/>
            <a:pathLst>
              <a:path h="3182483" w="2144198">
                <a:moveTo>
                  <a:pt x="2144198" y="0"/>
                </a:moveTo>
                <a:lnTo>
                  <a:pt x="0" y="0"/>
                </a:lnTo>
                <a:lnTo>
                  <a:pt x="0" y="3182483"/>
                </a:lnTo>
                <a:lnTo>
                  <a:pt x="2144198" y="3182483"/>
                </a:lnTo>
                <a:lnTo>
                  <a:pt x="2144198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3337490">
            <a:off x="4067399" y="10853276"/>
            <a:ext cx="6876713" cy="6249213"/>
          </a:xfrm>
          <a:custGeom>
            <a:avLst/>
            <a:gdLst/>
            <a:ahLst/>
            <a:cxnLst/>
            <a:rect r="r" b="b" t="t" l="l"/>
            <a:pathLst>
              <a:path h="6249213" w="6876713">
                <a:moveTo>
                  <a:pt x="0" y="0"/>
                </a:moveTo>
                <a:lnTo>
                  <a:pt x="6876714" y="0"/>
                </a:lnTo>
                <a:lnTo>
                  <a:pt x="6876714" y="6249214"/>
                </a:lnTo>
                <a:lnTo>
                  <a:pt x="0" y="6249214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true" flipV="false" rot="-9857688">
            <a:off x="16621840" y="-479312"/>
            <a:ext cx="2662986" cy="4886212"/>
          </a:xfrm>
          <a:custGeom>
            <a:avLst/>
            <a:gdLst/>
            <a:ahLst/>
            <a:cxnLst/>
            <a:rect r="r" b="b" t="t" l="l"/>
            <a:pathLst>
              <a:path h="4886212" w="2662986">
                <a:moveTo>
                  <a:pt x="2662985" y="0"/>
                </a:moveTo>
                <a:lnTo>
                  <a:pt x="0" y="0"/>
                </a:lnTo>
                <a:lnTo>
                  <a:pt x="0" y="4886212"/>
                </a:lnTo>
                <a:lnTo>
                  <a:pt x="2662985" y="4886212"/>
                </a:lnTo>
                <a:lnTo>
                  <a:pt x="2662985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-8686485">
            <a:off x="16227502" y="166467"/>
            <a:ext cx="3527861" cy="5736360"/>
          </a:xfrm>
          <a:custGeom>
            <a:avLst/>
            <a:gdLst/>
            <a:ahLst/>
            <a:cxnLst/>
            <a:rect r="r" b="b" t="t" l="l"/>
            <a:pathLst>
              <a:path h="5736360" w="3527861">
                <a:moveTo>
                  <a:pt x="0" y="0"/>
                </a:moveTo>
                <a:lnTo>
                  <a:pt x="3527861" y="0"/>
                </a:lnTo>
                <a:lnTo>
                  <a:pt x="3527861" y="5736360"/>
                </a:lnTo>
                <a:lnTo>
                  <a:pt x="0" y="57363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-9539829">
            <a:off x="15456551" y="-1956835"/>
            <a:ext cx="2286654" cy="5153022"/>
          </a:xfrm>
          <a:custGeom>
            <a:avLst/>
            <a:gdLst/>
            <a:ahLst/>
            <a:cxnLst/>
            <a:rect r="r" b="b" t="t" l="l"/>
            <a:pathLst>
              <a:path h="5153022" w="2286654">
                <a:moveTo>
                  <a:pt x="0" y="0"/>
                </a:moveTo>
                <a:lnTo>
                  <a:pt x="2286654" y="0"/>
                </a:lnTo>
                <a:lnTo>
                  <a:pt x="2286654" y="5153022"/>
                </a:lnTo>
                <a:lnTo>
                  <a:pt x="0" y="515302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-9857688">
            <a:off x="14350028" y="-1066037"/>
            <a:ext cx="1512593" cy="3226865"/>
          </a:xfrm>
          <a:custGeom>
            <a:avLst/>
            <a:gdLst/>
            <a:ahLst/>
            <a:cxnLst/>
            <a:rect r="r" b="b" t="t" l="l"/>
            <a:pathLst>
              <a:path h="3226865" w="1512593">
                <a:moveTo>
                  <a:pt x="0" y="0"/>
                </a:moveTo>
                <a:lnTo>
                  <a:pt x="1512593" y="0"/>
                </a:lnTo>
                <a:lnTo>
                  <a:pt x="1512593" y="3226865"/>
                </a:lnTo>
                <a:lnTo>
                  <a:pt x="0" y="322686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-9581251">
            <a:off x="12686025" y="-3471178"/>
            <a:ext cx="3393398" cy="5343934"/>
          </a:xfrm>
          <a:custGeom>
            <a:avLst/>
            <a:gdLst/>
            <a:ahLst/>
            <a:cxnLst/>
            <a:rect r="r" b="b" t="t" l="l"/>
            <a:pathLst>
              <a:path h="5343934" w="3393398">
                <a:moveTo>
                  <a:pt x="0" y="0"/>
                </a:moveTo>
                <a:lnTo>
                  <a:pt x="3393398" y="0"/>
                </a:lnTo>
                <a:lnTo>
                  <a:pt x="3393398" y="5343934"/>
                </a:lnTo>
                <a:lnTo>
                  <a:pt x="0" y="534393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true" flipV="false" rot="10518516">
            <a:off x="11544061" y="-1868971"/>
            <a:ext cx="2144198" cy="3182483"/>
          </a:xfrm>
          <a:custGeom>
            <a:avLst/>
            <a:gdLst/>
            <a:ahLst/>
            <a:cxnLst/>
            <a:rect r="r" b="b" t="t" l="l"/>
            <a:pathLst>
              <a:path h="3182483" w="2144198">
                <a:moveTo>
                  <a:pt x="2144198" y="0"/>
                </a:moveTo>
                <a:lnTo>
                  <a:pt x="0" y="0"/>
                </a:lnTo>
                <a:lnTo>
                  <a:pt x="0" y="3182483"/>
                </a:lnTo>
                <a:lnTo>
                  <a:pt x="2144198" y="3182483"/>
                </a:lnTo>
                <a:lnTo>
                  <a:pt x="2144198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7453094">
            <a:off x="7340818" y="-6808883"/>
            <a:ext cx="6876713" cy="6249213"/>
          </a:xfrm>
          <a:custGeom>
            <a:avLst/>
            <a:gdLst/>
            <a:ahLst/>
            <a:cxnLst/>
            <a:rect r="r" b="b" t="t" l="l"/>
            <a:pathLst>
              <a:path h="6249213" w="6876713">
                <a:moveTo>
                  <a:pt x="0" y="0"/>
                </a:moveTo>
                <a:lnTo>
                  <a:pt x="6876713" y="0"/>
                </a:lnTo>
                <a:lnTo>
                  <a:pt x="6876713" y="6249213"/>
                </a:lnTo>
                <a:lnTo>
                  <a:pt x="0" y="6249213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3910122" y="-90378"/>
            <a:ext cx="10377378" cy="10377378"/>
          </a:xfrm>
          <a:custGeom>
            <a:avLst/>
            <a:gdLst/>
            <a:ahLst/>
            <a:cxnLst/>
            <a:rect r="r" b="b" t="t" l="l"/>
            <a:pathLst>
              <a:path h="10377378" w="10377378">
                <a:moveTo>
                  <a:pt x="0" y="0"/>
                </a:moveTo>
                <a:lnTo>
                  <a:pt x="10377378" y="0"/>
                </a:lnTo>
                <a:lnTo>
                  <a:pt x="10377378" y="10377378"/>
                </a:lnTo>
                <a:lnTo>
                  <a:pt x="0" y="10377378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8888" r="0" b="-38888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false" rot="951726">
            <a:off x="-990990" y="5866812"/>
            <a:ext cx="2662986" cy="4886212"/>
          </a:xfrm>
          <a:custGeom>
            <a:avLst/>
            <a:gdLst/>
            <a:ahLst/>
            <a:cxnLst/>
            <a:rect r="r" b="b" t="t" l="l"/>
            <a:pathLst>
              <a:path h="4886212" w="2662986">
                <a:moveTo>
                  <a:pt x="2662985" y="0"/>
                </a:moveTo>
                <a:lnTo>
                  <a:pt x="0" y="0"/>
                </a:lnTo>
                <a:lnTo>
                  <a:pt x="0" y="4886212"/>
                </a:lnTo>
                <a:lnTo>
                  <a:pt x="2662985" y="4886212"/>
                </a:lnTo>
                <a:lnTo>
                  <a:pt x="2662985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2122930">
            <a:off x="-1452003" y="4371052"/>
            <a:ext cx="3527861" cy="5736360"/>
          </a:xfrm>
          <a:custGeom>
            <a:avLst/>
            <a:gdLst/>
            <a:ahLst/>
            <a:cxnLst/>
            <a:rect r="r" b="b" t="t" l="l"/>
            <a:pathLst>
              <a:path h="5736360" w="3527861">
                <a:moveTo>
                  <a:pt x="0" y="0"/>
                </a:moveTo>
                <a:lnTo>
                  <a:pt x="3527861" y="0"/>
                </a:lnTo>
                <a:lnTo>
                  <a:pt x="3527861" y="5736360"/>
                </a:lnTo>
                <a:lnTo>
                  <a:pt x="0" y="57363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1269585">
            <a:off x="553536" y="7081494"/>
            <a:ext cx="2286654" cy="5153022"/>
          </a:xfrm>
          <a:custGeom>
            <a:avLst/>
            <a:gdLst/>
            <a:ahLst/>
            <a:cxnLst/>
            <a:rect r="r" b="b" t="t" l="l"/>
            <a:pathLst>
              <a:path h="5153022" w="2286654">
                <a:moveTo>
                  <a:pt x="0" y="0"/>
                </a:moveTo>
                <a:lnTo>
                  <a:pt x="2286653" y="0"/>
                </a:lnTo>
                <a:lnTo>
                  <a:pt x="2286653" y="5153022"/>
                </a:lnTo>
                <a:lnTo>
                  <a:pt x="0" y="515302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951726">
            <a:off x="2433916" y="8120943"/>
            <a:ext cx="1512593" cy="3226865"/>
          </a:xfrm>
          <a:custGeom>
            <a:avLst/>
            <a:gdLst/>
            <a:ahLst/>
            <a:cxnLst/>
            <a:rect r="r" b="b" t="t" l="l"/>
            <a:pathLst>
              <a:path h="3226865" w="1512593">
                <a:moveTo>
                  <a:pt x="0" y="0"/>
                </a:moveTo>
                <a:lnTo>
                  <a:pt x="1512593" y="0"/>
                </a:lnTo>
                <a:lnTo>
                  <a:pt x="1512593" y="3226865"/>
                </a:lnTo>
                <a:lnTo>
                  <a:pt x="0" y="322686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1228163">
            <a:off x="2213423" y="8410992"/>
            <a:ext cx="3393398" cy="5343934"/>
          </a:xfrm>
          <a:custGeom>
            <a:avLst/>
            <a:gdLst/>
            <a:ahLst/>
            <a:cxnLst/>
            <a:rect r="r" b="b" t="t" l="l"/>
            <a:pathLst>
              <a:path h="5343934" w="3393398">
                <a:moveTo>
                  <a:pt x="0" y="0"/>
                </a:moveTo>
                <a:lnTo>
                  <a:pt x="3393398" y="0"/>
                </a:lnTo>
                <a:lnTo>
                  <a:pt x="3393398" y="5343934"/>
                </a:lnTo>
                <a:lnTo>
                  <a:pt x="0" y="534393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false" rot="-272067">
            <a:off x="4606009" y="8975076"/>
            <a:ext cx="2144198" cy="3182483"/>
          </a:xfrm>
          <a:custGeom>
            <a:avLst/>
            <a:gdLst/>
            <a:ahLst/>
            <a:cxnLst/>
            <a:rect r="r" b="b" t="t" l="l"/>
            <a:pathLst>
              <a:path h="3182483" w="2144198">
                <a:moveTo>
                  <a:pt x="2144198" y="0"/>
                </a:moveTo>
                <a:lnTo>
                  <a:pt x="0" y="0"/>
                </a:lnTo>
                <a:lnTo>
                  <a:pt x="0" y="3182483"/>
                </a:lnTo>
                <a:lnTo>
                  <a:pt x="2144198" y="3182483"/>
                </a:lnTo>
                <a:lnTo>
                  <a:pt x="2144198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3337490">
            <a:off x="4067399" y="10853276"/>
            <a:ext cx="6876713" cy="6249213"/>
          </a:xfrm>
          <a:custGeom>
            <a:avLst/>
            <a:gdLst/>
            <a:ahLst/>
            <a:cxnLst/>
            <a:rect r="r" b="b" t="t" l="l"/>
            <a:pathLst>
              <a:path h="6249213" w="6876713">
                <a:moveTo>
                  <a:pt x="0" y="0"/>
                </a:moveTo>
                <a:lnTo>
                  <a:pt x="6876714" y="0"/>
                </a:lnTo>
                <a:lnTo>
                  <a:pt x="6876714" y="6249214"/>
                </a:lnTo>
                <a:lnTo>
                  <a:pt x="0" y="6249214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true" flipV="false" rot="-9857688">
            <a:off x="16621840" y="-479312"/>
            <a:ext cx="2662986" cy="4886212"/>
          </a:xfrm>
          <a:custGeom>
            <a:avLst/>
            <a:gdLst/>
            <a:ahLst/>
            <a:cxnLst/>
            <a:rect r="r" b="b" t="t" l="l"/>
            <a:pathLst>
              <a:path h="4886212" w="2662986">
                <a:moveTo>
                  <a:pt x="2662985" y="0"/>
                </a:moveTo>
                <a:lnTo>
                  <a:pt x="0" y="0"/>
                </a:lnTo>
                <a:lnTo>
                  <a:pt x="0" y="4886212"/>
                </a:lnTo>
                <a:lnTo>
                  <a:pt x="2662985" y="4886212"/>
                </a:lnTo>
                <a:lnTo>
                  <a:pt x="2662985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-8686485">
            <a:off x="16227502" y="166467"/>
            <a:ext cx="3527861" cy="5736360"/>
          </a:xfrm>
          <a:custGeom>
            <a:avLst/>
            <a:gdLst/>
            <a:ahLst/>
            <a:cxnLst/>
            <a:rect r="r" b="b" t="t" l="l"/>
            <a:pathLst>
              <a:path h="5736360" w="3527861">
                <a:moveTo>
                  <a:pt x="0" y="0"/>
                </a:moveTo>
                <a:lnTo>
                  <a:pt x="3527861" y="0"/>
                </a:lnTo>
                <a:lnTo>
                  <a:pt x="3527861" y="5736360"/>
                </a:lnTo>
                <a:lnTo>
                  <a:pt x="0" y="57363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-9539829">
            <a:off x="15456551" y="-1956835"/>
            <a:ext cx="2286654" cy="5153022"/>
          </a:xfrm>
          <a:custGeom>
            <a:avLst/>
            <a:gdLst/>
            <a:ahLst/>
            <a:cxnLst/>
            <a:rect r="r" b="b" t="t" l="l"/>
            <a:pathLst>
              <a:path h="5153022" w="2286654">
                <a:moveTo>
                  <a:pt x="0" y="0"/>
                </a:moveTo>
                <a:lnTo>
                  <a:pt x="2286654" y="0"/>
                </a:lnTo>
                <a:lnTo>
                  <a:pt x="2286654" y="5153022"/>
                </a:lnTo>
                <a:lnTo>
                  <a:pt x="0" y="515302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-9857688">
            <a:off x="14350028" y="-1066037"/>
            <a:ext cx="1512593" cy="3226865"/>
          </a:xfrm>
          <a:custGeom>
            <a:avLst/>
            <a:gdLst/>
            <a:ahLst/>
            <a:cxnLst/>
            <a:rect r="r" b="b" t="t" l="l"/>
            <a:pathLst>
              <a:path h="3226865" w="1512593">
                <a:moveTo>
                  <a:pt x="0" y="0"/>
                </a:moveTo>
                <a:lnTo>
                  <a:pt x="1512593" y="0"/>
                </a:lnTo>
                <a:lnTo>
                  <a:pt x="1512593" y="3226865"/>
                </a:lnTo>
                <a:lnTo>
                  <a:pt x="0" y="322686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-9581251">
            <a:off x="12686025" y="-3471178"/>
            <a:ext cx="3393398" cy="5343934"/>
          </a:xfrm>
          <a:custGeom>
            <a:avLst/>
            <a:gdLst/>
            <a:ahLst/>
            <a:cxnLst/>
            <a:rect r="r" b="b" t="t" l="l"/>
            <a:pathLst>
              <a:path h="5343934" w="3393398">
                <a:moveTo>
                  <a:pt x="0" y="0"/>
                </a:moveTo>
                <a:lnTo>
                  <a:pt x="3393398" y="0"/>
                </a:lnTo>
                <a:lnTo>
                  <a:pt x="3393398" y="5343934"/>
                </a:lnTo>
                <a:lnTo>
                  <a:pt x="0" y="534393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true" flipV="false" rot="10518516">
            <a:off x="11544061" y="-1868971"/>
            <a:ext cx="2144198" cy="3182483"/>
          </a:xfrm>
          <a:custGeom>
            <a:avLst/>
            <a:gdLst/>
            <a:ahLst/>
            <a:cxnLst/>
            <a:rect r="r" b="b" t="t" l="l"/>
            <a:pathLst>
              <a:path h="3182483" w="2144198">
                <a:moveTo>
                  <a:pt x="2144198" y="0"/>
                </a:moveTo>
                <a:lnTo>
                  <a:pt x="0" y="0"/>
                </a:lnTo>
                <a:lnTo>
                  <a:pt x="0" y="3182483"/>
                </a:lnTo>
                <a:lnTo>
                  <a:pt x="2144198" y="3182483"/>
                </a:lnTo>
                <a:lnTo>
                  <a:pt x="2144198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7453094">
            <a:off x="7340818" y="-6808883"/>
            <a:ext cx="6876713" cy="6249213"/>
          </a:xfrm>
          <a:custGeom>
            <a:avLst/>
            <a:gdLst/>
            <a:ahLst/>
            <a:cxnLst/>
            <a:rect r="r" b="b" t="t" l="l"/>
            <a:pathLst>
              <a:path h="6249213" w="6876713">
                <a:moveTo>
                  <a:pt x="0" y="0"/>
                </a:moveTo>
                <a:lnTo>
                  <a:pt x="6876713" y="0"/>
                </a:lnTo>
                <a:lnTo>
                  <a:pt x="6876713" y="6249213"/>
                </a:lnTo>
                <a:lnTo>
                  <a:pt x="0" y="6249213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4000500" y="0"/>
            <a:ext cx="10287000" cy="10287000"/>
          </a:xfrm>
          <a:custGeom>
            <a:avLst/>
            <a:gdLst/>
            <a:ahLst/>
            <a:cxnLst/>
            <a:rect r="r" b="b" t="t" l="l"/>
            <a:pathLst>
              <a:path h="10287000" w="10287000">
                <a:moveTo>
                  <a:pt x="0" y="0"/>
                </a:moveTo>
                <a:lnTo>
                  <a:pt x="10287000" y="0"/>
                </a:lnTo>
                <a:lnTo>
                  <a:pt x="10287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8888" r="0" b="-38888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false" rot="951726">
            <a:off x="-990990" y="5866812"/>
            <a:ext cx="2662986" cy="4886212"/>
          </a:xfrm>
          <a:custGeom>
            <a:avLst/>
            <a:gdLst/>
            <a:ahLst/>
            <a:cxnLst/>
            <a:rect r="r" b="b" t="t" l="l"/>
            <a:pathLst>
              <a:path h="4886212" w="2662986">
                <a:moveTo>
                  <a:pt x="2662985" y="0"/>
                </a:moveTo>
                <a:lnTo>
                  <a:pt x="0" y="0"/>
                </a:lnTo>
                <a:lnTo>
                  <a:pt x="0" y="4886212"/>
                </a:lnTo>
                <a:lnTo>
                  <a:pt x="2662985" y="4886212"/>
                </a:lnTo>
                <a:lnTo>
                  <a:pt x="2662985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2122930">
            <a:off x="-1452003" y="4371052"/>
            <a:ext cx="3527861" cy="5736360"/>
          </a:xfrm>
          <a:custGeom>
            <a:avLst/>
            <a:gdLst/>
            <a:ahLst/>
            <a:cxnLst/>
            <a:rect r="r" b="b" t="t" l="l"/>
            <a:pathLst>
              <a:path h="5736360" w="3527861">
                <a:moveTo>
                  <a:pt x="0" y="0"/>
                </a:moveTo>
                <a:lnTo>
                  <a:pt x="3527861" y="0"/>
                </a:lnTo>
                <a:lnTo>
                  <a:pt x="3527861" y="5736360"/>
                </a:lnTo>
                <a:lnTo>
                  <a:pt x="0" y="57363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1269585">
            <a:off x="553536" y="7081494"/>
            <a:ext cx="2286654" cy="5153022"/>
          </a:xfrm>
          <a:custGeom>
            <a:avLst/>
            <a:gdLst/>
            <a:ahLst/>
            <a:cxnLst/>
            <a:rect r="r" b="b" t="t" l="l"/>
            <a:pathLst>
              <a:path h="5153022" w="2286654">
                <a:moveTo>
                  <a:pt x="0" y="0"/>
                </a:moveTo>
                <a:lnTo>
                  <a:pt x="2286653" y="0"/>
                </a:lnTo>
                <a:lnTo>
                  <a:pt x="2286653" y="5153022"/>
                </a:lnTo>
                <a:lnTo>
                  <a:pt x="0" y="515302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951726">
            <a:off x="2433916" y="8120943"/>
            <a:ext cx="1512593" cy="3226865"/>
          </a:xfrm>
          <a:custGeom>
            <a:avLst/>
            <a:gdLst/>
            <a:ahLst/>
            <a:cxnLst/>
            <a:rect r="r" b="b" t="t" l="l"/>
            <a:pathLst>
              <a:path h="3226865" w="1512593">
                <a:moveTo>
                  <a:pt x="0" y="0"/>
                </a:moveTo>
                <a:lnTo>
                  <a:pt x="1512593" y="0"/>
                </a:lnTo>
                <a:lnTo>
                  <a:pt x="1512593" y="3226865"/>
                </a:lnTo>
                <a:lnTo>
                  <a:pt x="0" y="322686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1228163">
            <a:off x="2213423" y="8410992"/>
            <a:ext cx="3393398" cy="5343934"/>
          </a:xfrm>
          <a:custGeom>
            <a:avLst/>
            <a:gdLst/>
            <a:ahLst/>
            <a:cxnLst/>
            <a:rect r="r" b="b" t="t" l="l"/>
            <a:pathLst>
              <a:path h="5343934" w="3393398">
                <a:moveTo>
                  <a:pt x="0" y="0"/>
                </a:moveTo>
                <a:lnTo>
                  <a:pt x="3393398" y="0"/>
                </a:lnTo>
                <a:lnTo>
                  <a:pt x="3393398" y="5343934"/>
                </a:lnTo>
                <a:lnTo>
                  <a:pt x="0" y="534393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false" rot="-272067">
            <a:off x="4606009" y="8975076"/>
            <a:ext cx="2144198" cy="3182483"/>
          </a:xfrm>
          <a:custGeom>
            <a:avLst/>
            <a:gdLst/>
            <a:ahLst/>
            <a:cxnLst/>
            <a:rect r="r" b="b" t="t" l="l"/>
            <a:pathLst>
              <a:path h="3182483" w="2144198">
                <a:moveTo>
                  <a:pt x="2144198" y="0"/>
                </a:moveTo>
                <a:lnTo>
                  <a:pt x="0" y="0"/>
                </a:lnTo>
                <a:lnTo>
                  <a:pt x="0" y="3182483"/>
                </a:lnTo>
                <a:lnTo>
                  <a:pt x="2144198" y="3182483"/>
                </a:lnTo>
                <a:lnTo>
                  <a:pt x="2144198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3337490">
            <a:off x="4067399" y="10853276"/>
            <a:ext cx="6876713" cy="6249213"/>
          </a:xfrm>
          <a:custGeom>
            <a:avLst/>
            <a:gdLst/>
            <a:ahLst/>
            <a:cxnLst/>
            <a:rect r="r" b="b" t="t" l="l"/>
            <a:pathLst>
              <a:path h="6249213" w="6876713">
                <a:moveTo>
                  <a:pt x="0" y="0"/>
                </a:moveTo>
                <a:lnTo>
                  <a:pt x="6876714" y="0"/>
                </a:lnTo>
                <a:lnTo>
                  <a:pt x="6876714" y="6249214"/>
                </a:lnTo>
                <a:lnTo>
                  <a:pt x="0" y="6249214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true" flipV="false" rot="-9857688">
            <a:off x="16621840" y="-479312"/>
            <a:ext cx="2662986" cy="4886212"/>
          </a:xfrm>
          <a:custGeom>
            <a:avLst/>
            <a:gdLst/>
            <a:ahLst/>
            <a:cxnLst/>
            <a:rect r="r" b="b" t="t" l="l"/>
            <a:pathLst>
              <a:path h="4886212" w="2662986">
                <a:moveTo>
                  <a:pt x="2662985" y="0"/>
                </a:moveTo>
                <a:lnTo>
                  <a:pt x="0" y="0"/>
                </a:lnTo>
                <a:lnTo>
                  <a:pt x="0" y="4886212"/>
                </a:lnTo>
                <a:lnTo>
                  <a:pt x="2662985" y="4886212"/>
                </a:lnTo>
                <a:lnTo>
                  <a:pt x="2662985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-8686485">
            <a:off x="16227502" y="166467"/>
            <a:ext cx="3527861" cy="5736360"/>
          </a:xfrm>
          <a:custGeom>
            <a:avLst/>
            <a:gdLst/>
            <a:ahLst/>
            <a:cxnLst/>
            <a:rect r="r" b="b" t="t" l="l"/>
            <a:pathLst>
              <a:path h="5736360" w="3527861">
                <a:moveTo>
                  <a:pt x="0" y="0"/>
                </a:moveTo>
                <a:lnTo>
                  <a:pt x="3527861" y="0"/>
                </a:lnTo>
                <a:lnTo>
                  <a:pt x="3527861" y="5736360"/>
                </a:lnTo>
                <a:lnTo>
                  <a:pt x="0" y="57363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-9539829">
            <a:off x="15456551" y="-1956835"/>
            <a:ext cx="2286654" cy="5153022"/>
          </a:xfrm>
          <a:custGeom>
            <a:avLst/>
            <a:gdLst/>
            <a:ahLst/>
            <a:cxnLst/>
            <a:rect r="r" b="b" t="t" l="l"/>
            <a:pathLst>
              <a:path h="5153022" w="2286654">
                <a:moveTo>
                  <a:pt x="0" y="0"/>
                </a:moveTo>
                <a:lnTo>
                  <a:pt x="2286654" y="0"/>
                </a:lnTo>
                <a:lnTo>
                  <a:pt x="2286654" y="5153022"/>
                </a:lnTo>
                <a:lnTo>
                  <a:pt x="0" y="515302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-9857688">
            <a:off x="14350028" y="-1066037"/>
            <a:ext cx="1512593" cy="3226865"/>
          </a:xfrm>
          <a:custGeom>
            <a:avLst/>
            <a:gdLst/>
            <a:ahLst/>
            <a:cxnLst/>
            <a:rect r="r" b="b" t="t" l="l"/>
            <a:pathLst>
              <a:path h="3226865" w="1512593">
                <a:moveTo>
                  <a:pt x="0" y="0"/>
                </a:moveTo>
                <a:lnTo>
                  <a:pt x="1512593" y="0"/>
                </a:lnTo>
                <a:lnTo>
                  <a:pt x="1512593" y="3226865"/>
                </a:lnTo>
                <a:lnTo>
                  <a:pt x="0" y="322686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-9581251">
            <a:off x="12686025" y="-3471178"/>
            <a:ext cx="3393398" cy="5343934"/>
          </a:xfrm>
          <a:custGeom>
            <a:avLst/>
            <a:gdLst/>
            <a:ahLst/>
            <a:cxnLst/>
            <a:rect r="r" b="b" t="t" l="l"/>
            <a:pathLst>
              <a:path h="5343934" w="3393398">
                <a:moveTo>
                  <a:pt x="0" y="0"/>
                </a:moveTo>
                <a:lnTo>
                  <a:pt x="3393398" y="0"/>
                </a:lnTo>
                <a:lnTo>
                  <a:pt x="3393398" y="5343934"/>
                </a:lnTo>
                <a:lnTo>
                  <a:pt x="0" y="534393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true" flipV="false" rot="10518516">
            <a:off x="11544061" y="-1868971"/>
            <a:ext cx="2144198" cy="3182483"/>
          </a:xfrm>
          <a:custGeom>
            <a:avLst/>
            <a:gdLst/>
            <a:ahLst/>
            <a:cxnLst/>
            <a:rect r="r" b="b" t="t" l="l"/>
            <a:pathLst>
              <a:path h="3182483" w="2144198">
                <a:moveTo>
                  <a:pt x="2144198" y="0"/>
                </a:moveTo>
                <a:lnTo>
                  <a:pt x="0" y="0"/>
                </a:lnTo>
                <a:lnTo>
                  <a:pt x="0" y="3182483"/>
                </a:lnTo>
                <a:lnTo>
                  <a:pt x="2144198" y="3182483"/>
                </a:lnTo>
                <a:lnTo>
                  <a:pt x="2144198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7453094">
            <a:off x="7340818" y="-6808883"/>
            <a:ext cx="6876713" cy="6249213"/>
          </a:xfrm>
          <a:custGeom>
            <a:avLst/>
            <a:gdLst/>
            <a:ahLst/>
            <a:cxnLst/>
            <a:rect r="r" b="b" t="t" l="l"/>
            <a:pathLst>
              <a:path h="6249213" w="6876713">
                <a:moveTo>
                  <a:pt x="0" y="0"/>
                </a:moveTo>
                <a:lnTo>
                  <a:pt x="6876713" y="0"/>
                </a:lnTo>
                <a:lnTo>
                  <a:pt x="6876713" y="6249213"/>
                </a:lnTo>
                <a:lnTo>
                  <a:pt x="0" y="6249213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4000500" y="0"/>
            <a:ext cx="10287000" cy="10287000"/>
          </a:xfrm>
          <a:custGeom>
            <a:avLst/>
            <a:gdLst/>
            <a:ahLst/>
            <a:cxnLst/>
            <a:rect r="r" b="b" t="t" l="l"/>
            <a:pathLst>
              <a:path h="10287000" w="10287000">
                <a:moveTo>
                  <a:pt x="0" y="0"/>
                </a:moveTo>
                <a:lnTo>
                  <a:pt x="10287000" y="0"/>
                </a:lnTo>
                <a:lnTo>
                  <a:pt x="10287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8888" r="0" b="-38888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false" rot="951726">
            <a:off x="-990990" y="5866812"/>
            <a:ext cx="2662986" cy="4886212"/>
          </a:xfrm>
          <a:custGeom>
            <a:avLst/>
            <a:gdLst/>
            <a:ahLst/>
            <a:cxnLst/>
            <a:rect r="r" b="b" t="t" l="l"/>
            <a:pathLst>
              <a:path h="4886212" w="2662986">
                <a:moveTo>
                  <a:pt x="2662985" y="0"/>
                </a:moveTo>
                <a:lnTo>
                  <a:pt x="0" y="0"/>
                </a:lnTo>
                <a:lnTo>
                  <a:pt x="0" y="4886212"/>
                </a:lnTo>
                <a:lnTo>
                  <a:pt x="2662985" y="4886212"/>
                </a:lnTo>
                <a:lnTo>
                  <a:pt x="2662985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2122930">
            <a:off x="-1452003" y="4371052"/>
            <a:ext cx="3527861" cy="5736360"/>
          </a:xfrm>
          <a:custGeom>
            <a:avLst/>
            <a:gdLst/>
            <a:ahLst/>
            <a:cxnLst/>
            <a:rect r="r" b="b" t="t" l="l"/>
            <a:pathLst>
              <a:path h="5736360" w="3527861">
                <a:moveTo>
                  <a:pt x="0" y="0"/>
                </a:moveTo>
                <a:lnTo>
                  <a:pt x="3527861" y="0"/>
                </a:lnTo>
                <a:lnTo>
                  <a:pt x="3527861" y="5736360"/>
                </a:lnTo>
                <a:lnTo>
                  <a:pt x="0" y="57363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1269585">
            <a:off x="553536" y="7081494"/>
            <a:ext cx="2286654" cy="5153022"/>
          </a:xfrm>
          <a:custGeom>
            <a:avLst/>
            <a:gdLst/>
            <a:ahLst/>
            <a:cxnLst/>
            <a:rect r="r" b="b" t="t" l="l"/>
            <a:pathLst>
              <a:path h="5153022" w="2286654">
                <a:moveTo>
                  <a:pt x="0" y="0"/>
                </a:moveTo>
                <a:lnTo>
                  <a:pt x="2286653" y="0"/>
                </a:lnTo>
                <a:lnTo>
                  <a:pt x="2286653" y="5153022"/>
                </a:lnTo>
                <a:lnTo>
                  <a:pt x="0" y="515302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951726">
            <a:off x="2433916" y="8120943"/>
            <a:ext cx="1512593" cy="3226865"/>
          </a:xfrm>
          <a:custGeom>
            <a:avLst/>
            <a:gdLst/>
            <a:ahLst/>
            <a:cxnLst/>
            <a:rect r="r" b="b" t="t" l="l"/>
            <a:pathLst>
              <a:path h="3226865" w="1512593">
                <a:moveTo>
                  <a:pt x="0" y="0"/>
                </a:moveTo>
                <a:lnTo>
                  <a:pt x="1512593" y="0"/>
                </a:lnTo>
                <a:lnTo>
                  <a:pt x="1512593" y="3226865"/>
                </a:lnTo>
                <a:lnTo>
                  <a:pt x="0" y="322686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1228163">
            <a:off x="2213423" y="8410992"/>
            <a:ext cx="3393398" cy="5343934"/>
          </a:xfrm>
          <a:custGeom>
            <a:avLst/>
            <a:gdLst/>
            <a:ahLst/>
            <a:cxnLst/>
            <a:rect r="r" b="b" t="t" l="l"/>
            <a:pathLst>
              <a:path h="5343934" w="3393398">
                <a:moveTo>
                  <a:pt x="0" y="0"/>
                </a:moveTo>
                <a:lnTo>
                  <a:pt x="3393398" y="0"/>
                </a:lnTo>
                <a:lnTo>
                  <a:pt x="3393398" y="5343934"/>
                </a:lnTo>
                <a:lnTo>
                  <a:pt x="0" y="534393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false" rot="-272067">
            <a:off x="4606009" y="8975076"/>
            <a:ext cx="2144198" cy="3182483"/>
          </a:xfrm>
          <a:custGeom>
            <a:avLst/>
            <a:gdLst/>
            <a:ahLst/>
            <a:cxnLst/>
            <a:rect r="r" b="b" t="t" l="l"/>
            <a:pathLst>
              <a:path h="3182483" w="2144198">
                <a:moveTo>
                  <a:pt x="2144198" y="0"/>
                </a:moveTo>
                <a:lnTo>
                  <a:pt x="0" y="0"/>
                </a:lnTo>
                <a:lnTo>
                  <a:pt x="0" y="3182483"/>
                </a:lnTo>
                <a:lnTo>
                  <a:pt x="2144198" y="3182483"/>
                </a:lnTo>
                <a:lnTo>
                  <a:pt x="2144198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3337490">
            <a:off x="4067399" y="10853276"/>
            <a:ext cx="6876713" cy="6249213"/>
          </a:xfrm>
          <a:custGeom>
            <a:avLst/>
            <a:gdLst/>
            <a:ahLst/>
            <a:cxnLst/>
            <a:rect r="r" b="b" t="t" l="l"/>
            <a:pathLst>
              <a:path h="6249213" w="6876713">
                <a:moveTo>
                  <a:pt x="0" y="0"/>
                </a:moveTo>
                <a:lnTo>
                  <a:pt x="6876714" y="0"/>
                </a:lnTo>
                <a:lnTo>
                  <a:pt x="6876714" y="6249214"/>
                </a:lnTo>
                <a:lnTo>
                  <a:pt x="0" y="6249214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true" flipV="false" rot="-9857688">
            <a:off x="16621840" y="-479312"/>
            <a:ext cx="2662986" cy="4886212"/>
          </a:xfrm>
          <a:custGeom>
            <a:avLst/>
            <a:gdLst/>
            <a:ahLst/>
            <a:cxnLst/>
            <a:rect r="r" b="b" t="t" l="l"/>
            <a:pathLst>
              <a:path h="4886212" w="2662986">
                <a:moveTo>
                  <a:pt x="2662985" y="0"/>
                </a:moveTo>
                <a:lnTo>
                  <a:pt x="0" y="0"/>
                </a:lnTo>
                <a:lnTo>
                  <a:pt x="0" y="4886212"/>
                </a:lnTo>
                <a:lnTo>
                  <a:pt x="2662985" y="4886212"/>
                </a:lnTo>
                <a:lnTo>
                  <a:pt x="2662985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-8686485">
            <a:off x="16227502" y="166467"/>
            <a:ext cx="3527861" cy="5736360"/>
          </a:xfrm>
          <a:custGeom>
            <a:avLst/>
            <a:gdLst/>
            <a:ahLst/>
            <a:cxnLst/>
            <a:rect r="r" b="b" t="t" l="l"/>
            <a:pathLst>
              <a:path h="5736360" w="3527861">
                <a:moveTo>
                  <a:pt x="0" y="0"/>
                </a:moveTo>
                <a:lnTo>
                  <a:pt x="3527861" y="0"/>
                </a:lnTo>
                <a:lnTo>
                  <a:pt x="3527861" y="5736360"/>
                </a:lnTo>
                <a:lnTo>
                  <a:pt x="0" y="57363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-9539829">
            <a:off x="15456551" y="-1956835"/>
            <a:ext cx="2286654" cy="5153022"/>
          </a:xfrm>
          <a:custGeom>
            <a:avLst/>
            <a:gdLst/>
            <a:ahLst/>
            <a:cxnLst/>
            <a:rect r="r" b="b" t="t" l="l"/>
            <a:pathLst>
              <a:path h="5153022" w="2286654">
                <a:moveTo>
                  <a:pt x="0" y="0"/>
                </a:moveTo>
                <a:lnTo>
                  <a:pt x="2286654" y="0"/>
                </a:lnTo>
                <a:lnTo>
                  <a:pt x="2286654" y="5153022"/>
                </a:lnTo>
                <a:lnTo>
                  <a:pt x="0" y="515302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-9857688">
            <a:off x="14350028" y="-1066037"/>
            <a:ext cx="1512593" cy="3226865"/>
          </a:xfrm>
          <a:custGeom>
            <a:avLst/>
            <a:gdLst/>
            <a:ahLst/>
            <a:cxnLst/>
            <a:rect r="r" b="b" t="t" l="l"/>
            <a:pathLst>
              <a:path h="3226865" w="1512593">
                <a:moveTo>
                  <a:pt x="0" y="0"/>
                </a:moveTo>
                <a:lnTo>
                  <a:pt x="1512593" y="0"/>
                </a:lnTo>
                <a:lnTo>
                  <a:pt x="1512593" y="3226865"/>
                </a:lnTo>
                <a:lnTo>
                  <a:pt x="0" y="322686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-9581251">
            <a:off x="12686025" y="-3471178"/>
            <a:ext cx="3393398" cy="5343934"/>
          </a:xfrm>
          <a:custGeom>
            <a:avLst/>
            <a:gdLst/>
            <a:ahLst/>
            <a:cxnLst/>
            <a:rect r="r" b="b" t="t" l="l"/>
            <a:pathLst>
              <a:path h="5343934" w="3393398">
                <a:moveTo>
                  <a:pt x="0" y="0"/>
                </a:moveTo>
                <a:lnTo>
                  <a:pt x="3393398" y="0"/>
                </a:lnTo>
                <a:lnTo>
                  <a:pt x="3393398" y="5343934"/>
                </a:lnTo>
                <a:lnTo>
                  <a:pt x="0" y="534393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true" flipV="false" rot="10518516">
            <a:off x="11544061" y="-1868971"/>
            <a:ext cx="2144198" cy="3182483"/>
          </a:xfrm>
          <a:custGeom>
            <a:avLst/>
            <a:gdLst/>
            <a:ahLst/>
            <a:cxnLst/>
            <a:rect r="r" b="b" t="t" l="l"/>
            <a:pathLst>
              <a:path h="3182483" w="2144198">
                <a:moveTo>
                  <a:pt x="2144198" y="0"/>
                </a:moveTo>
                <a:lnTo>
                  <a:pt x="0" y="0"/>
                </a:lnTo>
                <a:lnTo>
                  <a:pt x="0" y="3182483"/>
                </a:lnTo>
                <a:lnTo>
                  <a:pt x="2144198" y="3182483"/>
                </a:lnTo>
                <a:lnTo>
                  <a:pt x="2144198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7453094">
            <a:off x="7340818" y="-6808883"/>
            <a:ext cx="6876713" cy="6249213"/>
          </a:xfrm>
          <a:custGeom>
            <a:avLst/>
            <a:gdLst/>
            <a:ahLst/>
            <a:cxnLst/>
            <a:rect r="r" b="b" t="t" l="l"/>
            <a:pathLst>
              <a:path h="6249213" w="6876713">
                <a:moveTo>
                  <a:pt x="0" y="0"/>
                </a:moveTo>
                <a:lnTo>
                  <a:pt x="6876713" y="0"/>
                </a:lnTo>
                <a:lnTo>
                  <a:pt x="6876713" y="6249213"/>
                </a:lnTo>
                <a:lnTo>
                  <a:pt x="0" y="6249213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4000500" y="0"/>
            <a:ext cx="10287000" cy="10287000"/>
          </a:xfrm>
          <a:custGeom>
            <a:avLst/>
            <a:gdLst/>
            <a:ahLst/>
            <a:cxnLst/>
            <a:rect r="r" b="b" t="t" l="l"/>
            <a:pathLst>
              <a:path h="10287000" w="10287000">
                <a:moveTo>
                  <a:pt x="0" y="0"/>
                </a:moveTo>
                <a:lnTo>
                  <a:pt x="10287000" y="0"/>
                </a:lnTo>
                <a:lnTo>
                  <a:pt x="10287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8888" r="0" b="-38888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false" rot="951726">
            <a:off x="-990990" y="5866812"/>
            <a:ext cx="2662986" cy="4886212"/>
          </a:xfrm>
          <a:custGeom>
            <a:avLst/>
            <a:gdLst/>
            <a:ahLst/>
            <a:cxnLst/>
            <a:rect r="r" b="b" t="t" l="l"/>
            <a:pathLst>
              <a:path h="4886212" w="2662986">
                <a:moveTo>
                  <a:pt x="2662985" y="0"/>
                </a:moveTo>
                <a:lnTo>
                  <a:pt x="0" y="0"/>
                </a:lnTo>
                <a:lnTo>
                  <a:pt x="0" y="4886212"/>
                </a:lnTo>
                <a:lnTo>
                  <a:pt x="2662985" y="4886212"/>
                </a:lnTo>
                <a:lnTo>
                  <a:pt x="2662985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2122930">
            <a:off x="-1452003" y="4371052"/>
            <a:ext cx="3527861" cy="5736360"/>
          </a:xfrm>
          <a:custGeom>
            <a:avLst/>
            <a:gdLst/>
            <a:ahLst/>
            <a:cxnLst/>
            <a:rect r="r" b="b" t="t" l="l"/>
            <a:pathLst>
              <a:path h="5736360" w="3527861">
                <a:moveTo>
                  <a:pt x="0" y="0"/>
                </a:moveTo>
                <a:lnTo>
                  <a:pt x="3527861" y="0"/>
                </a:lnTo>
                <a:lnTo>
                  <a:pt x="3527861" y="5736360"/>
                </a:lnTo>
                <a:lnTo>
                  <a:pt x="0" y="57363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1269585">
            <a:off x="553536" y="7081494"/>
            <a:ext cx="2286654" cy="5153022"/>
          </a:xfrm>
          <a:custGeom>
            <a:avLst/>
            <a:gdLst/>
            <a:ahLst/>
            <a:cxnLst/>
            <a:rect r="r" b="b" t="t" l="l"/>
            <a:pathLst>
              <a:path h="5153022" w="2286654">
                <a:moveTo>
                  <a:pt x="0" y="0"/>
                </a:moveTo>
                <a:lnTo>
                  <a:pt x="2286653" y="0"/>
                </a:lnTo>
                <a:lnTo>
                  <a:pt x="2286653" y="5153022"/>
                </a:lnTo>
                <a:lnTo>
                  <a:pt x="0" y="515302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951726">
            <a:off x="2433916" y="8120943"/>
            <a:ext cx="1512593" cy="3226865"/>
          </a:xfrm>
          <a:custGeom>
            <a:avLst/>
            <a:gdLst/>
            <a:ahLst/>
            <a:cxnLst/>
            <a:rect r="r" b="b" t="t" l="l"/>
            <a:pathLst>
              <a:path h="3226865" w="1512593">
                <a:moveTo>
                  <a:pt x="0" y="0"/>
                </a:moveTo>
                <a:lnTo>
                  <a:pt x="1512593" y="0"/>
                </a:lnTo>
                <a:lnTo>
                  <a:pt x="1512593" y="3226865"/>
                </a:lnTo>
                <a:lnTo>
                  <a:pt x="0" y="322686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1228163">
            <a:off x="2213423" y="8410992"/>
            <a:ext cx="3393398" cy="5343934"/>
          </a:xfrm>
          <a:custGeom>
            <a:avLst/>
            <a:gdLst/>
            <a:ahLst/>
            <a:cxnLst/>
            <a:rect r="r" b="b" t="t" l="l"/>
            <a:pathLst>
              <a:path h="5343934" w="3393398">
                <a:moveTo>
                  <a:pt x="0" y="0"/>
                </a:moveTo>
                <a:lnTo>
                  <a:pt x="3393398" y="0"/>
                </a:lnTo>
                <a:lnTo>
                  <a:pt x="3393398" y="5343934"/>
                </a:lnTo>
                <a:lnTo>
                  <a:pt x="0" y="534393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false" rot="-272067">
            <a:off x="4606009" y="8975076"/>
            <a:ext cx="2144198" cy="3182483"/>
          </a:xfrm>
          <a:custGeom>
            <a:avLst/>
            <a:gdLst/>
            <a:ahLst/>
            <a:cxnLst/>
            <a:rect r="r" b="b" t="t" l="l"/>
            <a:pathLst>
              <a:path h="3182483" w="2144198">
                <a:moveTo>
                  <a:pt x="2144198" y="0"/>
                </a:moveTo>
                <a:lnTo>
                  <a:pt x="0" y="0"/>
                </a:lnTo>
                <a:lnTo>
                  <a:pt x="0" y="3182483"/>
                </a:lnTo>
                <a:lnTo>
                  <a:pt x="2144198" y="3182483"/>
                </a:lnTo>
                <a:lnTo>
                  <a:pt x="2144198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3337490">
            <a:off x="4067399" y="10853276"/>
            <a:ext cx="6876713" cy="6249213"/>
          </a:xfrm>
          <a:custGeom>
            <a:avLst/>
            <a:gdLst/>
            <a:ahLst/>
            <a:cxnLst/>
            <a:rect r="r" b="b" t="t" l="l"/>
            <a:pathLst>
              <a:path h="6249213" w="6876713">
                <a:moveTo>
                  <a:pt x="0" y="0"/>
                </a:moveTo>
                <a:lnTo>
                  <a:pt x="6876714" y="0"/>
                </a:lnTo>
                <a:lnTo>
                  <a:pt x="6876714" y="6249214"/>
                </a:lnTo>
                <a:lnTo>
                  <a:pt x="0" y="6249214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true" flipV="false" rot="-9857688">
            <a:off x="16621840" y="-479312"/>
            <a:ext cx="2662986" cy="4886212"/>
          </a:xfrm>
          <a:custGeom>
            <a:avLst/>
            <a:gdLst/>
            <a:ahLst/>
            <a:cxnLst/>
            <a:rect r="r" b="b" t="t" l="l"/>
            <a:pathLst>
              <a:path h="4886212" w="2662986">
                <a:moveTo>
                  <a:pt x="2662985" y="0"/>
                </a:moveTo>
                <a:lnTo>
                  <a:pt x="0" y="0"/>
                </a:lnTo>
                <a:lnTo>
                  <a:pt x="0" y="4886212"/>
                </a:lnTo>
                <a:lnTo>
                  <a:pt x="2662985" y="4886212"/>
                </a:lnTo>
                <a:lnTo>
                  <a:pt x="2662985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-8686485">
            <a:off x="16227502" y="166467"/>
            <a:ext cx="3527861" cy="5736360"/>
          </a:xfrm>
          <a:custGeom>
            <a:avLst/>
            <a:gdLst/>
            <a:ahLst/>
            <a:cxnLst/>
            <a:rect r="r" b="b" t="t" l="l"/>
            <a:pathLst>
              <a:path h="5736360" w="3527861">
                <a:moveTo>
                  <a:pt x="0" y="0"/>
                </a:moveTo>
                <a:lnTo>
                  <a:pt x="3527861" y="0"/>
                </a:lnTo>
                <a:lnTo>
                  <a:pt x="3527861" y="5736360"/>
                </a:lnTo>
                <a:lnTo>
                  <a:pt x="0" y="57363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-9539829">
            <a:off x="15456551" y="-1956835"/>
            <a:ext cx="2286654" cy="5153022"/>
          </a:xfrm>
          <a:custGeom>
            <a:avLst/>
            <a:gdLst/>
            <a:ahLst/>
            <a:cxnLst/>
            <a:rect r="r" b="b" t="t" l="l"/>
            <a:pathLst>
              <a:path h="5153022" w="2286654">
                <a:moveTo>
                  <a:pt x="0" y="0"/>
                </a:moveTo>
                <a:lnTo>
                  <a:pt x="2286654" y="0"/>
                </a:lnTo>
                <a:lnTo>
                  <a:pt x="2286654" y="5153022"/>
                </a:lnTo>
                <a:lnTo>
                  <a:pt x="0" y="515302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-9857688">
            <a:off x="14350028" y="-1066037"/>
            <a:ext cx="1512593" cy="3226865"/>
          </a:xfrm>
          <a:custGeom>
            <a:avLst/>
            <a:gdLst/>
            <a:ahLst/>
            <a:cxnLst/>
            <a:rect r="r" b="b" t="t" l="l"/>
            <a:pathLst>
              <a:path h="3226865" w="1512593">
                <a:moveTo>
                  <a:pt x="0" y="0"/>
                </a:moveTo>
                <a:lnTo>
                  <a:pt x="1512593" y="0"/>
                </a:lnTo>
                <a:lnTo>
                  <a:pt x="1512593" y="3226865"/>
                </a:lnTo>
                <a:lnTo>
                  <a:pt x="0" y="322686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-9581251">
            <a:off x="12686025" y="-3471178"/>
            <a:ext cx="3393398" cy="5343934"/>
          </a:xfrm>
          <a:custGeom>
            <a:avLst/>
            <a:gdLst/>
            <a:ahLst/>
            <a:cxnLst/>
            <a:rect r="r" b="b" t="t" l="l"/>
            <a:pathLst>
              <a:path h="5343934" w="3393398">
                <a:moveTo>
                  <a:pt x="0" y="0"/>
                </a:moveTo>
                <a:lnTo>
                  <a:pt x="3393398" y="0"/>
                </a:lnTo>
                <a:lnTo>
                  <a:pt x="3393398" y="5343934"/>
                </a:lnTo>
                <a:lnTo>
                  <a:pt x="0" y="534393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true" flipV="false" rot="10518516">
            <a:off x="11544061" y="-1868971"/>
            <a:ext cx="2144198" cy="3182483"/>
          </a:xfrm>
          <a:custGeom>
            <a:avLst/>
            <a:gdLst/>
            <a:ahLst/>
            <a:cxnLst/>
            <a:rect r="r" b="b" t="t" l="l"/>
            <a:pathLst>
              <a:path h="3182483" w="2144198">
                <a:moveTo>
                  <a:pt x="2144198" y="0"/>
                </a:moveTo>
                <a:lnTo>
                  <a:pt x="0" y="0"/>
                </a:lnTo>
                <a:lnTo>
                  <a:pt x="0" y="3182483"/>
                </a:lnTo>
                <a:lnTo>
                  <a:pt x="2144198" y="3182483"/>
                </a:lnTo>
                <a:lnTo>
                  <a:pt x="2144198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7453094">
            <a:off x="7340818" y="-6808883"/>
            <a:ext cx="6876713" cy="6249213"/>
          </a:xfrm>
          <a:custGeom>
            <a:avLst/>
            <a:gdLst/>
            <a:ahLst/>
            <a:cxnLst/>
            <a:rect r="r" b="b" t="t" l="l"/>
            <a:pathLst>
              <a:path h="6249213" w="6876713">
                <a:moveTo>
                  <a:pt x="0" y="0"/>
                </a:moveTo>
                <a:lnTo>
                  <a:pt x="6876713" y="0"/>
                </a:lnTo>
                <a:lnTo>
                  <a:pt x="6876713" y="6249213"/>
                </a:lnTo>
                <a:lnTo>
                  <a:pt x="0" y="6249213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4000500" y="0"/>
            <a:ext cx="10287000" cy="10287000"/>
          </a:xfrm>
          <a:custGeom>
            <a:avLst/>
            <a:gdLst/>
            <a:ahLst/>
            <a:cxnLst/>
            <a:rect r="r" b="b" t="t" l="l"/>
            <a:pathLst>
              <a:path h="10287000" w="10287000">
                <a:moveTo>
                  <a:pt x="0" y="0"/>
                </a:moveTo>
                <a:lnTo>
                  <a:pt x="10287000" y="0"/>
                </a:lnTo>
                <a:lnTo>
                  <a:pt x="10287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8888" r="0" b="-38888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false" rot="951726">
            <a:off x="-990990" y="5866812"/>
            <a:ext cx="2662986" cy="4886212"/>
          </a:xfrm>
          <a:custGeom>
            <a:avLst/>
            <a:gdLst/>
            <a:ahLst/>
            <a:cxnLst/>
            <a:rect r="r" b="b" t="t" l="l"/>
            <a:pathLst>
              <a:path h="4886212" w="2662986">
                <a:moveTo>
                  <a:pt x="2662985" y="0"/>
                </a:moveTo>
                <a:lnTo>
                  <a:pt x="0" y="0"/>
                </a:lnTo>
                <a:lnTo>
                  <a:pt x="0" y="4886212"/>
                </a:lnTo>
                <a:lnTo>
                  <a:pt x="2662985" y="4886212"/>
                </a:lnTo>
                <a:lnTo>
                  <a:pt x="2662985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2122930">
            <a:off x="-1452003" y="4371052"/>
            <a:ext cx="3527861" cy="5736360"/>
          </a:xfrm>
          <a:custGeom>
            <a:avLst/>
            <a:gdLst/>
            <a:ahLst/>
            <a:cxnLst/>
            <a:rect r="r" b="b" t="t" l="l"/>
            <a:pathLst>
              <a:path h="5736360" w="3527861">
                <a:moveTo>
                  <a:pt x="0" y="0"/>
                </a:moveTo>
                <a:lnTo>
                  <a:pt x="3527861" y="0"/>
                </a:lnTo>
                <a:lnTo>
                  <a:pt x="3527861" y="5736360"/>
                </a:lnTo>
                <a:lnTo>
                  <a:pt x="0" y="57363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1269585">
            <a:off x="553536" y="7081494"/>
            <a:ext cx="2286654" cy="5153022"/>
          </a:xfrm>
          <a:custGeom>
            <a:avLst/>
            <a:gdLst/>
            <a:ahLst/>
            <a:cxnLst/>
            <a:rect r="r" b="b" t="t" l="l"/>
            <a:pathLst>
              <a:path h="5153022" w="2286654">
                <a:moveTo>
                  <a:pt x="0" y="0"/>
                </a:moveTo>
                <a:lnTo>
                  <a:pt x="2286653" y="0"/>
                </a:lnTo>
                <a:lnTo>
                  <a:pt x="2286653" y="5153022"/>
                </a:lnTo>
                <a:lnTo>
                  <a:pt x="0" y="515302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951726">
            <a:off x="2433916" y="8120943"/>
            <a:ext cx="1512593" cy="3226865"/>
          </a:xfrm>
          <a:custGeom>
            <a:avLst/>
            <a:gdLst/>
            <a:ahLst/>
            <a:cxnLst/>
            <a:rect r="r" b="b" t="t" l="l"/>
            <a:pathLst>
              <a:path h="3226865" w="1512593">
                <a:moveTo>
                  <a:pt x="0" y="0"/>
                </a:moveTo>
                <a:lnTo>
                  <a:pt x="1512593" y="0"/>
                </a:lnTo>
                <a:lnTo>
                  <a:pt x="1512593" y="3226865"/>
                </a:lnTo>
                <a:lnTo>
                  <a:pt x="0" y="322686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1228163">
            <a:off x="2213423" y="8410992"/>
            <a:ext cx="3393398" cy="5343934"/>
          </a:xfrm>
          <a:custGeom>
            <a:avLst/>
            <a:gdLst/>
            <a:ahLst/>
            <a:cxnLst/>
            <a:rect r="r" b="b" t="t" l="l"/>
            <a:pathLst>
              <a:path h="5343934" w="3393398">
                <a:moveTo>
                  <a:pt x="0" y="0"/>
                </a:moveTo>
                <a:lnTo>
                  <a:pt x="3393398" y="0"/>
                </a:lnTo>
                <a:lnTo>
                  <a:pt x="3393398" y="5343934"/>
                </a:lnTo>
                <a:lnTo>
                  <a:pt x="0" y="534393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false" rot="-272067">
            <a:off x="4606009" y="8975076"/>
            <a:ext cx="2144198" cy="3182483"/>
          </a:xfrm>
          <a:custGeom>
            <a:avLst/>
            <a:gdLst/>
            <a:ahLst/>
            <a:cxnLst/>
            <a:rect r="r" b="b" t="t" l="l"/>
            <a:pathLst>
              <a:path h="3182483" w="2144198">
                <a:moveTo>
                  <a:pt x="2144198" y="0"/>
                </a:moveTo>
                <a:lnTo>
                  <a:pt x="0" y="0"/>
                </a:lnTo>
                <a:lnTo>
                  <a:pt x="0" y="3182483"/>
                </a:lnTo>
                <a:lnTo>
                  <a:pt x="2144198" y="3182483"/>
                </a:lnTo>
                <a:lnTo>
                  <a:pt x="2144198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3337490">
            <a:off x="4067399" y="10853276"/>
            <a:ext cx="6876713" cy="6249213"/>
          </a:xfrm>
          <a:custGeom>
            <a:avLst/>
            <a:gdLst/>
            <a:ahLst/>
            <a:cxnLst/>
            <a:rect r="r" b="b" t="t" l="l"/>
            <a:pathLst>
              <a:path h="6249213" w="6876713">
                <a:moveTo>
                  <a:pt x="0" y="0"/>
                </a:moveTo>
                <a:lnTo>
                  <a:pt x="6876714" y="0"/>
                </a:lnTo>
                <a:lnTo>
                  <a:pt x="6876714" y="6249214"/>
                </a:lnTo>
                <a:lnTo>
                  <a:pt x="0" y="6249214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true" flipV="false" rot="-9857688">
            <a:off x="16621840" y="-479312"/>
            <a:ext cx="2662986" cy="4886212"/>
          </a:xfrm>
          <a:custGeom>
            <a:avLst/>
            <a:gdLst/>
            <a:ahLst/>
            <a:cxnLst/>
            <a:rect r="r" b="b" t="t" l="l"/>
            <a:pathLst>
              <a:path h="4886212" w="2662986">
                <a:moveTo>
                  <a:pt x="2662985" y="0"/>
                </a:moveTo>
                <a:lnTo>
                  <a:pt x="0" y="0"/>
                </a:lnTo>
                <a:lnTo>
                  <a:pt x="0" y="4886212"/>
                </a:lnTo>
                <a:lnTo>
                  <a:pt x="2662985" y="4886212"/>
                </a:lnTo>
                <a:lnTo>
                  <a:pt x="2662985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-8686485">
            <a:off x="16227502" y="166467"/>
            <a:ext cx="3527861" cy="5736360"/>
          </a:xfrm>
          <a:custGeom>
            <a:avLst/>
            <a:gdLst/>
            <a:ahLst/>
            <a:cxnLst/>
            <a:rect r="r" b="b" t="t" l="l"/>
            <a:pathLst>
              <a:path h="5736360" w="3527861">
                <a:moveTo>
                  <a:pt x="0" y="0"/>
                </a:moveTo>
                <a:lnTo>
                  <a:pt x="3527861" y="0"/>
                </a:lnTo>
                <a:lnTo>
                  <a:pt x="3527861" y="5736360"/>
                </a:lnTo>
                <a:lnTo>
                  <a:pt x="0" y="57363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-9539829">
            <a:off x="15456551" y="-1956835"/>
            <a:ext cx="2286654" cy="5153022"/>
          </a:xfrm>
          <a:custGeom>
            <a:avLst/>
            <a:gdLst/>
            <a:ahLst/>
            <a:cxnLst/>
            <a:rect r="r" b="b" t="t" l="l"/>
            <a:pathLst>
              <a:path h="5153022" w="2286654">
                <a:moveTo>
                  <a:pt x="0" y="0"/>
                </a:moveTo>
                <a:lnTo>
                  <a:pt x="2286654" y="0"/>
                </a:lnTo>
                <a:lnTo>
                  <a:pt x="2286654" y="5153022"/>
                </a:lnTo>
                <a:lnTo>
                  <a:pt x="0" y="515302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-9857688">
            <a:off x="14350028" y="-1066037"/>
            <a:ext cx="1512593" cy="3226865"/>
          </a:xfrm>
          <a:custGeom>
            <a:avLst/>
            <a:gdLst/>
            <a:ahLst/>
            <a:cxnLst/>
            <a:rect r="r" b="b" t="t" l="l"/>
            <a:pathLst>
              <a:path h="3226865" w="1512593">
                <a:moveTo>
                  <a:pt x="0" y="0"/>
                </a:moveTo>
                <a:lnTo>
                  <a:pt x="1512593" y="0"/>
                </a:lnTo>
                <a:lnTo>
                  <a:pt x="1512593" y="3226865"/>
                </a:lnTo>
                <a:lnTo>
                  <a:pt x="0" y="322686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-9581251">
            <a:off x="12686025" y="-3471178"/>
            <a:ext cx="3393398" cy="5343934"/>
          </a:xfrm>
          <a:custGeom>
            <a:avLst/>
            <a:gdLst/>
            <a:ahLst/>
            <a:cxnLst/>
            <a:rect r="r" b="b" t="t" l="l"/>
            <a:pathLst>
              <a:path h="5343934" w="3393398">
                <a:moveTo>
                  <a:pt x="0" y="0"/>
                </a:moveTo>
                <a:lnTo>
                  <a:pt x="3393398" y="0"/>
                </a:lnTo>
                <a:lnTo>
                  <a:pt x="3393398" y="5343934"/>
                </a:lnTo>
                <a:lnTo>
                  <a:pt x="0" y="534393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true" flipV="false" rot="10518516">
            <a:off x="11544061" y="-1868971"/>
            <a:ext cx="2144198" cy="3182483"/>
          </a:xfrm>
          <a:custGeom>
            <a:avLst/>
            <a:gdLst/>
            <a:ahLst/>
            <a:cxnLst/>
            <a:rect r="r" b="b" t="t" l="l"/>
            <a:pathLst>
              <a:path h="3182483" w="2144198">
                <a:moveTo>
                  <a:pt x="2144198" y="0"/>
                </a:moveTo>
                <a:lnTo>
                  <a:pt x="0" y="0"/>
                </a:lnTo>
                <a:lnTo>
                  <a:pt x="0" y="3182483"/>
                </a:lnTo>
                <a:lnTo>
                  <a:pt x="2144198" y="3182483"/>
                </a:lnTo>
                <a:lnTo>
                  <a:pt x="2144198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7453094">
            <a:off x="7340818" y="-6808883"/>
            <a:ext cx="6876713" cy="6249213"/>
          </a:xfrm>
          <a:custGeom>
            <a:avLst/>
            <a:gdLst/>
            <a:ahLst/>
            <a:cxnLst/>
            <a:rect r="r" b="b" t="t" l="l"/>
            <a:pathLst>
              <a:path h="6249213" w="6876713">
                <a:moveTo>
                  <a:pt x="0" y="0"/>
                </a:moveTo>
                <a:lnTo>
                  <a:pt x="6876713" y="0"/>
                </a:lnTo>
                <a:lnTo>
                  <a:pt x="6876713" y="6249213"/>
                </a:lnTo>
                <a:lnTo>
                  <a:pt x="0" y="6249213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4000500" y="0"/>
            <a:ext cx="10287000" cy="10287000"/>
          </a:xfrm>
          <a:custGeom>
            <a:avLst/>
            <a:gdLst/>
            <a:ahLst/>
            <a:cxnLst/>
            <a:rect r="r" b="b" t="t" l="l"/>
            <a:pathLst>
              <a:path h="10287000" w="10287000">
                <a:moveTo>
                  <a:pt x="0" y="0"/>
                </a:moveTo>
                <a:lnTo>
                  <a:pt x="10287000" y="0"/>
                </a:lnTo>
                <a:lnTo>
                  <a:pt x="10287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8888" r="0" b="-38888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false" rot="951726">
            <a:off x="-990990" y="5866812"/>
            <a:ext cx="2662986" cy="4886212"/>
          </a:xfrm>
          <a:custGeom>
            <a:avLst/>
            <a:gdLst/>
            <a:ahLst/>
            <a:cxnLst/>
            <a:rect r="r" b="b" t="t" l="l"/>
            <a:pathLst>
              <a:path h="4886212" w="2662986">
                <a:moveTo>
                  <a:pt x="2662985" y="0"/>
                </a:moveTo>
                <a:lnTo>
                  <a:pt x="0" y="0"/>
                </a:lnTo>
                <a:lnTo>
                  <a:pt x="0" y="4886212"/>
                </a:lnTo>
                <a:lnTo>
                  <a:pt x="2662985" y="4886212"/>
                </a:lnTo>
                <a:lnTo>
                  <a:pt x="2662985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2122930">
            <a:off x="-1452003" y="4371052"/>
            <a:ext cx="3527861" cy="5736360"/>
          </a:xfrm>
          <a:custGeom>
            <a:avLst/>
            <a:gdLst/>
            <a:ahLst/>
            <a:cxnLst/>
            <a:rect r="r" b="b" t="t" l="l"/>
            <a:pathLst>
              <a:path h="5736360" w="3527861">
                <a:moveTo>
                  <a:pt x="0" y="0"/>
                </a:moveTo>
                <a:lnTo>
                  <a:pt x="3527861" y="0"/>
                </a:lnTo>
                <a:lnTo>
                  <a:pt x="3527861" y="5736360"/>
                </a:lnTo>
                <a:lnTo>
                  <a:pt x="0" y="57363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1269585">
            <a:off x="553536" y="7081494"/>
            <a:ext cx="2286654" cy="5153022"/>
          </a:xfrm>
          <a:custGeom>
            <a:avLst/>
            <a:gdLst/>
            <a:ahLst/>
            <a:cxnLst/>
            <a:rect r="r" b="b" t="t" l="l"/>
            <a:pathLst>
              <a:path h="5153022" w="2286654">
                <a:moveTo>
                  <a:pt x="0" y="0"/>
                </a:moveTo>
                <a:lnTo>
                  <a:pt x="2286653" y="0"/>
                </a:lnTo>
                <a:lnTo>
                  <a:pt x="2286653" y="5153022"/>
                </a:lnTo>
                <a:lnTo>
                  <a:pt x="0" y="515302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951726">
            <a:off x="2433916" y="8120943"/>
            <a:ext cx="1512593" cy="3226865"/>
          </a:xfrm>
          <a:custGeom>
            <a:avLst/>
            <a:gdLst/>
            <a:ahLst/>
            <a:cxnLst/>
            <a:rect r="r" b="b" t="t" l="l"/>
            <a:pathLst>
              <a:path h="3226865" w="1512593">
                <a:moveTo>
                  <a:pt x="0" y="0"/>
                </a:moveTo>
                <a:lnTo>
                  <a:pt x="1512593" y="0"/>
                </a:lnTo>
                <a:lnTo>
                  <a:pt x="1512593" y="3226865"/>
                </a:lnTo>
                <a:lnTo>
                  <a:pt x="0" y="322686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1228163">
            <a:off x="2213423" y="8410992"/>
            <a:ext cx="3393398" cy="5343934"/>
          </a:xfrm>
          <a:custGeom>
            <a:avLst/>
            <a:gdLst/>
            <a:ahLst/>
            <a:cxnLst/>
            <a:rect r="r" b="b" t="t" l="l"/>
            <a:pathLst>
              <a:path h="5343934" w="3393398">
                <a:moveTo>
                  <a:pt x="0" y="0"/>
                </a:moveTo>
                <a:lnTo>
                  <a:pt x="3393398" y="0"/>
                </a:lnTo>
                <a:lnTo>
                  <a:pt x="3393398" y="5343934"/>
                </a:lnTo>
                <a:lnTo>
                  <a:pt x="0" y="534393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false" rot="-272067">
            <a:off x="4606009" y="8975076"/>
            <a:ext cx="2144198" cy="3182483"/>
          </a:xfrm>
          <a:custGeom>
            <a:avLst/>
            <a:gdLst/>
            <a:ahLst/>
            <a:cxnLst/>
            <a:rect r="r" b="b" t="t" l="l"/>
            <a:pathLst>
              <a:path h="3182483" w="2144198">
                <a:moveTo>
                  <a:pt x="2144198" y="0"/>
                </a:moveTo>
                <a:lnTo>
                  <a:pt x="0" y="0"/>
                </a:lnTo>
                <a:lnTo>
                  <a:pt x="0" y="3182483"/>
                </a:lnTo>
                <a:lnTo>
                  <a:pt x="2144198" y="3182483"/>
                </a:lnTo>
                <a:lnTo>
                  <a:pt x="2144198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3337490">
            <a:off x="4067399" y="10853276"/>
            <a:ext cx="6876713" cy="6249213"/>
          </a:xfrm>
          <a:custGeom>
            <a:avLst/>
            <a:gdLst/>
            <a:ahLst/>
            <a:cxnLst/>
            <a:rect r="r" b="b" t="t" l="l"/>
            <a:pathLst>
              <a:path h="6249213" w="6876713">
                <a:moveTo>
                  <a:pt x="0" y="0"/>
                </a:moveTo>
                <a:lnTo>
                  <a:pt x="6876714" y="0"/>
                </a:lnTo>
                <a:lnTo>
                  <a:pt x="6876714" y="6249214"/>
                </a:lnTo>
                <a:lnTo>
                  <a:pt x="0" y="6249214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true" flipV="false" rot="-9857688">
            <a:off x="16621840" y="-479312"/>
            <a:ext cx="2662986" cy="4886212"/>
          </a:xfrm>
          <a:custGeom>
            <a:avLst/>
            <a:gdLst/>
            <a:ahLst/>
            <a:cxnLst/>
            <a:rect r="r" b="b" t="t" l="l"/>
            <a:pathLst>
              <a:path h="4886212" w="2662986">
                <a:moveTo>
                  <a:pt x="2662985" y="0"/>
                </a:moveTo>
                <a:lnTo>
                  <a:pt x="0" y="0"/>
                </a:lnTo>
                <a:lnTo>
                  <a:pt x="0" y="4886212"/>
                </a:lnTo>
                <a:lnTo>
                  <a:pt x="2662985" y="4886212"/>
                </a:lnTo>
                <a:lnTo>
                  <a:pt x="2662985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-8686485">
            <a:off x="16227502" y="166467"/>
            <a:ext cx="3527861" cy="5736360"/>
          </a:xfrm>
          <a:custGeom>
            <a:avLst/>
            <a:gdLst/>
            <a:ahLst/>
            <a:cxnLst/>
            <a:rect r="r" b="b" t="t" l="l"/>
            <a:pathLst>
              <a:path h="5736360" w="3527861">
                <a:moveTo>
                  <a:pt x="0" y="0"/>
                </a:moveTo>
                <a:lnTo>
                  <a:pt x="3527861" y="0"/>
                </a:lnTo>
                <a:lnTo>
                  <a:pt x="3527861" y="5736360"/>
                </a:lnTo>
                <a:lnTo>
                  <a:pt x="0" y="57363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-9539829">
            <a:off x="15456551" y="-1956835"/>
            <a:ext cx="2286654" cy="5153022"/>
          </a:xfrm>
          <a:custGeom>
            <a:avLst/>
            <a:gdLst/>
            <a:ahLst/>
            <a:cxnLst/>
            <a:rect r="r" b="b" t="t" l="l"/>
            <a:pathLst>
              <a:path h="5153022" w="2286654">
                <a:moveTo>
                  <a:pt x="0" y="0"/>
                </a:moveTo>
                <a:lnTo>
                  <a:pt x="2286654" y="0"/>
                </a:lnTo>
                <a:lnTo>
                  <a:pt x="2286654" y="5153022"/>
                </a:lnTo>
                <a:lnTo>
                  <a:pt x="0" y="515302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-9857688">
            <a:off x="14350028" y="-1066037"/>
            <a:ext cx="1512593" cy="3226865"/>
          </a:xfrm>
          <a:custGeom>
            <a:avLst/>
            <a:gdLst/>
            <a:ahLst/>
            <a:cxnLst/>
            <a:rect r="r" b="b" t="t" l="l"/>
            <a:pathLst>
              <a:path h="3226865" w="1512593">
                <a:moveTo>
                  <a:pt x="0" y="0"/>
                </a:moveTo>
                <a:lnTo>
                  <a:pt x="1512593" y="0"/>
                </a:lnTo>
                <a:lnTo>
                  <a:pt x="1512593" y="3226865"/>
                </a:lnTo>
                <a:lnTo>
                  <a:pt x="0" y="322686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-9581251">
            <a:off x="12686025" y="-3471178"/>
            <a:ext cx="3393398" cy="5343934"/>
          </a:xfrm>
          <a:custGeom>
            <a:avLst/>
            <a:gdLst/>
            <a:ahLst/>
            <a:cxnLst/>
            <a:rect r="r" b="b" t="t" l="l"/>
            <a:pathLst>
              <a:path h="5343934" w="3393398">
                <a:moveTo>
                  <a:pt x="0" y="0"/>
                </a:moveTo>
                <a:lnTo>
                  <a:pt x="3393398" y="0"/>
                </a:lnTo>
                <a:lnTo>
                  <a:pt x="3393398" y="5343934"/>
                </a:lnTo>
                <a:lnTo>
                  <a:pt x="0" y="534393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true" flipV="false" rot="10518516">
            <a:off x="11544061" y="-1868971"/>
            <a:ext cx="2144198" cy="3182483"/>
          </a:xfrm>
          <a:custGeom>
            <a:avLst/>
            <a:gdLst/>
            <a:ahLst/>
            <a:cxnLst/>
            <a:rect r="r" b="b" t="t" l="l"/>
            <a:pathLst>
              <a:path h="3182483" w="2144198">
                <a:moveTo>
                  <a:pt x="2144198" y="0"/>
                </a:moveTo>
                <a:lnTo>
                  <a:pt x="0" y="0"/>
                </a:lnTo>
                <a:lnTo>
                  <a:pt x="0" y="3182483"/>
                </a:lnTo>
                <a:lnTo>
                  <a:pt x="2144198" y="3182483"/>
                </a:lnTo>
                <a:lnTo>
                  <a:pt x="2144198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7453094">
            <a:off x="7340818" y="-6808883"/>
            <a:ext cx="6876713" cy="6249213"/>
          </a:xfrm>
          <a:custGeom>
            <a:avLst/>
            <a:gdLst/>
            <a:ahLst/>
            <a:cxnLst/>
            <a:rect r="r" b="b" t="t" l="l"/>
            <a:pathLst>
              <a:path h="6249213" w="6876713">
                <a:moveTo>
                  <a:pt x="0" y="0"/>
                </a:moveTo>
                <a:lnTo>
                  <a:pt x="6876713" y="0"/>
                </a:lnTo>
                <a:lnTo>
                  <a:pt x="6876713" y="6249213"/>
                </a:lnTo>
                <a:lnTo>
                  <a:pt x="0" y="6249213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4000500" y="0"/>
            <a:ext cx="10382224" cy="10382224"/>
          </a:xfrm>
          <a:custGeom>
            <a:avLst/>
            <a:gdLst/>
            <a:ahLst/>
            <a:cxnLst/>
            <a:rect r="r" b="b" t="t" l="l"/>
            <a:pathLst>
              <a:path h="10382224" w="10382224">
                <a:moveTo>
                  <a:pt x="0" y="0"/>
                </a:moveTo>
                <a:lnTo>
                  <a:pt x="10382224" y="0"/>
                </a:lnTo>
                <a:lnTo>
                  <a:pt x="10382224" y="10382224"/>
                </a:lnTo>
                <a:lnTo>
                  <a:pt x="0" y="10382224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8888" r="0" b="-38888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false" rot="951726">
            <a:off x="-990990" y="5866812"/>
            <a:ext cx="2662986" cy="4886212"/>
          </a:xfrm>
          <a:custGeom>
            <a:avLst/>
            <a:gdLst/>
            <a:ahLst/>
            <a:cxnLst/>
            <a:rect r="r" b="b" t="t" l="l"/>
            <a:pathLst>
              <a:path h="4886212" w="2662986">
                <a:moveTo>
                  <a:pt x="2662985" y="0"/>
                </a:moveTo>
                <a:lnTo>
                  <a:pt x="0" y="0"/>
                </a:lnTo>
                <a:lnTo>
                  <a:pt x="0" y="4886212"/>
                </a:lnTo>
                <a:lnTo>
                  <a:pt x="2662985" y="4886212"/>
                </a:lnTo>
                <a:lnTo>
                  <a:pt x="2662985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2122930">
            <a:off x="-1452003" y="4371052"/>
            <a:ext cx="3527861" cy="5736360"/>
          </a:xfrm>
          <a:custGeom>
            <a:avLst/>
            <a:gdLst/>
            <a:ahLst/>
            <a:cxnLst/>
            <a:rect r="r" b="b" t="t" l="l"/>
            <a:pathLst>
              <a:path h="5736360" w="3527861">
                <a:moveTo>
                  <a:pt x="0" y="0"/>
                </a:moveTo>
                <a:lnTo>
                  <a:pt x="3527861" y="0"/>
                </a:lnTo>
                <a:lnTo>
                  <a:pt x="3527861" y="5736360"/>
                </a:lnTo>
                <a:lnTo>
                  <a:pt x="0" y="57363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1269585">
            <a:off x="553536" y="7081494"/>
            <a:ext cx="2286654" cy="5153022"/>
          </a:xfrm>
          <a:custGeom>
            <a:avLst/>
            <a:gdLst/>
            <a:ahLst/>
            <a:cxnLst/>
            <a:rect r="r" b="b" t="t" l="l"/>
            <a:pathLst>
              <a:path h="5153022" w="2286654">
                <a:moveTo>
                  <a:pt x="0" y="0"/>
                </a:moveTo>
                <a:lnTo>
                  <a:pt x="2286653" y="0"/>
                </a:lnTo>
                <a:lnTo>
                  <a:pt x="2286653" y="5153022"/>
                </a:lnTo>
                <a:lnTo>
                  <a:pt x="0" y="515302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951726">
            <a:off x="2433916" y="8120943"/>
            <a:ext cx="1512593" cy="3226865"/>
          </a:xfrm>
          <a:custGeom>
            <a:avLst/>
            <a:gdLst/>
            <a:ahLst/>
            <a:cxnLst/>
            <a:rect r="r" b="b" t="t" l="l"/>
            <a:pathLst>
              <a:path h="3226865" w="1512593">
                <a:moveTo>
                  <a:pt x="0" y="0"/>
                </a:moveTo>
                <a:lnTo>
                  <a:pt x="1512593" y="0"/>
                </a:lnTo>
                <a:lnTo>
                  <a:pt x="1512593" y="3226865"/>
                </a:lnTo>
                <a:lnTo>
                  <a:pt x="0" y="322686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1228163">
            <a:off x="2213423" y="8410992"/>
            <a:ext cx="3393398" cy="5343934"/>
          </a:xfrm>
          <a:custGeom>
            <a:avLst/>
            <a:gdLst/>
            <a:ahLst/>
            <a:cxnLst/>
            <a:rect r="r" b="b" t="t" l="l"/>
            <a:pathLst>
              <a:path h="5343934" w="3393398">
                <a:moveTo>
                  <a:pt x="0" y="0"/>
                </a:moveTo>
                <a:lnTo>
                  <a:pt x="3393398" y="0"/>
                </a:lnTo>
                <a:lnTo>
                  <a:pt x="3393398" y="5343934"/>
                </a:lnTo>
                <a:lnTo>
                  <a:pt x="0" y="534393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false" rot="-272067">
            <a:off x="4606009" y="8975076"/>
            <a:ext cx="2144198" cy="3182483"/>
          </a:xfrm>
          <a:custGeom>
            <a:avLst/>
            <a:gdLst/>
            <a:ahLst/>
            <a:cxnLst/>
            <a:rect r="r" b="b" t="t" l="l"/>
            <a:pathLst>
              <a:path h="3182483" w="2144198">
                <a:moveTo>
                  <a:pt x="2144198" y="0"/>
                </a:moveTo>
                <a:lnTo>
                  <a:pt x="0" y="0"/>
                </a:lnTo>
                <a:lnTo>
                  <a:pt x="0" y="3182483"/>
                </a:lnTo>
                <a:lnTo>
                  <a:pt x="2144198" y="3182483"/>
                </a:lnTo>
                <a:lnTo>
                  <a:pt x="2144198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3337490">
            <a:off x="4067399" y="10853276"/>
            <a:ext cx="6876713" cy="6249213"/>
          </a:xfrm>
          <a:custGeom>
            <a:avLst/>
            <a:gdLst/>
            <a:ahLst/>
            <a:cxnLst/>
            <a:rect r="r" b="b" t="t" l="l"/>
            <a:pathLst>
              <a:path h="6249213" w="6876713">
                <a:moveTo>
                  <a:pt x="0" y="0"/>
                </a:moveTo>
                <a:lnTo>
                  <a:pt x="6876714" y="0"/>
                </a:lnTo>
                <a:lnTo>
                  <a:pt x="6876714" y="6249214"/>
                </a:lnTo>
                <a:lnTo>
                  <a:pt x="0" y="6249214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true" flipV="false" rot="-9857688">
            <a:off x="16621840" y="-479312"/>
            <a:ext cx="2662986" cy="4886212"/>
          </a:xfrm>
          <a:custGeom>
            <a:avLst/>
            <a:gdLst/>
            <a:ahLst/>
            <a:cxnLst/>
            <a:rect r="r" b="b" t="t" l="l"/>
            <a:pathLst>
              <a:path h="4886212" w="2662986">
                <a:moveTo>
                  <a:pt x="2662985" y="0"/>
                </a:moveTo>
                <a:lnTo>
                  <a:pt x="0" y="0"/>
                </a:lnTo>
                <a:lnTo>
                  <a:pt x="0" y="4886212"/>
                </a:lnTo>
                <a:lnTo>
                  <a:pt x="2662985" y="4886212"/>
                </a:lnTo>
                <a:lnTo>
                  <a:pt x="2662985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-8686485">
            <a:off x="16227502" y="166467"/>
            <a:ext cx="3527861" cy="5736360"/>
          </a:xfrm>
          <a:custGeom>
            <a:avLst/>
            <a:gdLst/>
            <a:ahLst/>
            <a:cxnLst/>
            <a:rect r="r" b="b" t="t" l="l"/>
            <a:pathLst>
              <a:path h="5736360" w="3527861">
                <a:moveTo>
                  <a:pt x="0" y="0"/>
                </a:moveTo>
                <a:lnTo>
                  <a:pt x="3527861" y="0"/>
                </a:lnTo>
                <a:lnTo>
                  <a:pt x="3527861" y="5736360"/>
                </a:lnTo>
                <a:lnTo>
                  <a:pt x="0" y="57363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-9539829">
            <a:off x="15456551" y="-1956835"/>
            <a:ext cx="2286654" cy="5153022"/>
          </a:xfrm>
          <a:custGeom>
            <a:avLst/>
            <a:gdLst/>
            <a:ahLst/>
            <a:cxnLst/>
            <a:rect r="r" b="b" t="t" l="l"/>
            <a:pathLst>
              <a:path h="5153022" w="2286654">
                <a:moveTo>
                  <a:pt x="0" y="0"/>
                </a:moveTo>
                <a:lnTo>
                  <a:pt x="2286654" y="0"/>
                </a:lnTo>
                <a:lnTo>
                  <a:pt x="2286654" y="5153022"/>
                </a:lnTo>
                <a:lnTo>
                  <a:pt x="0" y="515302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-9857688">
            <a:off x="14350028" y="-1066037"/>
            <a:ext cx="1512593" cy="3226865"/>
          </a:xfrm>
          <a:custGeom>
            <a:avLst/>
            <a:gdLst/>
            <a:ahLst/>
            <a:cxnLst/>
            <a:rect r="r" b="b" t="t" l="l"/>
            <a:pathLst>
              <a:path h="3226865" w="1512593">
                <a:moveTo>
                  <a:pt x="0" y="0"/>
                </a:moveTo>
                <a:lnTo>
                  <a:pt x="1512593" y="0"/>
                </a:lnTo>
                <a:lnTo>
                  <a:pt x="1512593" y="3226865"/>
                </a:lnTo>
                <a:lnTo>
                  <a:pt x="0" y="322686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-9581251">
            <a:off x="12686025" y="-3471178"/>
            <a:ext cx="3393398" cy="5343934"/>
          </a:xfrm>
          <a:custGeom>
            <a:avLst/>
            <a:gdLst/>
            <a:ahLst/>
            <a:cxnLst/>
            <a:rect r="r" b="b" t="t" l="l"/>
            <a:pathLst>
              <a:path h="5343934" w="3393398">
                <a:moveTo>
                  <a:pt x="0" y="0"/>
                </a:moveTo>
                <a:lnTo>
                  <a:pt x="3393398" y="0"/>
                </a:lnTo>
                <a:lnTo>
                  <a:pt x="3393398" y="5343934"/>
                </a:lnTo>
                <a:lnTo>
                  <a:pt x="0" y="534393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true" flipV="false" rot="10518516">
            <a:off x="11544061" y="-1868971"/>
            <a:ext cx="2144198" cy="3182483"/>
          </a:xfrm>
          <a:custGeom>
            <a:avLst/>
            <a:gdLst/>
            <a:ahLst/>
            <a:cxnLst/>
            <a:rect r="r" b="b" t="t" l="l"/>
            <a:pathLst>
              <a:path h="3182483" w="2144198">
                <a:moveTo>
                  <a:pt x="2144198" y="0"/>
                </a:moveTo>
                <a:lnTo>
                  <a:pt x="0" y="0"/>
                </a:lnTo>
                <a:lnTo>
                  <a:pt x="0" y="3182483"/>
                </a:lnTo>
                <a:lnTo>
                  <a:pt x="2144198" y="3182483"/>
                </a:lnTo>
                <a:lnTo>
                  <a:pt x="2144198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7453094">
            <a:off x="7340818" y="-6808883"/>
            <a:ext cx="6876713" cy="6249213"/>
          </a:xfrm>
          <a:custGeom>
            <a:avLst/>
            <a:gdLst/>
            <a:ahLst/>
            <a:cxnLst/>
            <a:rect r="r" b="b" t="t" l="l"/>
            <a:pathLst>
              <a:path h="6249213" w="6876713">
                <a:moveTo>
                  <a:pt x="0" y="0"/>
                </a:moveTo>
                <a:lnTo>
                  <a:pt x="6876713" y="0"/>
                </a:lnTo>
                <a:lnTo>
                  <a:pt x="6876713" y="6249213"/>
                </a:lnTo>
                <a:lnTo>
                  <a:pt x="0" y="6249213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4000500" y="0"/>
            <a:ext cx="10287000" cy="10287000"/>
          </a:xfrm>
          <a:custGeom>
            <a:avLst/>
            <a:gdLst/>
            <a:ahLst/>
            <a:cxnLst/>
            <a:rect r="r" b="b" t="t" l="l"/>
            <a:pathLst>
              <a:path h="10287000" w="10287000">
                <a:moveTo>
                  <a:pt x="0" y="0"/>
                </a:moveTo>
                <a:lnTo>
                  <a:pt x="10287000" y="0"/>
                </a:lnTo>
                <a:lnTo>
                  <a:pt x="10287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8888" r="0" b="-38888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false" rot="951726">
            <a:off x="-990990" y="5866812"/>
            <a:ext cx="2662986" cy="4886212"/>
          </a:xfrm>
          <a:custGeom>
            <a:avLst/>
            <a:gdLst/>
            <a:ahLst/>
            <a:cxnLst/>
            <a:rect r="r" b="b" t="t" l="l"/>
            <a:pathLst>
              <a:path h="4886212" w="2662986">
                <a:moveTo>
                  <a:pt x="2662985" y="0"/>
                </a:moveTo>
                <a:lnTo>
                  <a:pt x="0" y="0"/>
                </a:lnTo>
                <a:lnTo>
                  <a:pt x="0" y="4886212"/>
                </a:lnTo>
                <a:lnTo>
                  <a:pt x="2662985" y="4886212"/>
                </a:lnTo>
                <a:lnTo>
                  <a:pt x="2662985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2122930">
            <a:off x="-1452003" y="4371052"/>
            <a:ext cx="3527861" cy="5736360"/>
          </a:xfrm>
          <a:custGeom>
            <a:avLst/>
            <a:gdLst/>
            <a:ahLst/>
            <a:cxnLst/>
            <a:rect r="r" b="b" t="t" l="l"/>
            <a:pathLst>
              <a:path h="5736360" w="3527861">
                <a:moveTo>
                  <a:pt x="0" y="0"/>
                </a:moveTo>
                <a:lnTo>
                  <a:pt x="3527861" y="0"/>
                </a:lnTo>
                <a:lnTo>
                  <a:pt x="3527861" y="5736360"/>
                </a:lnTo>
                <a:lnTo>
                  <a:pt x="0" y="57363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1269585">
            <a:off x="553536" y="7081494"/>
            <a:ext cx="2286654" cy="5153022"/>
          </a:xfrm>
          <a:custGeom>
            <a:avLst/>
            <a:gdLst/>
            <a:ahLst/>
            <a:cxnLst/>
            <a:rect r="r" b="b" t="t" l="l"/>
            <a:pathLst>
              <a:path h="5153022" w="2286654">
                <a:moveTo>
                  <a:pt x="0" y="0"/>
                </a:moveTo>
                <a:lnTo>
                  <a:pt x="2286653" y="0"/>
                </a:lnTo>
                <a:lnTo>
                  <a:pt x="2286653" y="5153022"/>
                </a:lnTo>
                <a:lnTo>
                  <a:pt x="0" y="515302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951726">
            <a:off x="2433916" y="8120943"/>
            <a:ext cx="1512593" cy="3226865"/>
          </a:xfrm>
          <a:custGeom>
            <a:avLst/>
            <a:gdLst/>
            <a:ahLst/>
            <a:cxnLst/>
            <a:rect r="r" b="b" t="t" l="l"/>
            <a:pathLst>
              <a:path h="3226865" w="1512593">
                <a:moveTo>
                  <a:pt x="0" y="0"/>
                </a:moveTo>
                <a:lnTo>
                  <a:pt x="1512593" y="0"/>
                </a:lnTo>
                <a:lnTo>
                  <a:pt x="1512593" y="3226865"/>
                </a:lnTo>
                <a:lnTo>
                  <a:pt x="0" y="322686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1228163">
            <a:off x="2213423" y="8410992"/>
            <a:ext cx="3393398" cy="5343934"/>
          </a:xfrm>
          <a:custGeom>
            <a:avLst/>
            <a:gdLst/>
            <a:ahLst/>
            <a:cxnLst/>
            <a:rect r="r" b="b" t="t" l="l"/>
            <a:pathLst>
              <a:path h="5343934" w="3393398">
                <a:moveTo>
                  <a:pt x="0" y="0"/>
                </a:moveTo>
                <a:lnTo>
                  <a:pt x="3393398" y="0"/>
                </a:lnTo>
                <a:lnTo>
                  <a:pt x="3393398" y="5343934"/>
                </a:lnTo>
                <a:lnTo>
                  <a:pt x="0" y="534393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false" rot="-272067">
            <a:off x="4606009" y="8975076"/>
            <a:ext cx="2144198" cy="3182483"/>
          </a:xfrm>
          <a:custGeom>
            <a:avLst/>
            <a:gdLst/>
            <a:ahLst/>
            <a:cxnLst/>
            <a:rect r="r" b="b" t="t" l="l"/>
            <a:pathLst>
              <a:path h="3182483" w="2144198">
                <a:moveTo>
                  <a:pt x="2144198" y="0"/>
                </a:moveTo>
                <a:lnTo>
                  <a:pt x="0" y="0"/>
                </a:lnTo>
                <a:lnTo>
                  <a:pt x="0" y="3182483"/>
                </a:lnTo>
                <a:lnTo>
                  <a:pt x="2144198" y="3182483"/>
                </a:lnTo>
                <a:lnTo>
                  <a:pt x="2144198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3337490">
            <a:off x="4067399" y="10853276"/>
            <a:ext cx="6876713" cy="6249213"/>
          </a:xfrm>
          <a:custGeom>
            <a:avLst/>
            <a:gdLst/>
            <a:ahLst/>
            <a:cxnLst/>
            <a:rect r="r" b="b" t="t" l="l"/>
            <a:pathLst>
              <a:path h="6249213" w="6876713">
                <a:moveTo>
                  <a:pt x="0" y="0"/>
                </a:moveTo>
                <a:lnTo>
                  <a:pt x="6876714" y="0"/>
                </a:lnTo>
                <a:lnTo>
                  <a:pt x="6876714" y="6249214"/>
                </a:lnTo>
                <a:lnTo>
                  <a:pt x="0" y="6249214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true" flipV="false" rot="-9857688">
            <a:off x="16621840" y="-479312"/>
            <a:ext cx="2662986" cy="4886212"/>
          </a:xfrm>
          <a:custGeom>
            <a:avLst/>
            <a:gdLst/>
            <a:ahLst/>
            <a:cxnLst/>
            <a:rect r="r" b="b" t="t" l="l"/>
            <a:pathLst>
              <a:path h="4886212" w="2662986">
                <a:moveTo>
                  <a:pt x="2662985" y="0"/>
                </a:moveTo>
                <a:lnTo>
                  <a:pt x="0" y="0"/>
                </a:lnTo>
                <a:lnTo>
                  <a:pt x="0" y="4886212"/>
                </a:lnTo>
                <a:lnTo>
                  <a:pt x="2662985" y="4886212"/>
                </a:lnTo>
                <a:lnTo>
                  <a:pt x="2662985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-8686485">
            <a:off x="16227502" y="166467"/>
            <a:ext cx="3527861" cy="5736360"/>
          </a:xfrm>
          <a:custGeom>
            <a:avLst/>
            <a:gdLst/>
            <a:ahLst/>
            <a:cxnLst/>
            <a:rect r="r" b="b" t="t" l="l"/>
            <a:pathLst>
              <a:path h="5736360" w="3527861">
                <a:moveTo>
                  <a:pt x="0" y="0"/>
                </a:moveTo>
                <a:lnTo>
                  <a:pt x="3527861" y="0"/>
                </a:lnTo>
                <a:lnTo>
                  <a:pt x="3527861" y="5736360"/>
                </a:lnTo>
                <a:lnTo>
                  <a:pt x="0" y="57363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-9539829">
            <a:off x="15456551" y="-1956835"/>
            <a:ext cx="2286654" cy="5153022"/>
          </a:xfrm>
          <a:custGeom>
            <a:avLst/>
            <a:gdLst/>
            <a:ahLst/>
            <a:cxnLst/>
            <a:rect r="r" b="b" t="t" l="l"/>
            <a:pathLst>
              <a:path h="5153022" w="2286654">
                <a:moveTo>
                  <a:pt x="0" y="0"/>
                </a:moveTo>
                <a:lnTo>
                  <a:pt x="2286654" y="0"/>
                </a:lnTo>
                <a:lnTo>
                  <a:pt x="2286654" y="5153022"/>
                </a:lnTo>
                <a:lnTo>
                  <a:pt x="0" y="515302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-9857688">
            <a:off x="14350028" y="-1066037"/>
            <a:ext cx="1512593" cy="3226865"/>
          </a:xfrm>
          <a:custGeom>
            <a:avLst/>
            <a:gdLst/>
            <a:ahLst/>
            <a:cxnLst/>
            <a:rect r="r" b="b" t="t" l="l"/>
            <a:pathLst>
              <a:path h="3226865" w="1512593">
                <a:moveTo>
                  <a:pt x="0" y="0"/>
                </a:moveTo>
                <a:lnTo>
                  <a:pt x="1512593" y="0"/>
                </a:lnTo>
                <a:lnTo>
                  <a:pt x="1512593" y="3226865"/>
                </a:lnTo>
                <a:lnTo>
                  <a:pt x="0" y="322686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-9581251">
            <a:off x="12686025" y="-3471178"/>
            <a:ext cx="3393398" cy="5343934"/>
          </a:xfrm>
          <a:custGeom>
            <a:avLst/>
            <a:gdLst/>
            <a:ahLst/>
            <a:cxnLst/>
            <a:rect r="r" b="b" t="t" l="l"/>
            <a:pathLst>
              <a:path h="5343934" w="3393398">
                <a:moveTo>
                  <a:pt x="0" y="0"/>
                </a:moveTo>
                <a:lnTo>
                  <a:pt x="3393398" y="0"/>
                </a:lnTo>
                <a:lnTo>
                  <a:pt x="3393398" y="5343934"/>
                </a:lnTo>
                <a:lnTo>
                  <a:pt x="0" y="534393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true" flipV="false" rot="10518516">
            <a:off x="11544061" y="-1868971"/>
            <a:ext cx="2144198" cy="3182483"/>
          </a:xfrm>
          <a:custGeom>
            <a:avLst/>
            <a:gdLst/>
            <a:ahLst/>
            <a:cxnLst/>
            <a:rect r="r" b="b" t="t" l="l"/>
            <a:pathLst>
              <a:path h="3182483" w="2144198">
                <a:moveTo>
                  <a:pt x="2144198" y="0"/>
                </a:moveTo>
                <a:lnTo>
                  <a:pt x="0" y="0"/>
                </a:lnTo>
                <a:lnTo>
                  <a:pt x="0" y="3182483"/>
                </a:lnTo>
                <a:lnTo>
                  <a:pt x="2144198" y="3182483"/>
                </a:lnTo>
                <a:lnTo>
                  <a:pt x="2144198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7453094">
            <a:off x="7340818" y="-6808883"/>
            <a:ext cx="6876713" cy="6249213"/>
          </a:xfrm>
          <a:custGeom>
            <a:avLst/>
            <a:gdLst/>
            <a:ahLst/>
            <a:cxnLst/>
            <a:rect r="r" b="b" t="t" l="l"/>
            <a:pathLst>
              <a:path h="6249213" w="6876713">
                <a:moveTo>
                  <a:pt x="0" y="0"/>
                </a:moveTo>
                <a:lnTo>
                  <a:pt x="6876713" y="0"/>
                </a:lnTo>
                <a:lnTo>
                  <a:pt x="6876713" y="6249213"/>
                </a:lnTo>
                <a:lnTo>
                  <a:pt x="0" y="6249213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4000500" y="0"/>
            <a:ext cx="10287000" cy="10287000"/>
          </a:xfrm>
          <a:custGeom>
            <a:avLst/>
            <a:gdLst/>
            <a:ahLst/>
            <a:cxnLst/>
            <a:rect r="r" b="b" t="t" l="l"/>
            <a:pathLst>
              <a:path h="10287000" w="10287000">
                <a:moveTo>
                  <a:pt x="0" y="0"/>
                </a:moveTo>
                <a:lnTo>
                  <a:pt x="10287000" y="0"/>
                </a:lnTo>
                <a:lnTo>
                  <a:pt x="10287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8888" r="0" b="-38888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false" rot="951726">
            <a:off x="-990990" y="5866812"/>
            <a:ext cx="2662986" cy="4886212"/>
          </a:xfrm>
          <a:custGeom>
            <a:avLst/>
            <a:gdLst/>
            <a:ahLst/>
            <a:cxnLst/>
            <a:rect r="r" b="b" t="t" l="l"/>
            <a:pathLst>
              <a:path h="4886212" w="2662986">
                <a:moveTo>
                  <a:pt x="2662985" y="0"/>
                </a:moveTo>
                <a:lnTo>
                  <a:pt x="0" y="0"/>
                </a:lnTo>
                <a:lnTo>
                  <a:pt x="0" y="4886212"/>
                </a:lnTo>
                <a:lnTo>
                  <a:pt x="2662985" y="4886212"/>
                </a:lnTo>
                <a:lnTo>
                  <a:pt x="2662985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2122930">
            <a:off x="-1452003" y="4371052"/>
            <a:ext cx="3527861" cy="5736360"/>
          </a:xfrm>
          <a:custGeom>
            <a:avLst/>
            <a:gdLst/>
            <a:ahLst/>
            <a:cxnLst/>
            <a:rect r="r" b="b" t="t" l="l"/>
            <a:pathLst>
              <a:path h="5736360" w="3527861">
                <a:moveTo>
                  <a:pt x="0" y="0"/>
                </a:moveTo>
                <a:lnTo>
                  <a:pt x="3527861" y="0"/>
                </a:lnTo>
                <a:lnTo>
                  <a:pt x="3527861" y="5736360"/>
                </a:lnTo>
                <a:lnTo>
                  <a:pt x="0" y="57363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1269585">
            <a:off x="553536" y="7081494"/>
            <a:ext cx="2286654" cy="5153022"/>
          </a:xfrm>
          <a:custGeom>
            <a:avLst/>
            <a:gdLst/>
            <a:ahLst/>
            <a:cxnLst/>
            <a:rect r="r" b="b" t="t" l="l"/>
            <a:pathLst>
              <a:path h="5153022" w="2286654">
                <a:moveTo>
                  <a:pt x="0" y="0"/>
                </a:moveTo>
                <a:lnTo>
                  <a:pt x="2286653" y="0"/>
                </a:lnTo>
                <a:lnTo>
                  <a:pt x="2286653" y="5153022"/>
                </a:lnTo>
                <a:lnTo>
                  <a:pt x="0" y="515302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951726">
            <a:off x="2433916" y="8120943"/>
            <a:ext cx="1512593" cy="3226865"/>
          </a:xfrm>
          <a:custGeom>
            <a:avLst/>
            <a:gdLst/>
            <a:ahLst/>
            <a:cxnLst/>
            <a:rect r="r" b="b" t="t" l="l"/>
            <a:pathLst>
              <a:path h="3226865" w="1512593">
                <a:moveTo>
                  <a:pt x="0" y="0"/>
                </a:moveTo>
                <a:lnTo>
                  <a:pt x="1512593" y="0"/>
                </a:lnTo>
                <a:lnTo>
                  <a:pt x="1512593" y="3226865"/>
                </a:lnTo>
                <a:lnTo>
                  <a:pt x="0" y="322686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1228163">
            <a:off x="2213423" y="8410992"/>
            <a:ext cx="3393398" cy="5343934"/>
          </a:xfrm>
          <a:custGeom>
            <a:avLst/>
            <a:gdLst/>
            <a:ahLst/>
            <a:cxnLst/>
            <a:rect r="r" b="b" t="t" l="l"/>
            <a:pathLst>
              <a:path h="5343934" w="3393398">
                <a:moveTo>
                  <a:pt x="0" y="0"/>
                </a:moveTo>
                <a:lnTo>
                  <a:pt x="3393398" y="0"/>
                </a:lnTo>
                <a:lnTo>
                  <a:pt x="3393398" y="5343934"/>
                </a:lnTo>
                <a:lnTo>
                  <a:pt x="0" y="534393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false" rot="-272067">
            <a:off x="4606009" y="8975076"/>
            <a:ext cx="2144198" cy="3182483"/>
          </a:xfrm>
          <a:custGeom>
            <a:avLst/>
            <a:gdLst/>
            <a:ahLst/>
            <a:cxnLst/>
            <a:rect r="r" b="b" t="t" l="l"/>
            <a:pathLst>
              <a:path h="3182483" w="2144198">
                <a:moveTo>
                  <a:pt x="2144198" y="0"/>
                </a:moveTo>
                <a:lnTo>
                  <a:pt x="0" y="0"/>
                </a:lnTo>
                <a:lnTo>
                  <a:pt x="0" y="3182483"/>
                </a:lnTo>
                <a:lnTo>
                  <a:pt x="2144198" y="3182483"/>
                </a:lnTo>
                <a:lnTo>
                  <a:pt x="2144198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3337490">
            <a:off x="4067399" y="10853276"/>
            <a:ext cx="6876713" cy="6249213"/>
          </a:xfrm>
          <a:custGeom>
            <a:avLst/>
            <a:gdLst/>
            <a:ahLst/>
            <a:cxnLst/>
            <a:rect r="r" b="b" t="t" l="l"/>
            <a:pathLst>
              <a:path h="6249213" w="6876713">
                <a:moveTo>
                  <a:pt x="0" y="0"/>
                </a:moveTo>
                <a:lnTo>
                  <a:pt x="6876714" y="0"/>
                </a:lnTo>
                <a:lnTo>
                  <a:pt x="6876714" y="6249214"/>
                </a:lnTo>
                <a:lnTo>
                  <a:pt x="0" y="6249214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true" flipV="false" rot="-9857688">
            <a:off x="16621840" y="-479312"/>
            <a:ext cx="2662986" cy="4886212"/>
          </a:xfrm>
          <a:custGeom>
            <a:avLst/>
            <a:gdLst/>
            <a:ahLst/>
            <a:cxnLst/>
            <a:rect r="r" b="b" t="t" l="l"/>
            <a:pathLst>
              <a:path h="4886212" w="2662986">
                <a:moveTo>
                  <a:pt x="2662985" y="0"/>
                </a:moveTo>
                <a:lnTo>
                  <a:pt x="0" y="0"/>
                </a:lnTo>
                <a:lnTo>
                  <a:pt x="0" y="4886212"/>
                </a:lnTo>
                <a:lnTo>
                  <a:pt x="2662985" y="4886212"/>
                </a:lnTo>
                <a:lnTo>
                  <a:pt x="2662985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-8686485">
            <a:off x="16227502" y="166467"/>
            <a:ext cx="3527861" cy="5736360"/>
          </a:xfrm>
          <a:custGeom>
            <a:avLst/>
            <a:gdLst/>
            <a:ahLst/>
            <a:cxnLst/>
            <a:rect r="r" b="b" t="t" l="l"/>
            <a:pathLst>
              <a:path h="5736360" w="3527861">
                <a:moveTo>
                  <a:pt x="0" y="0"/>
                </a:moveTo>
                <a:lnTo>
                  <a:pt x="3527861" y="0"/>
                </a:lnTo>
                <a:lnTo>
                  <a:pt x="3527861" y="5736360"/>
                </a:lnTo>
                <a:lnTo>
                  <a:pt x="0" y="57363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-9539829">
            <a:off x="15456551" y="-1956835"/>
            <a:ext cx="2286654" cy="5153022"/>
          </a:xfrm>
          <a:custGeom>
            <a:avLst/>
            <a:gdLst/>
            <a:ahLst/>
            <a:cxnLst/>
            <a:rect r="r" b="b" t="t" l="l"/>
            <a:pathLst>
              <a:path h="5153022" w="2286654">
                <a:moveTo>
                  <a:pt x="0" y="0"/>
                </a:moveTo>
                <a:lnTo>
                  <a:pt x="2286654" y="0"/>
                </a:lnTo>
                <a:lnTo>
                  <a:pt x="2286654" y="5153022"/>
                </a:lnTo>
                <a:lnTo>
                  <a:pt x="0" y="515302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-9857688">
            <a:off x="14350028" y="-1066037"/>
            <a:ext cx="1512593" cy="3226865"/>
          </a:xfrm>
          <a:custGeom>
            <a:avLst/>
            <a:gdLst/>
            <a:ahLst/>
            <a:cxnLst/>
            <a:rect r="r" b="b" t="t" l="l"/>
            <a:pathLst>
              <a:path h="3226865" w="1512593">
                <a:moveTo>
                  <a:pt x="0" y="0"/>
                </a:moveTo>
                <a:lnTo>
                  <a:pt x="1512593" y="0"/>
                </a:lnTo>
                <a:lnTo>
                  <a:pt x="1512593" y="3226865"/>
                </a:lnTo>
                <a:lnTo>
                  <a:pt x="0" y="322686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-9581251">
            <a:off x="12686025" y="-3471178"/>
            <a:ext cx="3393398" cy="5343934"/>
          </a:xfrm>
          <a:custGeom>
            <a:avLst/>
            <a:gdLst/>
            <a:ahLst/>
            <a:cxnLst/>
            <a:rect r="r" b="b" t="t" l="l"/>
            <a:pathLst>
              <a:path h="5343934" w="3393398">
                <a:moveTo>
                  <a:pt x="0" y="0"/>
                </a:moveTo>
                <a:lnTo>
                  <a:pt x="3393398" y="0"/>
                </a:lnTo>
                <a:lnTo>
                  <a:pt x="3393398" y="5343934"/>
                </a:lnTo>
                <a:lnTo>
                  <a:pt x="0" y="534393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true" flipV="false" rot="10518516">
            <a:off x="11544061" y="-1868971"/>
            <a:ext cx="2144198" cy="3182483"/>
          </a:xfrm>
          <a:custGeom>
            <a:avLst/>
            <a:gdLst/>
            <a:ahLst/>
            <a:cxnLst/>
            <a:rect r="r" b="b" t="t" l="l"/>
            <a:pathLst>
              <a:path h="3182483" w="2144198">
                <a:moveTo>
                  <a:pt x="2144198" y="0"/>
                </a:moveTo>
                <a:lnTo>
                  <a:pt x="0" y="0"/>
                </a:lnTo>
                <a:lnTo>
                  <a:pt x="0" y="3182483"/>
                </a:lnTo>
                <a:lnTo>
                  <a:pt x="2144198" y="3182483"/>
                </a:lnTo>
                <a:lnTo>
                  <a:pt x="2144198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7453094">
            <a:off x="7340818" y="-6808883"/>
            <a:ext cx="6876713" cy="6249213"/>
          </a:xfrm>
          <a:custGeom>
            <a:avLst/>
            <a:gdLst/>
            <a:ahLst/>
            <a:cxnLst/>
            <a:rect r="r" b="b" t="t" l="l"/>
            <a:pathLst>
              <a:path h="6249213" w="6876713">
                <a:moveTo>
                  <a:pt x="0" y="0"/>
                </a:moveTo>
                <a:lnTo>
                  <a:pt x="6876713" y="0"/>
                </a:lnTo>
                <a:lnTo>
                  <a:pt x="6876713" y="6249213"/>
                </a:lnTo>
                <a:lnTo>
                  <a:pt x="0" y="6249213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4000500" y="0"/>
            <a:ext cx="10287000" cy="10287000"/>
          </a:xfrm>
          <a:custGeom>
            <a:avLst/>
            <a:gdLst/>
            <a:ahLst/>
            <a:cxnLst/>
            <a:rect r="r" b="b" t="t" l="l"/>
            <a:pathLst>
              <a:path h="10287000" w="10287000">
                <a:moveTo>
                  <a:pt x="0" y="0"/>
                </a:moveTo>
                <a:lnTo>
                  <a:pt x="10287000" y="0"/>
                </a:lnTo>
                <a:lnTo>
                  <a:pt x="10287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8888" r="0" b="-38888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false" rot="951726">
            <a:off x="-990990" y="5866812"/>
            <a:ext cx="2662986" cy="4886212"/>
          </a:xfrm>
          <a:custGeom>
            <a:avLst/>
            <a:gdLst/>
            <a:ahLst/>
            <a:cxnLst/>
            <a:rect r="r" b="b" t="t" l="l"/>
            <a:pathLst>
              <a:path h="4886212" w="2662986">
                <a:moveTo>
                  <a:pt x="2662985" y="0"/>
                </a:moveTo>
                <a:lnTo>
                  <a:pt x="0" y="0"/>
                </a:lnTo>
                <a:lnTo>
                  <a:pt x="0" y="4886212"/>
                </a:lnTo>
                <a:lnTo>
                  <a:pt x="2662985" y="4886212"/>
                </a:lnTo>
                <a:lnTo>
                  <a:pt x="2662985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2122930">
            <a:off x="-1452003" y="4371052"/>
            <a:ext cx="3527861" cy="5736360"/>
          </a:xfrm>
          <a:custGeom>
            <a:avLst/>
            <a:gdLst/>
            <a:ahLst/>
            <a:cxnLst/>
            <a:rect r="r" b="b" t="t" l="l"/>
            <a:pathLst>
              <a:path h="5736360" w="3527861">
                <a:moveTo>
                  <a:pt x="0" y="0"/>
                </a:moveTo>
                <a:lnTo>
                  <a:pt x="3527861" y="0"/>
                </a:lnTo>
                <a:lnTo>
                  <a:pt x="3527861" y="5736360"/>
                </a:lnTo>
                <a:lnTo>
                  <a:pt x="0" y="57363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1269585">
            <a:off x="553536" y="7081494"/>
            <a:ext cx="2286654" cy="5153022"/>
          </a:xfrm>
          <a:custGeom>
            <a:avLst/>
            <a:gdLst/>
            <a:ahLst/>
            <a:cxnLst/>
            <a:rect r="r" b="b" t="t" l="l"/>
            <a:pathLst>
              <a:path h="5153022" w="2286654">
                <a:moveTo>
                  <a:pt x="0" y="0"/>
                </a:moveTo>
                <a:lnTo>
                  <a:pt x="2286653" y="0"/>
                </a:lnTo>
                <a:lnTo>
                  <a:pt x="2286653" y="5153022"/>
                </a:lnTo>
                <a:lnTo>
                  <a:pt x="0" y="515302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951726">
            <a:off x="2433916" y="8120943"/>
            <a:ext cx="1512593" cy="3226865"/>
          </a:xfrm>
          <a:custGeom>
            <a:avLst/>
            <a:gdLst/>
            <a:ahLst/>
            <a:cxnLst/>
            <a:rect r="r" b="b" t="t" l="l"/>
            <a:pathLst>
              <a:path h="3226865" w="1512593">
                <a:moveTo>
                  <a:pt x="0" y="0"/>
                </a:moveTo>
                <a:lnTo>
                  <a:pt x="1512593" y="0"/>
                </a:lnTo>
                <a:lnTo>
                  <a:pt x="1512593" y="3226865"/>
                </a:lnTo>
                <a:lnTo>
                  <a:pt x="0" y="322686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1228163">
            <a:off x="2213423" y="8410992"/>
            <a:ext cx="3393398" cy="5343934"/>
          </a:xfrm>
          <a:custGeom>
            <a:avLst/>
            <a:gdLst/>
            <a:ahLst/>
            <a:cxnLst/>
            <a:rect r="r" b="b" t="t" l="l"/>
            <a:pathLst>
              <a:path h="5343934" w="3393398">
                <a:moveTo>
                  <a:pt x="0" y="0"/>
                </a:moveTo>
                <a:lnTo>
                  <a:pt x="3393398" y="0"/>
                </a:lnTo>
                <a:lnTo>
                  <a:pt x="3393398" y="5343934"/>
                </a:lnTo>
                <a:lnTo>
                  <a:pt x="0" y="534393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false" rot="-272067">
            <a:off x="4606009" y="8975076"/>
            <a:ext cx="2144198" cy="3182483"/>
          </a:xfrm>
          <a:custGeom>
            <a:avLst/>
            <a:gdLst/>
            <a:ahLst/>
            <a:cxnLst/>
            <a:rect r="r" b="b" t="t" l="l"/>
            <a:pathLst>
              <a:path h="3182483" w="2144198">
                <a:moveTo>
                  <a:pt x="2144198" y="0"/>
                </a:moveTo>
                <a:lnTo>
                  <a:pt x="0" y="0"/>
                </a:lnTo>
                <a:lnTo>
                  <a:pt x="0" y="3182483"/>
                </a:lnTo>
                <a:lnTo>
                  <a:pt x="2144198" y="3182483"/>
                </a:lnTo>
                <a:lnTo>
                  <a:pt x="2144198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3337490">
            <a:off x="4067399" y="10853276"/>
            <a:ext cx="6876713" cy="6249213"/>
          </a:xfrm>
          <a:custGeom>
            <a:avLst/>
            <a:gdLst/>
            <a:ahLst/>
            <a:cxnLst/>
            <a:rect r="r" b="b" t="t" l="l"/>
            <a:pathLst>
              <a:path h="6249213" w="6876713">
                <a:moveTo>
                  <a:pt x="0" y="0"/>
                </a:moveTo>
                <a:lnTo>
                  <a:pt x="6876714" y="0"/>
                </a:lnTo>
                <a:lnTo>
                  <a:pt x="6876714" y="6249214"/>
                </a:lnTo>
                <a:lnTo>
                  <a:pt x="0" y="6249214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true" flipV="false" rot="-9857688">
            <a:off x="16621840" y="-479312"/>
            <a:ext cx="2662986" cy="4886212"/>
          </a:xfrm>
          <a:custGeom>
            <a:avLst/>
            <a:gdLst/>
            <a:ahLst/>
            <a:cxnLst/>
            <a:rect r="r" b="b" t="t" l="l"/>
            <a:pathLst>
              <a:path h="4886212" w="2662986">
                <a:moveTo>
                  <a:pt x="2662985" y="0"/>
                </a:moveTo>
                <a:lnTo>
                  <a:pt x="0" y="0"/>
                </a:lnTo>
                <a:lnTo>
                  <a:pt x="0" y="4886212"/>
                </a:lnTo>
                <a:lnTo>
                  <a:pt x="2662985" y="4886212"/>
                </a:lnTo>
                <a:lnTo>
                  <a:pt x="2662985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-8686485">
            <a:off x="16227502" y="166467"/>
            <a:ext cx="3527861" cy="5736360"/>
          </a:xfrm>
          <a:custGeom>
            <a:avLst/>
            <a:gdLst/>
            <a:ahLst/>
            <a:cxnLst/>
            <a:rect r="r" b="b" t="t" l="l"/>
            <a:pathLst>
              <a:path h="5736360" w="3527861">
                <a:moveTo>
                  <a:pt x="0" y="0"/>
                </a:moveTo>
                <a:lnTo>
                  <a:pt x="3527861" y="0"/>
                </a:lnTo>
                <a:lnTo>
                  <a:pt x="3527861" y="5736360"/>
                </a:lnTo>
                <a:lnTo>
                  <a:pt x="0" y="57363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-9539829">
            <a:off x="15456551" y="-1956835"/>
            <a:ext cx="2286654" cy="5153022"/>
          </a:xfrm>
          <a:custGeom>
            <a:avLst/>
            <a:gdLst/>
            <a:ahLst/>
            <a:cxnLst/>
            <a:rect r="r" b="b" t="t" l="l"/>
            <a:pathLst>
              <a:path h="5153022" w="2286654">
                <a:moveTo>
                  <a:pt x="0" y="0"/>
                </a:moveTo>
                <a:lnTo>
                  <a:pt x="2286654" y="0"/>
                </a:lnTo>
                <a:lnTo>
                  <a:pt x="2286654" y="5153022"/>
                </a:lnTo>
                <a:lnTo>
                  <a:pt x="0" y="515302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-9857688">
            <a:off x="14350028" y="-1066037"/>
            <a:ext cx="1512593" cy="3226865"/>
          </a:xfrm>
          <a:custGeom>
            <a:avLst/>
            <a:gdLst/>
            <a:ahLst/>
            <a:cxnLst/>
            <a:rect r="r" b="b" t="t" l="l"/>
            <a:pathLst>
              <a:path h="3226865" w="1512593">
                <a:moveTo>
                  <a:pt x="0" y="0"/>
                </a:moveTo>
                <a:lnTo>
                  <a:pt x="1512593" y="0"/>
                </a:lnTo>
                <a:lnTo>
                  <a:pt x="1512593" y="3226865"/>
                </a:lnTo>
                <a:lnTo>
                  <a:pt x="0" y="322686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-9581251">
            <a:off x="12686025" y="-3471178"/>
            <a:ext cx="3393398" cy="5343934"/>
          </a:xfrm>
          <a:custGeom>
            <a:avLst/>
            <a:gdLst/>
            <a:ahLst/>
            <a:cxnLst/>
            <a:rect r="r" b="b" t="t" l="l"/>
            <a:pathLst>
              <a:path h="5343934" w="3393398">
                <a:moveTo>
                  <a:pt x="0" y="0"/>
                </a:moveTo>
                <a:lnTo>
                  <a:pt x="3393398" y="0"/>
                </a:lnTo>
                <a:lnTo>
                  <a:pt x="3393398" y="5343934"/>
                </a:lnTo>
                <a:lnTo>
                  <a:pt x="0" y="534393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true" flipV="false" rot="10518516">
            <a:off x="11544061" y="-1868971"/>
            <a:ext cx="2144198" cy="3182483"/>
          </a:xfrm>
          <a:custGeom>
            <a:avLst/>
            <a:gdLst/>
            <a:ahLst/>
            <a:cxnLst/>
            <a:rect r="r" b="b" t="t" l="l"/>
            <a:pathLst>
              <a:path h="3182483" w="2144198">
                <a:moveTo>
                  <a:pt x="2144198" y="0"/>
                </a:moveTo>
                <a:lnTo>
                  <a:pt x="0" y="0"/>
                </a:lnTo>
                <a:lnTo>
                  <a:pt x="0" y="3182483"/>
                </a:lnTo>
                <a:lnTo>
                  <a:pt x="2144198" y="3182483"/>
                </a:lnTo>
                <a:lnTo>
                  <a:pt x="2144198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7453094">
            <a:off x="7340818" y="-6808883"/>
            <a:ext cx="6876713" cy="6249213"/>
          </a:xfrm>
          <a:custGeom>
            <a:avLst/>
            <a:gdLst/>
            <a:ahLst/>
            <a:cxnLst/>
            <a:rect r="r" b="b" t="t" l="l"/>
            <a:pathLst>
              <a:path h="6249213" w="6876713">
                <a:moveTo>
                  <a:pt x="0" y="0"/>
                </a:moveTo>
                <a:lnTo>
                  <a:pt x="6876713" y="0"/>
                </a:lnTo>
                <a:lnTo>
                  <a:pt x="6876713" y="6249213"/>
                </a:lnTo>
                <a:lnTo>
                  <a:pt x="0" y="6249213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4000500" y="0"/>
            <a:ext cx="10287000" cy="10287000"/>
          </a:xfrm>
          <a:custGeom>
            <a:avLst/>
            <a:gdLst/>
            <a:ahLst/>
            <a:cxnLst/>
            <a:rect r="r" b="b" t="t" l="l"/>
            <a:pathLst>
              <a:path h="10287000" w="10287000">
                <a:moveTo>
                  <a:pt x="0" y="0"/>
                </a:moveTo>
                <a:lnTo>
                  <a:pt x="10287000" y="0"/>
                </a:lnTo>
                <a:lnTo>
                  <a:pt x="10287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8888" r="0" b="-38888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3856993" y="3137006"/>
            <a:ext cx="10574014" cy="34436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160"/>
              </a:lnSpc>
            </a:pPr>
            <a:r>
              <a:rPr lang="en-US" sz="14000">
                <a:solidFill>
                  <a:srgbClr val="99A874"/>
                </a:solidFill>
                <a:latin typeface="Holiday"/>
                <a:ea typeface="Holiday"/>
                <a:cs typeface="Holiday"/>
                <a:sym typeface="Holiday"/>
              </a:rPr>
              <a:t>Будьте обережні</a:t>
            </a:r>
          </a:p>
        </p:txBody>
      </p:sp>
      <p:sp>
        <p:nvSpPr>
          <p:cNvPr name="Freeform 4" id="4"/>
          <p:cNvSpPr/>
          <p:nvPr/>
        </p:nvSpPr>
        <p:spPr>
          <a:xfrm flipH="true" flipV="false" rot="951726">
            <a:off x="-990990" y="5866812"/>
            <a:ext cx="2662986" cy="4886212"/>
          </a:xfrm>
          <a:custGeom>
            <a:avLst/>
            <a:gdLst/>
            <a:ahLst/>
            <a:cxnLst/>
            <a:rect r="r" b="b" t="t" l="l"/>
            <a:pathLst>
              <a:path h="4886212" w="2662986">
                <a:moveTo>
                  <a:pt x="2662985" y="0"/>
                </a:moveTo>
                <a:lnTo>
                  <a:pt x="0" y="0"/>
                </a:lnTo>
                <a:lnTo>
                  <a:pt x="0" y="4886212"/>
                </a:lnTo>
                <a:lnTo>
                  <a:pt x="2662985" y="4886212"/>
                </a:lnTo>
                <a:lnTo>
                  <a:pt x="2662985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2122930">
            <a:off x="-1452003" y="4371052"/>
            <a:ext cx="3527861" cy="5736360"/>
          </a:xfrm>
          <a:custGeom>
            <a:avLst/>
            <a:gdLst/>
            <a:ahLst/>
            <a:cxnLst/>
            <a:rect r="r" b="b" t="t" l="l"/>
            <a:pathLst>
              <a:path h="5736360" w="3527861">
                <a:moveTo>
                  <a:pt x="0" y="0"/>
                </a:moveTo>
                <a:lnTo>
                  <a:pt x="3527861" y="0"/>
                </a:lnTo>
                <a:lnTo>
                  <a:pt x="3527861" y="5736360"/>
                </a:lnTo>
                <a:lnTo>
                  <a:pt x="0" y="57363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1269585">
            <a:off x="553536" y="7081494"/>
            <a:ext cx="2286654" cy="5153022"/>
          </a:xfrm>
          <a:custGeom>
            <a:avLst/>
            <a:gdLst/>
            <a:ahLst/>
            <a:cxnLst/>
            <a:rect r="r" b="b" t="t" l="l"/>
            <a:pathLst>
              <a:path h="5153022" w="2286654">
                <a:moveTo>
                  <a:pt x="0" y="0"/>
                </a:moveTo>
                <a:lnTo>
                  <a:pt x="2286653" y="0"/>
                </a:lnTo>
                <a:lnTo>
                  <a:pt x="2286653" y="5153022"/>
                </a:lnTo>
                <a:lnTo>
                  <a:pt x="0" y="515302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951726">
            <a:off x="2433916" y="8120943"/>
            <a:ext cx="1512593" cy="3226865"/>
          </a:xfrm>
          <a:custGeom>
            <a:avLst/>
            <a:gdLst/>
            <a:ahLst/>
            <a:cxnLst/>
            <a:rect r="r" b="b" t="t" l="l"/>
            <a:pathLst>
              <a:path h="3226865" w="1512593">
                <a:moveTo>
                  <a:pt x="0" y="0"/>
                </a:moveTo>
                <a:lnTo>
                  <a:pt x="1512593" y="0"/>
                </a:lnTo>
                <a:lnTo>
                  <a:pt x="1512593" y="3226865"/>
                </a:lnTo>
                <a:lnTo>
                  <a:pt x="0" y="322686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1228163">
            <a:off x="2213423" y="8410992"/>
            <a:ext cx="3393398" cy="5343934"/>
          </a:xfrm>
          <a:custGeom>
            <a:avLst/>
            <a:gdLst/>
            <a:ahLst/>
            <a:cxnLst/>
            <a:rect r="r" b="b" t="t" l="l"/>
            <a:pathLst>
              <a:path h="5343934" w="3393398">
                <a:moveTo>
                  <a:pt x="0" y="0"/>
                </a:moveTo>
                <a:lnTo>
                  <a:pt x="3393398" y="0"/>
                </a:lnTo>
                <a:lnTo>
                  <a:pt x="3393398" y="5343934"/>
                </a:lnTo>
                <a:lnTo>
                  <a:pt x="0" y="534393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true" flipV="false" rot="-272067">
            <a:off x="4606009" y="8975076"/>
            <a:ext cx="2144198" cy="3182483"/>
          </a:xfrm>
          <a:custGeom>
            <a:avLst/>
            <a:gdLst/>
            <a:ahLst/>
            <a:cxnLst/>
            <a:rect r="r" b="b" t="t" l="l"/>
            <a:pathLst>
              <a:path h="3182483" w="2144198">
                <a:moveTo>
                  <a:pt x="2144198" y="0"/>
                </a:moveTo>
                <a:lnTo>
                  <a:pt x="0" y="0"/>
                </a:lnTo>
                <a:lnTo>
                  <a:pt x="0" y="3182483"/>
                </a:lnTo>
                <a:lnTo>
                  <a:pt x="2144198" y="3182483"/>
                </a:lnTo>
                <a:lnTo>
                  <a:pt x="2144198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-3337490">
            <a:off x="4067399" y="10853276"/>
            <a:ext cx="6876713" cy="6249213"/>
          </a:xfrm>
          <a:custGeom>
            <a:avLst/>
            <a:gdLst/>
            <a:ahLst/>
            <a:cxnLst/>
            <a:rect r="r" b="b" t="t" l="l"/>
            <a:pathLst>
              <a:path h="6249213" w="6876713">
                <a:moveTo>
                  <a:pt x="0" y="0"/>
                </a:moveTo>
                <a:lnTo>
                  <a:pt x="6876714" y="0"/>
                </a:lnTo>
                <a:lnTo>
                  <a:pt x="6876714" y="6249214"/>
                </a:lnTo>
                <a:lnTo>
                  <a:pt x="0" y="6249214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true" flipV="false" rot="-9857688">
            <a:off x="16621840" y="-479312"/>
            <a:ext cx="2662986" cy="4886212"/>
          </a:xfrm>
          <a:custGeom>
            <a:avLst/>
            <a:gdLst/>
            <a:ahLst/>
            <a:cxnLst/>
            <a:rect r="r" b="b" t="t" l="l"/>
            <a:pathLst>
              <a:path h="4886212" w="2662986">
                <a:moveTo>
                  <a:pt x="2662985" y="0"/>
                </a:moveTo>
                <a:lnTo>
                  <a:pt x="0" y="0"/>
                </a:lnTo>
                <a:lnTo>
                  <a:pt x="0" y="4886212"/>
                </a:lnTo>
                <a:lnTo>
                  <a:pt x="2662985" y="4886212"/>
                </a:lnTo>
                <a:lnTo>
                  <a:pt x="2662985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-8686485">
            <a:off x="16227502" y="166467"/>
            <a:ext cx="3527861" cy="5736360"/>
          </a:xfrm>
          <a:custGeom>
            <a:avLst/>
            <a:gdLst/>
            <a:ahLst/>
            <a:cxnLst/>
            <a:rect r="r" b="b" t="t" l="l"/>
            <a:pathLst>
              <a:path h="5736360" w="3527861">
                <a:moveTo>
                  <a:pt x="0" y="0"/>
                </a:moveTo>
                <a:lnTo>
                  <a:pt x="3527861" y="0"/>
                </a:lnTo>
                <a:lnTo>
                  <a:pt x="3527861" y="5736360"/>
                </a:lnTo>
                <a:lnTo>
                  <a:pt x="0" y="57363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-9539829">
            <a:off x="15456551" y="-1956835"/>
            <a:ext cx="2286654" cy="5153022"/>
          </a:xfrm>
          <a:custGeom>
            <a:avLst/>
            <a:gdLst/>
            <a:ahLst/>
            <a:cxnLst/>
            <a:rect r="r" b="b" t="t" l="l"/>
            <a:pathLst>
              <a:path h="5153022" w="2286654">
                <a:moveTo>
                  <a:pt x="0" y="0"/>
                </a:moveTo>
                <a:lnTo>
                  <a:pt x="2286654" y="0"/>
                </a:lnTo>
                <a:lnTo>
                  <a:pt x="2286654" y="5153022"/>
                </a:lnTo>
                <a:lnTo>
                  <a:pt x="0" y="515302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-9857688">
            <a:off x="14350028" y="-1066037"/>
            <a:ext cx="1512593" cy="3226865"/>
          </a:xfrm>
          <a:custGeom>
            <a:avLst/>
            <a:gdLst/>
            <a:ahLst/>
            <a:cxnLst/>
            <a:rect r="r" b="b" t="t" l="l"/>
            <a:pathLst>
              <a:path h="3226865" w="1512593">
                <a:moveTo>
                  <a:pt x="0" y="0"/>
                </a:moveTo>
                <a:lnTo>
                  <a:pt x="1512593" y="0"/>
                </a:lnTo>
                <a:lnTo>
                  <a:pt x="1512593" y="3226865"/>
                </a:lnTo>
                <a:lnTo>
                  <a:pt x="0" y="322686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-9581251">
            <a:off x="12686025" y="-3471178"/>
            <a:ext cx="3393398" cy="5343934"/>
          </a:xfrm>
          <a:custGeom>
            <a:avLst/>
            <a:gdLst/>
            <a:ahLst/>
            <a:cxnLst/>
            <a:rect r="r" b="b" t="t" l="l"/>
            <a:pathLst>
              <a:path h="5343934" w="3393398">
                <a:moveTo>
                  <a:pt x="0" y="0"/>
                </a:moveTo>
                <a:lnTo>
                  <a:pt x="3393398" y="0"/>
                </a:lnTo>
                <a:lnTo>
                  <a:pt x="3393398" y="5343934"/>
                </a:lnTo>
                <a:lnTo>
                  <a:pt x="0" y="534393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true" flipV="false" rot="10518516">
            <a:off x="11544061" y="-1868971"/>
            <a:ext cx="2144198" cy="3182483"/>
          </a:xfrm>
          <a:custGeom>
            <a:avLst/>
            <a:gdLst/>
            <a:ahLst/>
            <a:cxnLst/>
            <a:rect r="r" b="b" t="t" l="l"/>
            <a:pathLst>
              <a:path h="3182483" w="2144198">
                <a:moveTo>
                  <a:pt x="2144198" y="0"/>
                </a:moveTo>
                <a:lnTo>
                  <a:pt x="0" y="0"/>
                </a:lnTo>
                <a:lnTo>
                  <a:pt x="0" y="3182483"/>
                </a:lnTo>
                <a:lnTo>
                  <a:pt x="2144198" y="3182483"/>
                </a:lnTo>
                <a:lnTo>
                  <a:pt x="2144198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7453094">
            <a:off x="7340818" y="-6808883"/>
            <a:ext cx="6876713" cy="6249213"/>
          </a:xfrm>
          <a:custGeom>
            <a:avLst/>
            <a:gdLst/>
            <a:ahLst/>
            <a:cxnLst/>
            <a:rect r="r" b="b" t="t" l="l"/>
            <a:pathLst>
              <a:path h="6249213" w="6876713">
                <a:moveTo>
                  <a:pt x="0" y="0"/>
                </a:moveTo>
                <a:lnTo>
                  <a:pt x="6876713" y="0"/>
                </a:lnTo>
                <a:lnTo>
                  <a:pt x="6876713" y="6249213"/>
                </a:lnTo>
                <a:lnTo>
                  <a:pt x="0" y="6249213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DAEbzvtFyrI</dc:identifier>
  <dcterms:modified xsi:type="dcterms:W3CDTF">2011-08-01T06:04:30Z</dcterms:modified>
  <cp:revision>1</cp:revision>
  <dc:title>Як діяти під час надзвичайних ситуацій</dc:title>
</cp:coreProperties>
</file>