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66" r:id="rId3"/>
    <p:sldId id="267" r:id="rId4"/>
    <p:sldId id="281" r:id="rId5"/>
    <p:sldId id="309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5829E-4562-3322-E123-E52F3905F5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6C53D07-9B2C-F0A9-5E85-126B763220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025996-37A1-78C2-2D0F-63709A328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2F4290A-DEB4-CF89-17FE-4B82A2C7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30AFB7E-C532-75F5-4AE4-AC3A60B1A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66222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7757D-E6E2-05A4-7F54-57BD3AD3C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D4683F1-199E-A840-C76F-B0A58E649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8478D7E-0B72-7A36-7436-022C49C68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9C66D86-4848-E6FC-4BDA-1BDEE211D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17969F8-62D2-01B8-D865-47187DADE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218799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92578-E748-E1B8-A69C-ACEFF6527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7801A55-B474-B0F2-024E-2EC0DE8C9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581260-BF4D-FB71-B643-201A61426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5DD64F5-73D2-D0FF-42CE-10AA7FEEC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36967AA-09EC-B61D-F205-6607F607C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3208289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4EFE48-9613-2814-1962-613DDF74A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432079F-81F1-D74C-7F9C-0E021A5DC3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BE30733-A921-89ED-533B-212897662C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6E703FA-D36B-7230-0B6F-82F40762B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5C7A8FB-7D11-5351-8345-9E57E3BFB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5C98892-6C85-95C0-6FF1-B23973007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0887206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082E4-A7A5-256E-2628-8BDB7234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D43876E-5686-FA9F-DF41-D53D04413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1C3E4F3-3450-875D-837D-D19B972560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BD619E5-8881-C17A-0B75-72CB02164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8EA1BD76-295E-D183-BAE3-D74AC80C5F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9A15C0E-2D32-BCA0-C581-439260C29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47B805C-372B-A52B-E3FB-4D281C4C0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183589D-2EE5-75A9-E205-E704099E5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0439095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EC5244-5E09-220C-2A93-F19013097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6763FA6-8D60-0297-AC18-4AFB0B725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2DBCF92-7888-D58E-A3D2-3397063FE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31E4C269-1B8B-D1D8-EB05-7BA3AC82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219848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44CC667-AA3A-70FF-B1FA-15504CA1C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FE3C073-0F31-8FF2-D838-DA8B0AFAD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68D18D2-0ABA-22D2-471F-25CFC2C96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9574193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B9D086-7C85-DA7B-496C-53E045C2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C71B968-C887-893F-E031-C89A8E099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8598D2F-B379-217D-8989-AEEF13858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B1DA98E-FBF2-1FE3-2B55-89F04B570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FC21D12-B202-C17A-F0CE-419012736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F860E7A-2974-2540-9D9A-F5C4BD07D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1043959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28F57E-A61C-D1AC-222D-F7EA09E1B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4F089F06-7A37-0F6F-CCD7-FB75E844B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01E6AB7-B8CA-7B29-5E76-417D1DB924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B7159F-48BC-2991-50EA-9AC604031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E642282-3FD6-7F57-346A-B3354D960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1912154-F0C0-D061-2B9B-BE2AEE78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948031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A34BE2-CDCE-C081-5F19-4DBA37D6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362794B-ADE4-8272-51CD-9F02CEC7C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6BB7A02-0D2A-37D8-E292-8C50D12D6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F34AACE-4017-CFC1-44AD-6C49B56BF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0F6B83B-B95D-D09D-6427-62BA4E2DD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4111592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B019BBD-C97A-BA1E-B596-7A8620BC42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4FBDE5C-9B6A-C65F-F69F-CA8849FBD4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C2E4974-43E9-0C8C-4BC1-A80B51FEC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584371E-B2D5-2390-71FE-553E00289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B08ACED-FD65-BBD7-141D-028C3482A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515979"/>
      </p:ext>
    </p:extLst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68FB98A-B02C-2913-29BF-75746B3DA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7AE91A9-ED07-BBF8-A46C-AFDB44C19A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30B7F9C-71B2-C498-2BFA-F0013DC482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1A765-AD61-4940-8E00-0F0D0E550D98}" type="datetimeFigureOut">
              <a:rPr lang="uk-UA" smtClean="0"/>
              <a:t>10.12.2022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F932D3F-479A-05EE-9FB9-B11AFAA8D0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B98BA47-079C-B042-1B3E-FB944D91E7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A8D17-4651-41E6-A2A8-4AEED9D3D47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398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9RjQakkMKc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s://youtu.be/A9RjQakkMKc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9RjQakkMK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9RjQakkMKc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A9RjQakkMKc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6657F-471F-85AF-B924-051C814006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05" y="313509"/>
            <a:ext cx="12122590" cy="4955178"/>
          </a:xfrm>
        </p:spPr>
        <p:txBody>
          <a:bodyPr>
            <a:noAutofit/>
          </a:bodyPr>
          <a:lstStyle/>
          <a:p>
            <a:r>
              <a:rPr lang="uk-UA" sz="8800" b="1" dirty="0">
                <a:ln w="3810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Правила безпеки</a:t>
            </a:r>
            <a:br>
              <a:rPr lang="uk-UA" sz="8800" b="1" dirty="0">
                <a:ln w="3810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</a:br>
            <a:r>
              <a:rPr lang="uk-UA" sz="8800" b="1" dirty="0">
                <a:ln w="3810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з вибухонебезпечними предметами</a:t>
            </a:r>
          </a:p>
        </p:txBody>
      </p:sp>
      <p:pic>
        <p:nvPicPr>
          <p:cNvPr id="1026" name="Picture 2" descr="Explosion Transparent Gif posted by Ryan Tremblay">
            <a:extLst>
              <a:ext uri="{FF2B5EF4-FFF2-40B4-BE49-F238E27FC236}">
                <a16:creationId xmlns:a16="http://schemas.microsoft.com/office/drawing/2014/main" id="{0EE005E1-C648-605D-BE5C-C0B797880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1" y="3137170"/>
            <a:ext cx="3108568" cy="382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xplosion Transparent Gif posted by Ryan Tremblay">
            <a:extLst>
              <a:ext uri="{FF2B5EF4-FFF2-40B4-BE49-F238E27FC236}">
                <a16:creationId xmlns:a16="http://schemas.microsoft.com/office/drawing/2014/main" id="{5858B22F-86DF-3D4C-86F3-E59B8714F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27" y="3032071"/>
            <a:ext cx="3108568" cy="382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A0453397-3037-BD80-C26B-474B7C82AD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06" y="6101647"/>
            <a:ext cx="2294730" cy="63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0841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462193F-95B0-0CE9-E705-E8FB66CE5134}"/>
              </a:ext>
            </a:extLst>
          </p:cNvPr>
          <p:cNvSpPr txBox="1"/>
          <p:nvPr/>
        </p:nvSpPr>
        <p:spPr>
          <a:xfrm>
            <a:off x="196535" y="127771"/>
            <a:ext cx="11880788" cy="2173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Вибухонебезпечними предметами в наші дні можна вважати будь-яку речовину або предмет, що здатні вибухати й завдавати чимало біди тим, хто не вміє з ними поводитися.</a:t>
            </a:r>
            <a:endParaRPr lang="uk-UA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Взрывоопасные предметы: как распознать и что делать — Хойники. Хойнiцкiя  навiны. Новости Хойник. Районная газета">
            <a:extLst>
              <a:ext uri="{FF2B5EF4-FFF2-40B4-BE49-F238E27FC236}">
                <a16:creationId xmlns:a16="http://schemas.microsoft.com/office/drawing/2014/main" id="{185E0203-D35C-0DBF-76AF-02C4738C5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164" y="4752934"/>
            <a:ext cx="7254648" cy="2105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DB6DD5-6FAA-7AC1-F875-0461CB30E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01" y="2287014"/>
            <a:ext cx="2529248" cy="45393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F63323-8535-50DE-F02B-60463FDAE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777" y="1749944"/>
            <a:ext cx="3579223" cy="5076414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DA566714-E061-FDA3-E53E-4C221468D6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06" y="6101647"/>
            <a:ext cx="2294730" cy="63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702693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462193F-95B0-0CE9-E705-E8FB66CE5134}"/>
              </a:ext>
            </a:extLst>
          </p:cNvPr>
          <p:cNvSpPr txBox="1"/>
          <p:nvPr/>
        </p:nvSpPr>
        <p:spPr>
          <a:xfrm>
            <a:off x="196535" y="127771"/>
            <a:ext cx="11880788" cy="592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 вибухонебезпечних предметів належать:</a:t>
            </a:r>
            <a:endParaRPr lang="uk-UA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21049E-1040-834A-D0C7-F2726CE47E54}"/>
              </a:ext>
            </a:extLst>
          </p:cNvPr>
          <p:cNvSpPr txBox="1"/>
          <p:nvPr/>
        </p:nvSpPr>
        <p:spPr>
          <a:xfrm>
            <a:off x="155606" y="728517"/>
            <a:ext cx="11880788" cy="3227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вибухові речовини </a:t>
            </a: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 хімічні з'єднання або суміші, здатні під впливом певних зовнішніх дій (нагрівання, удар, тертя, вибух іншого вибухового пристрою) до швидкого хімічного перетворення, що </a:t>
            </a:r>
            <a:r>
              <a:rPr lang="uk-UA" sz="32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самопоширюється</a:t>
            </a: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з виді­ленням великої кількості енергії та утворен­ням газів;</a:t>
            </a:r>
            <a:endParaRPr lang="uk-UA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Біля торгового центру знайшли вибухонебезпечний предмет - Харківський вимір">
            <a:extLst>
              <a:ext uri="{FF2B5EF4-FFF2-40B4-BE49-F238E27FC236}">
                <a16:creationId xmlns:a16="http://schemas.microsoft.com/office/drawing/2014/main" id="{5186B2D1-142A-514F-A24A-8E3AA06DD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081" y="4040680"/>
            <a:ext cx="5391695" cy="268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95F48CB3-640B-B2EC-53EB-BE2ABF3E59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06" y="6101647"/>
            <a:ext cx="2294730" cy="63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167517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85449D-90DF-53D9-2588-2770216644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2" t="47619" r="38220" b="21970"/>
          <a:stretch/>
        </p:blipFill>
        <p:spPr>
          <a:xfrm>
            <a:off x="7161762" y="4698277"/>
            <a:ext cx="3784403" cy="22218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21049E-1040-834A-D0C7-F2726CE47E54}"/>
              </a:ext>
            </a:extLst>
          </p:cNvPr>
          <p:cNvSpPr txBox="1"/>
          <p:nvPr/>
        </p:nvSpPr>
        <p:spPr>
          <a:xfrm>
            <a:off x="155606" y="235267"/>
            <a:ext cx="11880788" cy="5116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боєприпаси</a:t>
            </a: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— вироби військової техніки одно­разового вживання, призначені для ураження живої сили супротивника.</a:t>
            </a:r>
            <a:endParaRPr lang="uk-UA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 боєприпасів належать:</a:t>
            </a:r>
            <a:endParaRPr lang="uk-UA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бойові частки ракет; авіаційні бомби; артиле­рійські боєприпаси (снаряди, міни); інженер­ні боєприпаси (протитанкові та протипіхотні міни); ручні гранати; стрілецькі боєприпаси (патрони до пістолетів, карабінів, автоматів та ін.);</a:t>
            </a:r>
            <a:endParaRPr lang="uk-UA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9F2EF4E3-1E72-4F5E-2C5A-CC16183919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06" y="6101647"/>
            <a:ext cx="2294730" cy="63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9821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85449D-90DF-53D9-2588-2770216644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2" t="47619" r="38220" b="21970"/>
          <a:stretch/>
        </p:blipFill>
        <p:spPr>
          <a:xfrm>
            <a:off x="3785786" y="4049582"/>
            <a:ext cx="4783448" cy="2808418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F810FF6C-9458-EB1A-875C-A55C9413F7DA}"/>
              </a:ext>
            </a:extLst>
          </p:cNvPr>
          <p:cNvSpPr txBox="1">
            <a:spLocks/>
          </p:cNvSpPr>
          <p:nvPr/>
        </p:nvSpPr>
        <p:spPr>
          <a:xfrm>
            <a:off x="1389017" y="-74400"/>
            <a:ext cx="9413966" cy="29830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6000" b="1" dirty="0">
                <a:ln w="3810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Повну версію дивіться на моєму каналі</a:t>
            </a:r>
          </a:p>
        </p:txBody>
      </p:sp>
      <p:pic>
        <p:nvPicPr>
          <p:cNvPr id="6" name="Рисунок 5">
            <a:hlinkClick r:id="rId3"/>
            <a:extLst>
              <a:ext uri="{FF2B5EF4-FFF2-40B4-BE49-F238E27FC236}">
                <a16:creationId xmlns:a16="http://schemas.microsoft.com/office/drawing/2014/main" id="{B7494C0F-623E-BE7A-A8DD-8C4E9121F6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859" y="2488667"/>
            <a:ext cx="4206281" cy="116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9088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155</Words>
  <Application>Microsoft Office PowerPoint</Application>
  <PresentationFormat>Широкий екран</PresentationFormat>
  <Paragraphs>8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a_Assuan</vt:lpstr>
      <vt:lpstr>Arial</vt:lpstr>
      <vt:lpstr>Calibri</vt:lpstr>
      <vt:lpstr>Calibri Light</vt:lpstr>
      <vt:lpstr>Тема Office</vt:lpstr>
      <vt:lpstr>Правила безпеки з вибухонебезпечними предметами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Техніка безпеки під час воєнного стану</dc:title>
  <dc:creator>User</dc:creator>
  <cp:lastModifiedBy>User</cp:lastModifiedBy>
  <cp:revision>144</cp:revision>
  <dcterms:created xsi:type="dcterms:W3CDTF">2022-08-31T20:01:45Z</dcterms:created>
  <dcterms:modified xsi:type="dcterms:W3CDTF">2022-12-10T08:49:52Z</dcterms:modified>
</cp:coreProperties>
</file>