
<file path=[Content_Types].xml><?xml version="1.0" encoding="utf-8"?>
<Types xmlns="http://schemas.openxmlformats.org/package/2006/content-types"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jpe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9.jpeg" Type="http://schemas.openxmlformats.org/officeDocument/2006/relationships/image"/><Relationship Id="rId7" Target="../media/image10.pn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3.jpeg" Type="http://schemas.openxmlformats.org/officeDocument/2006/relationships/image"/><Relationship Id="rId7" Target="../media/image14.pn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7.jpe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22.jpeg" Type="http://schemas.openxmlformats.org/officeDocument/2006/relationships/image"/><Relationship Id="rId7" Target="../media/image23.png" Type="http://schemas.openxmlformats.org/officeDocument/2006/relationships/image"/><Relationship Id="rId8" Target="../media/image2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25.jpeg" Type="http://schemas.openxmlformats.org/officeDocument/2006/relationships/image"/><Relationship Id="rId7" Target="../media/image26.png" Type="http://schemas.openxmlformats.org/officeDocument/2006/relationships/image"/><Relationship Id="rId8" Target="../media/image27.png" Type="http://schemas.openxmlformats.org/officeDocument/2006/relationships/image"/><Relationship Id="rId9" Target="../media/image2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29.jpeg" Type="http://schemas.openxmlformats.org/officeDocument/2006/relationships/image"/><Relationship Id="rId7" Target="../media/image30.png" Type="http://schemas.openxmlformats.org/officeDocument/2006/relationships/image"/><Relationship Id="rId8" Target="../media/image31.gif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32.jpeg" Type="http://schemas.openxmlformats.org/officeDocument/2006/relationships/image"/><Relationship Id="rId7" Target="../media/image33.png" Type="http://schemas.openxmlformats.org/officeDocument/2006/relationships/image"/><Relationship Id="rId8" Target="../media/image34.svg" Type="http://schemas.openxmlformats.org/officeDocument/2006/relationships/image"/><Relationship Id="rId9" Target="../media/image3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36.jpeg" Type="http://schemas.openxmlformats.org/officeDocument/2006/relationships/image"/><Relationship Id="rId7" Target="../media/image37.png" Type="http://schemas.openxmlformats.org/officeDocument/2006/relationships/image"/><Relationship Id="rId8" Target="../media/image38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39.jpeg" Type="http://schemas.openxmlformats.org/officeDocument/2006/relationships/image"/><Relationship Id="rId7" Target="../media/image40.png" Type="http://schemas.openxmlformats.org/officeDocument/2006/relationships/image"/><Relationship Id="rId8" Target="../media/image41.svg" Type="http://schemas.openxmlformats.org/officeDocument/2006/relationships/image"/><Relationship Id="rId9" Target="../media/image42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8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44.jpeg" Type="http://schemas.openxmlformats.org/officeDocument/2006/relationships/image"/><Relationship Id="rId7" Target="../media/image45.gif" Type="http://schemas.openxmlformats.org/officeDocument/2006/relationships/image"/><Relationship Id="rId8" Target="../media/image46.png" Type="http://schemas.openxmlformats.org/officeDocument/2006/relationships/image"/><Relationship Id="rId9" Target="../media/image47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49.jpeg" Type="http://schemas.openxmlformats.org/officeDocument/2006/relationships/image"/><Relationship Id="rId7" Target="../media/image50.png" Type="http://schemas.openxmlformats.org/officeDocument/2006/relationships/image"/><Relationship Id="rId8" Target="../media/image51.png" Type="http://schemas.openxmlformats.org/officeDocument/2006/relationships/image"/><Relationship Id="rId9" Target="../media/image5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49211" y="1322408"/>
            <a:ext cx="10172522" cy="7629391"/>
          </a:xfrm>
          <a:custGeom>
            <a:avLst/>
            <a:gdLst/>
            <a:ahLst/>
            <a:cxnLst/>
            <a:rect r="r" b="b" t="t" l="l"/>
            <a:pathLst>
              <a:path h="7629391" w="10172522">
                <a:moveTo>
                  <a:pt x="0" y="0"/>
                </a:moveTo>
                <a:lnTo>
                  <a:pt x="10172522" y="0"/>
                </a:lnTo>
                <a:lnTo>
                  <a:pt x="10172522" y="7629392"/>
                </a:lnTo>
                <a:lnTo>
                  <a:pt x="0" y="76293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724721" y="5344244"/>
            <a:ext cx="3282876" cy="3607556"/>
          </a:xfrm>
          <a:custGeom>
            <a:avLst/>
            <a:gdLst/>
            <a:ahLst/>
            <a:cxnLst/>
            <a:rect r="r" b="b" t="t" l="l"/>
            <a:pathLst>
              <a:path h="3607556" w="3282876">
                <a:moveTo>
                  <a:pt x="0" y="0"/>
                </a:moveTo>
                <a:lnTo>
                  <a:pt x="3282876" y="0"/>
                </a:lnTo>
                <a:lnTo>
                  <a:pt x="3282876" y="3607556"/>
                </a:lnTo>
                <a:lnTo>
                  <a:pt x="0" y="360755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65397" y="3286844"/>
            <a:ext cx="4619143" cy="4114800"/>
          </a:xfrm>
          <a:custGeom>
            <a:avLst/>
            <a:gdLst/>
            <a:ahLst/>
            <a:cxnLst/>
            <a:rect r="r" b="b" t="t" l="l"/>
            <a:pathLst>
              <a:path h="4114800" w="4619143">
                <a:moveTo>
                  <a:pt x="0" y="0"/>
                </a:moveTo>
                <a:lnTo>
                  <a:pt x="4619143" y="0"/>
                </a:lnTo>
                <a:lnTo>
                  <a:pt x="461914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151548" y="1324540"/>
            <a:ext cx="10283387" cy="7712541"/>
          </a:xfrm>
          <a:custGeom>
            <a:avLst/>
            <a:gdLst/>
            <a:ahLst/>
            <a:cxnLst/>
            <a:rect r="r" b="b" t="t" l="l"/>
            <a:pathLst>
              <a:path h="7712541" w="10283387">
                <a:moveTo>
                  <a:pt x="0" y="0"/>
                </a:moveTo>
                <a:lnTo>
                  <a:pt x="10283388" y="0"/>
                </a:lnTo>
                <a:lnTo>
                  <a:pt x="10283388" y="7712541"/>
                </a:lnTo>
                <a:lnTo>
                  <a:pt x="0" y="77125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20277" y="2534198"/>
            <a:ext cx="4094226" cy="4114800"/>
          </a:xfrm>
          <a:custGeom>
            <a:avLst/>
            <a:gdLst/>
            <a:ahLst/>
            <a:cxnLst/>
            <a:rect r="r" b="b" t="t" l="l"/>
            <a:pathLst>
              <a:path h="4114800" w="4094226">
                <a:moveTo>
                  <a:pt x="0" y="0"/>
                </a:moveTo>
                <a:lnTo>
                  <a:pt x="4094226" y="0"/>
                </a:lnTo>
                <a:lnTo>
                  <a:pt x="40942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711575" y="1324540"/>
            <a:ext cx="3296021" cy="2942448"/>
          </a:xfrm>
          <a:custGeom>
            <a:avLst/>
            <a:gdLst/>
            <a:ahLst/>
            <a:cxnLst/>
            <a:rect r="r" b="b" t="t" l="l"/>
            <a:pathLst>
              <a:path h="2942448" w="3296021">
                <a:moveTo>
                  <a:pt x="0" y="0"/>
                </a:moveTo>
                <a:lnTo>
                  <a:pt x="3296022" y="0"/>
                </a:lnTo>
                <a:lnTo>
                  <a:pt x="3296022" y="2942448"/>
                </a:lnTo>
                <a:lnTo>
                  <a:pt x="0" y="29424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116170" y="1273749"/>
            <a:ext cx="10246093" cy="7684570"/>
          </a:xfrm>
          <a:custGeom>
            <a:avLst/>
            <a:gdLst/>
            <a:ahLst/>
            <a:cxnLst/>
            <a:rect r="r" b="b" t="t" l="l"/>
            <a:pathLst>
              <a:path h="7684570" w="10246093">
                <a:moveTo>
                  <a:pt x="0" y="0"/>
                </a:moveTo>
                <a:lnTo>
                  <a:pt x="10246093" y="0"/>
                </a:lnTo>
                <a:lnTo>
                  <a:pt x="10246093" y="7684570"/>
                </a:lnTo>
                <a:lnTo>
                  <a:pt x="0" y="768457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27940" y="1154837"/>
            <a:ext cx="2892956" cy="8229600"/>
          </a:xfrm>
          <a:custGeom>
            <a:avLst/>
            <a:gdLst/>
            <a:ahLst/>
            <a:cxnLst/>
            <a:rect r="r" b="b" t="t" l="l"/>
            <a:pathLst>
              <a:path h="8229600" w="2892956">
                <a:moveTo>
                  <a:pt x="0" y="0"/>
                </a:moveTo>
                <a:lnTo>
                  <a:pt x="2892956" y="0"/>
                </a:lnTo>
                <a:lnTo>
                  <a:pt x="289295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-125798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429021" y="3934260"/>
            <a:ext cx="2830279" cy="2670754"/>
          </a:xfrm>
          <a:custGeom>
            <a:avLst/>
            <a:gdLst/>
            <a:ahLst/>
            <a:cxnLst/>
            <a:rect r="r" b="b" t="t" l="l"/>
            <a:pathLst>
              <a:path h="2670754" w="2830279">
                <a:moveTo>
                  <a:pt x="0" y="0"/>
                </a:moveTo>
                <a:lnTo>
                  <a:pt x="2830279" y="0"/>
                </a:lnTo>
                <a:lnTo>
                  <a:pt x="2830279" y="2670754"/>
                </a:lnTo>
                <a:lnTo>
                  <a:pt x="0" y="26707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24615" y="1303962"/>
            <a:ext cx="10330323" cy="7747743"/>
          </a:xfrm>
          <a:custGeom>
            <a:avLst/>
            <a:gdLst/>
            <a:ahLst/>
            <a:cxnLst/>
            <a:rect r="r" b="b" t="t" l="l"/>
            <a:pathLst>
              <a:path h="7747743" w="10330323">
                <a:moveTo>
                  <a:pt x="0" y="0"/>
                </a:moveTo>
                <a:lnTo>
                  <a:pt x="10330324" y="0"/>
                </a:lnTo>
                <a:lnTo>
                  <a:pt x="10330324" y="7747742"/>
                </a:lnTo>
                <a:lnTo>
                  <a:pt x="0" y="77477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37423" y="2651216"/>
            <a:ext cx="3725764" cy="4114800"/>
          </a:xfrm>
          <a:custGeom>
            <a:avLst/>
            <a:gdLst/>
            <a:ahLst/>
            <a:cxnLst/>
            <a:rect r="r" b="b" t="t" l="l"/>
            <a:pathLst>
              <a:path h="4114800" w="3725764">
                <a:moveTo>
                  <a:pt x="0" y="0"/>
                </a:moveTo>
                <a:lnTo>
                  <a:pt x="3725765" y="0"/>
                </a:lnTo>
                <a:lnTo>
                  <a:pt x="37257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590958" y="2811437"/>
            <a:ext cx="2198370" cy="4114800"/>
          </a:xfrm>
          <a:custGeom>
            <a:avLst/>
            <a:gdLst/>
            <a:ahLst/>
            <a:cxnLst/>
            <a:rect r="r" b="b" t="t" l="l"/>
            <a:pathLst>
              <a:path h="4114800" w="2198370">
                <a:moveTo>
                  <a:pt x="0" y="0"/>
                </a:moveTo>
                <a:lnTo>
                  <a:pt x="2198370" y="0"/>
                </a:lnTo>
                <a:lnTo>
                  <a:pt x="219837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72224" y="1339668"/>
            <a:ext cx="10172850" cy="7629637"/>
          </a:xfrm>
          <a:custGeom>
            <a:avLst/>
            <a:gdLst/>
            <a:ahLst/>
            <a:cxnLst/>
            <a:rect r="r" b="b" t="t" l="l"/>
            <a:pathLst>
              <a:path h="7629637" w="10172850">
                <a:moveTo>
                  <a:pt x="0" y="0"/>
                </a:moveTo>
                <a:lnTo>
                  <a:pt x="10172850" y="0"/>
                </a:lnTo>
                <a:lnTo>
                  <a:pt x="10172850" y="7629637"/>
                </a:lnTo>
                <a:lnTo>
                  <a:pt x="0" y="762963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245074" y="2187301"/>
            <a:ext cx="3719436" cy="5912399"/>
          </a:xfrm>
          <a:custGeom>
            <a:avLst/>
            <a:gdLst/>
            <a:ahLst/>
            <a:cxnLst/>
            <a:rect r="r" b="b" t="t" l="l"/>
            <a:pathLst>
              <a:path h="5912399" w="3719436">
                <a:moveTo>
                  <a:pt x="0" y="0"/>
                </a:moveTo>
                <a:lnTo>
                  <a:pt x="3719436" y="0"/>
                </a:lnTo>
                <a:lnTo>
                  <a:pt x="3719436" y="5912398"/>
                </a:lnTo>
                <a:lnTo>
                  <a:pt x="0" y="591239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75886" y="1342414"/>
            <a:ext cx="10180174" cy="7635131"/>
          </a:xfrm>
          <a:custGeom>
            <a:avLst/>
            <a:gdLst/>
            <a:ahLst/>
            <a:cxnLst/>
            <a:rect r="r" b="b" t="t" l="l"/>
            <a:pathLst>
              <a:path h="7635131" w="10180174">
                <a:moveTo>
                  <a:pt x="0" y="0"/>
                </a:moveTo>
                <a:lnTo>
                  <a:pt x="10180174" y="0"/>
                </a:lnTo>
                <a:lnTo>
                  <a:pt x="10180174" y="7635131"/>
                </a:lnTo>
                <a:lnTo>
                  <a:pt x="0" y="763513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169216" y="1342414"/>
            <a:ext cx="4245102" cy="8229600"/>
          </a:xfrm>
          <a:custGeom>
            <a:avLst/>
            <a:gdLst/>
            <a:ahLst/>
            <a:cxnLst/>
            <a:rect r="r" b="b" t="t" l="l"/>
            <a:pathLst>
              <a:path h="8229600" w="4245102">
                <a:moveTo>
                  <a:pt x="0" y="0"/>
                </a:moveTo>
                <a:lnTo>
                  <a:pt x="4245102" y="0"/>
                </a:lnTo>
                <a:lnTo>
                  <a:pt x="424510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671963" y="2880103"/>
            <a:ext cx="1578587" cy="4114800"/>
          </a:xfrm>
          <a:custGeom>
            <a:avLst/>
            <a:gdLst/>
            <a:ahLst/>
            <a:cxnLst/>
            <a:rect r="r" b="b" t="t" l="l"/>
            <a:pathLst>
              <a:path h="4114800" w="1578587">
                <a:moveTo>
                  <a:pt x="0" y="0"/>
                </a:moveTo>
                <a:lnTo>
                  <a:pt x="1578587" y="0"/>
                </a:lnTo>
                <a:lnTo>
                  <a:pt x="15785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977007" y="1268255"/>
            <a:ext cx="10260742" cy="7695557"/>
          </a:xfrm>
          <a:custGeom>
            <a:avLst/>
            <a:gdLst/>
            <a:ahLst/>
            <a:cxnLst/>
            <a:rect r="r" b="b" t="t" l="l"/>
            <a:pathLst>
              <a:path h="7695557" w="10260742">
                <a:moveTo>
                  <a:pt x="0" y="0"/>
                </a:moveTo>
                <a:lnTo>
                  <a:pt x="10260742" y="0"/>
                </a:lnTo>
                <a:lnTo>
                  <a:pt x="10260742" y="7695557"/>
                </a:lnTo>
                <a:lnTo>
                  <a:pt x="0" y="76955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1258" y="3478926"/>
            <a:ext cx="3274216" cy="3274216"/>
          </a:xfrm>
          <a:custGeom>
            <a:avLst/>
            <a:gdLst/>
            <a:ahLst/>
            <a:cxnLst/>
            <a:rect r="r" b="b" t="t" l="l"/>
            <a:pathLst>
              <a:path h="3274216" w="3274216">
                <a:moveTo>
                  <a:pt x="0" y="0"/>
                </a:moveTo>
                <a:lnTo>
                  <a:pt x="3274215" y="0"/>
                </a:lnTo>
                <a:lnTo>
                  <a:pt x="3274215" y="3274216"/>
                </a:lnTo>
                <a:lnTo>
                  <a:pt x="0" y="32742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rcRect l="0" t="0" r="0" b="0"/>
          <a:stretch>
            <a:fillRect/>
          </a:stretch>
        </p:blipFill>
        <p:spPr>
          <a:xfrm flipH="false" flipV="false" rot="0">
            <a:off x="14237749" y="2792672"/>
            <a:ext cx="3980372" cy="39604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31940" y="1309455"/>
            <a:ext cx="10180174" cy="7635131"/>
          </a:xfrm>
          <a:custGeom>
            <a:avLst/>
            <a:gdLst/>
            <a:ahLst/>
            <a:cxnLst/>
            <a:rect r="r" b="b" t="t" l="l"/>
            <a:pathLst>
              <a:path h="7635131" w="10180174">
                <a:moveTo>
                  <a:pt x="0" y="0"/>
                </a:moveTo>
                <a:lnTo>
                  <a:pt x="10180174" y="0"/>
                </a:lnTo>
                <a:lnTo>
                  <a:pt x="10180174" y="7635131"/>
                </a:lnTo>
                <a:lnTo>
                  <a:pt x="0" y="763513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23806" y="5420738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6" y="0"/>
                </a:lnTo>
                <a:lnTo>
                  <a:pt x="41987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957046" y="6348906"/>
            <a:ext cx="3465077" cy="2772062"/>
          </a:xfrm>
          <a:custGeom>
            <a:avLst/>
            <a:gdLst/>
            <a:ahLst/>
            <a:cxnLst/>
            <a:rect r="r" b="b" t="t" l="l"/>
            <a:pathLst>
              <a:path h="2772062" w="3465077">
                <a:moveTo>
                  <a:pt x="0" y="0"/>
                </a:moveTo>
                <a:lnTo>
                  <a:pt x="3465077" y="0"/>
                </a:lnTo>
                <a:lnTo>
                  <a:pt x="3465077" y="2772062"/>
                </a:lnTo>
                <a:lnTo>
                  <a:pt x="0" y="277206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86873" y="1350654"/>
            <a:ext cx="10136228" cy="7602171"/>
          </a:xfrm>
          <a:custGeom>
            <a:avLst/>
            <a:gdLst/>
            <a:ahLst/>
            <a:cxnLst/>
            <a:rect r="r" b="b" t="t" l="l"/>
            <a:pathLst>
              <a:path h="7602171" w="10136228">
                <a:moveTo>
                  <a:pt x="0" y="0"/>
                </a:moveTo>
                <a:lnTo>
                  <a:pt x="10136228" y="0"/>
                </a:lnTo>
                <a:lnTo>
                  <a:pt x="10136228" y="7602171"/>
                </a:lnTo>
                <a:lnTo>
                  <a:pt x="0" y="760217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87168" y="4665414"/>
            <a:ext cx="4286250" cy="4114800"/>
          </a:xfrm>
          <a:custGeom>
            <a:avLst/>
            <a:gdLst/>
            <a:ahLst/>
            <a:cxnLst/>
            <a:rect r="r" b="b" t="t" l="l"/>
            <a:pathLst>
              <a:path h="4114800" w="4286250">
                <a:moveTo>
                  <a:pt x="0" y="0"/>
                </a:moveTo>
                <a:lnTo>
                  <a:pt x="4286250" y="0"/>
                </a:lnTo>
                <a:lnTo>
                  <a:pt x="42862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101521" y="1361641"/>
            <a:ext cx="10307435" cy="7610411"/>
          </a:xfrm>
          <a:custGeom>
            <a:avLst/>
            <a:gdLst/>
            <a:ahLst/>
            <a:cxnLst/>
            <a:rect r="r" b="b" t="t" l="l"/>
            <a:pathLst>
              <a:path h="7610411" w="10307435">
                <a:moveTo>
                  <a:pt x="0" y="0"/>
                </a:moveTo>
                <a:lnTo>
                  <a:pt x="10307435" y="0"/>
                </a:lnTo>
                <a:lnTo>
                  <a:pt x="10307435" y="7610411"/>
                </a:lnTo>
                <a:lnTo>
                  <a:pt x="0" y="761041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789" r="0" b="-78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28700" y="7101736"/>
            <a:ext cx="3682804" cy="2932851"/>
          </a:xfrm>
          <a:custGeom>
            <a:avLst/>
            <a:gdLst/>
            <a:ahLst/>
            <a:cxnLst/>
            <a:rect r="r" b="b" t="t" l="l"/>
            <a:pathLst>
              <a:path h="2932851" w="3682804">
                <a:moveTo>
                  <a:pt x="0" y="0"/>
                </a:moveTo>
                <a:lnTo>
                  <a:pt x="3682804" y="0"/>
                </a:lnTo>
                <a:lnTo>
                  <a:pt x="3682804" y="2932851"/>
                </a:lnTo>
                <a:lnTo>
                  <a:pt x="0" y="293285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742618" y="3786345"/>
            <a:ext cx="2745943" cy="2761003"/>
          </a:xfrm>
          <a:custGeom>
            <a:avLst/>
            <a:gdLst/>
            <a:ahLst/>
            <a:cxnLst/>
            <a:rect r="r" b="b" t="t" l="l"/>
            <a:pathLst>
              <a:path h="2761003" w="2745943">
                <a:moveTo>
                  <a:pt x="0" y="0"/>
                </a:moveTo>
                <a:lnTo>
                  <a:pt x="2745943" y="0"/>
                </a:lnTo>
                <a:lnTo>
                  <a:pt x="2745943" y="2761003"/>
                </a:lnTo>
                <a:lnTo>
                  <a:pt x="0" y="27610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35602" y="1312202"/>
            <a:ext cx="10231445" cy="7673584"/>
          </a:xfrm>
          <a:custGeom>
            <a:avLst/>
            <a:gdLst/>
            <a:ahLst/>
            <a:cxnLst/>
            <a:rect r="r" b="b" t="t" l="l"/>
            <a:pathLst>
              <a:path h="7673584" w="10231445">
                <a:moveTo>
                  <a:pt x="0" y="0"/>
                </a:moveTo>
                <a:lnTo>
                  <a:pt x="10231445" y="0"/>
                </a:lnTo>
                <a:lnTo>
                  <a:pt x="10231445" y="7673583"/>
                </a:lnTo>
                <a:lnTo>
                  <a:pt x="0" y="76735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rcRect l="0" t="0" r="0" b="0"/>
          <a:stretch>
            <a:fillRect/>
          </a:stretch>
        </p:blipFill>
        <p:spPr>
          <a:xfrm flipH="false" flipV="false" rot="0">
            <a:off x="663770" y="4449067"/>
            <a:ext cx="3132436" cy="2177043"/>
          </a:xfrm>
          <a:prstGeom prst="rect">
            <a:avLst/>
          </a:prstGeom>
        </p:spPr>
      </p:pic>
      <p:sp>
        <p:nvSpPr>
          <p:cNvPr name="Freeform 9" id="9"/>
          <p:cNvSpPr/>
          <p:nvPr/>
        </p:nvSpPr>
        <p:spPr>
          <a:xfrm flipH="false" flipV="false" rot="0">
            <a:off x="27465" y="7258744"/>
            <a:ext cx="4405046" cy="2709103"/>
          </a:xfrm>
          <a:custGeom>
            <a:avLst/>
            <a:gdLst/>
            <a:ahLst/>
            <a:cxnLst/>
            <a:rect r="r" b="b" t="t" l="l"/>
            <a:pathLst>
              <a:path h="2709103" w="4405046">
                <a:moveTo>
                  <a:pt x="0" y="0"/>
                </a:moveTo>
                <a:lnTo>
                  <a:pt x="4405046" y="0"/>
                </a:lnTo>
                <a:lnTo>
                  <a:pt x="4405046" y="2709103"/>
                </a:lnTo>
                <a:lnTo>
                  <a:pt x="0" y="270910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100404" y="3337875"/>
            <a:ext cx="3957689" cy="4114800"/>
          </a:xfrm>
          <a:custGeom>
            <a:avLst/>
            <a:gdLst/>
            <a:ahLst/>
            <a:cxnLst/>
            <a:rect r="r" b="b" t="t" l="l"/>
            <a:pathLst>
              <a:path h="4114800" w="3957689">
                <a:moveTo>
                  <a:pt x="0" y="0"/>
                </a:moveTo>
                <a:lnTo>
                  <a:pt x="3957690" y="0"/>
                </a:lnTo>
                <a:lnTo>
                  <a:pt x="39576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64899" y="1334175"/>
            <a:ext cx="10264404" cy="7698303"/>
          </a:xfrm>
          <a:custGeom>
            <a:avLst/>
            <a:gdLst/>
            <a:ahLst/>
            <a:cxnLst/>
            <a:rect r="r" b="b" t="t" l="l"/>
            <a:pathLst>
              <a:path h="7698303" w="10264404">
                <a:moveTo>
                  <a:pt x="0" y="0"/>
                </a:moveTo>
                <a:lnTo>
                  <a:pt x="10264405" y="0"/>
                </a:lnTo>
                <a:lnTo>
                  <a:pt x="10264405" y="7698303"/>
                </a:lnTo>
                <a:lnTo>
                  <a:pt x="0" y="76983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929832" y="3086100"/>
            <a:ext cx="5222120" cy="5916622"/>
          </a:xfrm>
          <a:custGeom>
            <a:avLst/>
            <a:gdLst/>
            <a:ahLst/>
            <a:cxnLst/>
            <a:rect r="r" b="b" t="t" l="l"/>
            <a:pathLst>
              <a:path h="5916622" w="5222120">
                <a:moveTo>
                  <a:pt x="0" y="0"/>
                </a:moveTo>
                <a:lnTo>
                  <a:pt x="5222119" y="0"/>
                </a:lnTo>
                <a:lnTo>
                  <a:pt x="5222119" y="5916622"/>
                </a:lnTo>
                <a:lnTo>
                  <a:pt x="0" y="591662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220" r="0" b="-22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28700" y="3987011"/>
            <a:ext cx="2669544" cy="4114800"/>
          </a:xfrm>
          <a:custGeom>
            <a:avLst/>
            <a:gdLst/>
            <a:ahLst/>
            <a:cxnLst/>
            <a:rect r="r" b="b" t="t" l="l"/>
            <a:pathLst>
              <a:path h="4114800" w="2669544">
                <a:moveTo>
                  <a:pt x="0" y="0"/>
                </a:moveTo>
                <a:lnTo>
                  <a:pt x="2669544" y="0"/>
                </a:lnTo>
                <a:lnTo>
                  <a:pt x="266954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DAGf0heskik</dc:identifier>
  <dcterms:modified xsi:type="dcterms:W3CDTF">2011-08-01T06:04:30Z</dcterms:modified>
  <cp:revision>1</cp:revision>
</cp:coreProperties>
</file>