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33"/>
  </p:notesMasterIdLst>
  <p:sldIdLst>
    <p:sldId id="286" r:id="rId2"/>
    <p:sldId id="290" r:id="rId3"/>
    <p:sldId id="257" r:id="rId4"/>
    <p:sldId id="256" r:id="rId5"/>
    <p:sldId id="260" r:id="rId6"/>
    <p:sldId id="258" r:id="rId7"/>
    <p:sldId id="291" r:id="rId8"/>
    <p:sldId id="292" r:id="rId9"/>
    <p:sldId id="264" r:id="rId10"/>
    <p:sldId id="293" r:id="rId11"/>
    <p:sldId id="294" r:id="rId12"/>
    <p:sldId id="298" r:id="rId13"/>
    <p:sldId id="299" r:id="rId14"/>
    <p:sldId id="300" r:id="rId15"/>
    <p:sldId id="295" r:id="rId16"/>
    <p:sldId id="297" r:id="rId17"/>
    <p:sldId id="267" r:id="rId18"/>
    <p:sldId id="265" r:id="rId19"/>
    <p:sldId id="269" r:id="rId20"/>
    <p:sldId id="262" r:id="rId21"/>
    <p:sldId id="301" r:id="rId22"/>
    <p:sldId id="287" r:id="rId23"/>
    <p:sldId id="271" r:id="rId24"/>
    <p:sldId id="282" r:id="rId25"/>
    <p:sldId id="283" r:id="rId26"/>
    <p:sldId id="270" r:id="rId27"/>
    <p:sldId id="272" r:id="rId28"/>
    <p:sldId id="273" r:id="rId29"/>
    <p:sldId id="276" r:id="rId30"/>
    <p:sldId id="296" r:id="rId31"/>
    <p:sldId id="28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66FFFF"/>
    <a:srgbClr val="99CCFF"/>
    <a:srgbClr val="CCFFFF"/>
    <a:srgbClr val="C1DBF1"/>
    <a:srgbClr val="3399FF"/>
    <a:srgbClr val="333333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4EE4E-B3B2-42C3-BA15-176020B3420C}" type="datetimeFigureOut">
              <a:rPr lang="ru-RU" smtClean="0"/>
              <a:pPr/>
              <a:t>02.08.2014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B13D5-8940-44F9-8B91-0ED059F58B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B13D5-8940-44F9-8B91-0ED059F58B7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230B7C-44BA-4755-9A47-21C160BEAE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6DF7E-07D5-4EBA-9F8F-5CBB9831F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D50BB-D602-4A9A-9EAB-36F9AD854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B0BDE2-AA82-4799-B697-24528D465A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BB8EA8-340D-435E-B65B-428EC6F0D7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948D531-763C-4D14-869C-9012948700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FDD722C-466B-4B98-8D12-0F11AD9EA5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858A48F-3853-43BC-81E7-167B83317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345DC-8DD3-41E3-B55F-584AE3C84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0C462-A50A-4B22-9ED0-D648FC2B1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D740AAE-F58C-47F4-B845-5F36DF4992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8CBB-9685-431B-BD2F-7A42207F9D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27E4C-11C5-4BC5-AC5F-34463C3CF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D12-E381-4BFA-9D12-B2E5FF3986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62C19-B59C-4680-B007-DB3510469E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9A14CC5-122B-4CEF-BCE4-AE2208B2CA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</p:sldLayoutIdLst>
  <p:transition spd="med">
    <p:dissolv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%D0%BB%D1%8F%D0%BB%D1%8C%D0%BA%D0%B0+%D0%BC%D0%BE%D1%82%D0%B0%D0%BD%D0%BA%D0%B0&amp;source=images&amp;cd=&amp;cad=rja&amp;docid=czV2cwSAjNyMGM&amp;tbnid=5K8PkV9B9h9DYM:&amp;ved=0CAUQjRw&amp;url=http://arts.in.ua/artists/Alla55555/w/15149/&amp;ei=W9gCUYzsJoTItAalyYGIBQ&amp;bvm=bv.41524429,d.Yms&amp;psig=AFQjCNHh4eRE9AzGsKGOeD47ThLGti7Haw&amp;ust=135922735618589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otanka.ucoz.ru/index/narechena_i_narechenij/0-83" TargetMode="External"/><Relationship Id="rId2" Type="http://schemas.openxmlformats.org/officeDocument/2006/relationships/hyperlink" Target="http://motanka.ucoz.ru/index/narecheni/0-54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hyperlink" Target="http://motanka.ucoz.ru/images2/129.jpg" TargetMode="External"/><Relationship Id="rId4" Type="http://schemas.openxmlformats.org/officeDocument/2006/relationships/hyperlink" Target="http://motanka.ucoz.ru/index/nerozluchniki/0-5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ru/url?sa=i&amp;rct=j&amp;q=%D0%BB%D1%8F%D0%BB%D1%8C%D0%BA%D0%B0+%D0%BC%D0%BE%D1%82%D0%B0%D0%BD%D0%BA%D0%B0+%D0%B2%D0%B5%D1%81%D1%96%D0%BB%D1%8C%D0%BD%D0%B0&amp;source=images&amp;cd=&amp;cad=rja&amp;docid=myAVKIVz_GD2GM&amp;tbnid=ckxFDnHhaAwvrM:&amp;ved=0CAUQjRw&amp;url=http://kampot.org.ua/ukraine/traducii_ta_zvuchai/narodna_tvorchist/966-lyalka-motanka.html&amp;ei=eQMEUaCmKY7NsgbExoCIDg&amp;bvm=bv.41524429,d.Yms&amp;psig=AFQjCNGc6jxk6XKYjd4mLtM42ch0ITayxw&amp;ust=1359303930339977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jpeg"/><Relationship Id="rId4" Type="http://schemas.openxmlformats.org/officeDocument/2006/relationships/hyperlink" Target="http://www.google.ru/url?sa=i&amp;rct=j&amp;q=%D0%BB%D1%8F%D0%BB%D1%8C%D0%BA%D0%B0+%D0%BC%D0%BE%D1%82%D0%B0%D0%BD%D0%BA%D0%B0+%D0%B2%D0%B5%D1%81%D1%96%D0%BB%D1%8C%D0%BD%D0%B0&amp;source=images&amp;cd=&amp;cad=rja&amp;docid=EAW-EjbydXzsmM&amp;tbnid=kGQm_0a3nCNtDM:&amp;ved=0CAUQjRw&amp;url=http://photo.i.ua/user/3942951/244829/6696353/&amp;ei=eQMEUaCmKY7NsgbExoCIDg&amp;bvm=bv.41524429,d.Yms&amp;psig=AFQjCNGc6jxk6XKYjd4mLtM42ch0ITayxw&amp;ust=1359303930339977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ru/url?sa=i&amp;rct=j&amp;q=%D0%BB%D1%8F%D0%BB%D1%8C%D0%BA%D0%B0+%D0%BC%D0%BE%D1%82%D0%B0%D0%BD%D0%BA%D0%B0+%D0%BD%D0%B0%D1%80%D0%B5%D1%87%D0%B5%D0%BD%D0%B8%D0%B9+%D1%96+%D0%BD%D0%B0%D1%80%D0%B5%D1%87%D0%B5%D0%BD%D0%B0&amp;source=images&amp;cd=&amp;cad=rja&amp;docid=dtCPKMtNleumXM&amp;tbnid=c8zqK6b_2gvkEM:&amp;ved=0CAUQjRw&amp;url=http://motanka.ucoz.ru/index/prajs_list/0-86&amp;ei=fgQEUaHyIsrasgaU4YCQAQ&amp;bvm=bv.41524429,d.Yms&amp;psig=AFQjCNGikhAUoU9FSkQ3IwcjoCTJNxjKmA&amp;ust=1359304191304946" TargetMode="Externa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ru/url?sa=i&amp;source=images&amp;cd=&amp;cad=rja&amp;docid=VnlIbHj5D-VoCM&amp;tbnid=65EjBFgO6-J6eM:&amp;ved=0CAgQjRwwAA&amp;url=http://emarket.ua/objavlenie/ljalka-nerozluchniki-ID1gZr3.html&amp;ei=ROcCUar9GoWQtAbrqICoDw&amp;psig=AFQjCNFWxHTc28PYNyu6WgTruKyfPxLTsQ&amp;ust=1359231172477251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www.google.ru/url?sa=i&amp;rct=j&amp;q=%D0%BB%D1%8F%D0%BB%D1%8C%D0%BA%D0%B0+%D0%BC%D0%BE%D1%82%D0%B0%D0%BD%D0%BA%D0%B0&amp;source=images&amp;cd=&amp;cad=rja&amp;docid=DXjih71cnKbPBM&amp;tbnid=oVQFtBJr5IdTDM:&amp;ved=0CAUQjRw&amp;url=http://io.ua/20954650&amp;ei=W9gCUYzsJoTItAalyYGIBQ&amp;bvm=bv.41524429,d.Yms&amp;psig=AFQjCNHh4eRE9AzGsKGOeD47ThLGti7Haw&amp;ust=135922735618589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c.pics.livejournal.com/motanky/21539896/40984/40984_original.jpg" TargetMode="Externa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motanka.ucoz.ru/images5/321.jpg" TargetMode="Externa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google.ru/url?sa=i&amp;source=images&amp;cd=&amp;cad=rja&amp;docid=w99NbpdpnRWFzM&amp;tbnid=ZNcBtw8D7WSGBM:&amp;ved=0CAgQjRwwAA&amp;url=http://motanka.in.ua/view_cat.php?category=lyalka-motanka&amp;ei=OfcCUf7qK4fltQahuoHgDw&amp;psig=AFQjCNHaCzhjwgUv5PBqc5KpAxM8EB_evg&amp;ust=1359235257765932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google.ru/url?sa=i&amp;rct=j&amp;q=%D0%BB%D1%8F%D0%BB%D1%8C%D0%BA%D0%B0+%D0%BC%D0%BE%D1%82%D0%B0%D0%BD%D0%BA%D0%B0+%D0%B2%D0%B8%D0%B3%D0%BE%D1%82%D0%BE%D0%B2%D0%BB%D0%B5%D0%BD%D0%BD%D1%8F&amp;source=images&amp;cd=&amp;cad=rja&amp;docid=8XeeCp6KyEQ4sM&amp;tbnid=6BrT-N4e67MPTM:&amp;ved=0CAUQjRw&amp;url=http://v-k.org.ua/pages/view/619&amp;ei=7Q0EUajXPMHOtAbiyoCQCA&amp;bvm=bv.41524429,d.Yms&amp;psig=AFQjCNGGqGLAFpVXTBjbfVWK5wDKrVCPpA&amp;ust=1359306606504374" TargetMode="Externa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http://www.google.ru/url?sa=i&amp;rct=j&amp;q=%D0%BB%D1%8F%D0%BB%D1%8C%D0%BA%D0%B0+%D0%BC%D0%BE%D1%82%D0%B0%D0%BD%D0%BA%D0%B0+%D0%B2%D0%B8%D0%B3%D0%BE%D1%82%D0%BE%D0%B2%D0%BB%D0%B5%D0%BD%D0%BD%D1%8F&amp;source=images&amp;cd=&amp;cad=rja&amp;docid=nR5eeB8gx94amM&amp;tbnid=T3lPYUq4jvnFWM:&amp;ved=0CAUQjRw&amp;url=http://happylife.lviv.ua/2012/06/ukr_ljalka_motanka/&amp;ei=7Q0EUajXPMHOtAbiyoCQCA&amp;bvm=bv.41524429,d.Yms&amp;psig=AFQjCNGGqGLAFpVXTBjbfVWK5wDKrVCPpA&amp;ust=1359306606504374" TargetMode="External" Type="http://schemas.openxmlformats.org/officeDocument/2006/relationships/hyperlink"/><Relationship Id="rId1" Target="../slideLayouts/slideLayout14.xml" Type="http://schemas.openxmlformats.org/officeDocument/2006/relationships/slideLayout"/><Relationship Id="rId5" Target="../media/image30.jpeg" Type="http://schemas.openxmlformats.org/officeDocument/2006/relationships/image"/><Relationship Id="rId4" Target="http://www.google.ru/url?sa=i&amp;rct=j&amp;q=%D0%BB%D1%8F%D0%BB%D1%8C%D0%BA%D0%B0+%D0%BC%D0%BE%D1%82%D0%B0%D0%BD%D0%BA%D0%B0+%D0%B2%D0%B8%D0%B3%D0%BE%D1%82%D0%BE%D0%B2%D0%BB%D0%B5%D0%BD%D0%BD%D1%8F&amp;source=images&amp;cd=&amp;cad=rja&amp;docid=z2WVX60dsvJE1M&amp;tbnid=3BMumfVVNb0zYM:&amp;ved=0CAUQjRw&amp;url=http://kievchaplib.blogspot.com/2012/11/blog-post_2.html&amp;ei=7Q0EUajXPMHOtAbiyoCQCA&amp;bvm=bv.41524429,d.Yms&amp;psig=AFQjCNGGqGLAFpVXTBjbfVWK5wDKrVCPpA&amp;ust=1359306606504374" TargetMode="External" Type="http://schemas.openxmlformats.org/officeDocument/2006/relationships/hyperlink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google.ru/url?sa=i&amp;rct=j&amp;q=%D0%BB%D1%8F%D0%BB%D1%8C%D0%BA%D0%B0+%D0%BC%D0%BE%D1%82%D0%B0%D0%BD%D0%BA%D0%B0+%D0%B2%D0%B8%D0%B3%D0%BE%D1%82%D0%BE%D0%B2%D0%BB%D0%B5%D0%BD%D0%BD%D1%8F&amp;source=images&amp;cd=&amp;cad=rja&amp;docid=KlRsxf_fBMK8jM&amp;tbnid=mbTzyZvWXOSsTM:&amp;ved=0CAUQjRw&amp;url=http://www.volynmarket.com/board.php?id=2748&amp;ei=7Q0EUajXPMHOtAbiyoCQCA&amp;bvm=bv.41524429,d.Yms&amp;psig=AFQjCNGGqGLAFpVXTBjbfVWK5wDKrVCPpA&amp;ust=1359306606504374" TargetMode="Externa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motanka.com.ua/" TargetMode="External"/><Relationship Id="rId3" Type="http://schemas.openxmlformats.org/officeDocument/2006/relationships/hyperlink" Target="http://rukotvory.com.ua/" TargetMode="External"/><Relationship Id="rId7" Type="http://schemas.openxmlformats.org/officeDocument/2006/relationships/hyperlink" Target="http://folktoy.com.ua/ua/lyalku" TargetMode="External"/><Relationship Id="rId2" Type="http://schemas.openxmlformats.org/officeDocument/2006/relationships/hyperlink" Target="http://sumno.com/8p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akachu.com/ukr/catalog/kukla-motanka" TargetMode="External"/><Relationship Id="rId5" Type="http://schemas.openxmlformats.org/officeDocument/2006/relationships/hyperlink" Target="http://mari-motanka.livejournal.com/" TargetMode="External"/><Relationship Id="rId4" Type="http://schemas.openxmlformats.org/officeDocument/2006/relationships/hyperlink" Target="http://made-in-ukraine.info/mayster-klas-motanka-z-nemovlyam/" TargetMode="External"/><Relationship Id="rId9" Type="http://schemas.openxmlformats.org/officeDocument/2006/relationships/hyperlink" Target="http://motanka.kiev.ua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ru/url?sa=i&amp;rct=j&amp;q=%D0%BB%D1%8F%D0%BB%D1%8C%D0%BA%D0%B0+%D0%BC%D0%BE%D1%82%D0%B0%D0%BD%D0%BA%D0%B0&amp;source=images&amp;cd=&amp;cad=rja&amp;docid=FFljIKEQPvHpmM&amp;tbnid=HDzcIwKM5VkmyM:&amp;ved=0CAUQjRw&amp;url=http://www.057.ua/afisha/full/26303&amp;ei=W9gCUYzsJoTItAalyYGIBQ&amp;bvm=bv.41524429,d.Yms&amp;psig=AFQjCNHh4eRE9AzGsKGOeD47ThLGti7Haw&amp;ust=1359227356185894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ru/url?sa=i&amp;rct=j&amp;q=%D0%BB%D1%8F%D0%BB%D1%8C%D0%BA%D0%B0+%D0%BC%D0%BE%D1%82%D0%B0%D0%BD%D0%BA%D0%B0&amp;source=images&amp;cd=&amp;cad=rja&amp;docid=vi_N8MgVgiQ47M&amp;tbnid=oypwZxRF300ZRM:&amp;ved=0CAUQjRw&amp;url=http://photo.i.ua/user/3942951/244829/&amp;ei=W9gCUYzsJoTItAalyYGIBQ&amp;bvm=bv.41524429,d.Yms&amp;psig=AFQjCNHh4eRE9AzGsKGOeD47ThLGti7Haw&amp;ust=1359227356185894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ru/url?sa=i&amp;rct=j&amp;q=%D0%BB%D1%8F%D0%BB%D1%8C%D0%BA%D0%B0+%D0%BC%D0%BE%D1%82%D0%B0%D0%BD%D0%BA%D0%B0&amp;source=images&amp;cd=&amp;cad=rja&amp;docid=PKcVftgNJNfUAM&amp;tbnid=soVogwhAkmtBLM:&amp;ved=0CAUQjRw&amp;url=http://www.vushivka.com.ua/roboti/lyalka-motanka-%E2%84%9620&amp;ei=W9gCUYzsJoTItAalyYGIBQ&amp;bvm=bv.41524429,d.Yms&amp;psig=AFQjCNHh4eRE9AzGsKGOeD47ThLGti7Haw&amp;ust=1359227356185894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640" y="260648"/>
            <a:ext cx="6912768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 err="1" smtClean="0"/>
              <a:t>Ляльк</a:t>
            </a:r>
            <a:r>
              <a:rPr lang="ru-RU" sz="4800" b="1" dirty="0" smtClean="0"/>
              <a:t>а</a:t>
            </a:r>
            <a:r>
              <a:rPr lang="uk-UA" sz="4800" b="1" dirty="0" smtClean="0"/>
              <a:t> прадідів </a:t>
            </a:r>
            <a:r>
              <a:rPr lang="uk-UA" sz="4800" b="1" dirty="0" err="1" smtClean="0"/>
              <a:t>забут</a:t>
            </a:r>
            <a:r>
              <a:rPr lang="ru-RU" sz="4800" b="1" dirty="0" smtClean="0"/>
              <a:t>а</a:t>
            </a:r>
            <a:r>
              <a:rPr lang="uk-UA" sz="4800" b="1" dirty="0" smtClean="0"/>
              <a:t> -</a:t>
            </a:r>
            <a:r>
              <a:rPr lang="ru-RU" sz="4800" b="1" dirty="0" smtClean="0"/>
              <a:t> </a:t>
            </a:r>
            <a:r>
              <a:rPr lang="ru-RU" sz="4800" b="1" dirty="0" err="1" smtClean="0"/>
              <a:t>ц</a:t>
            </a:r>
            <a:r>
              <a:rPr lang="uk-UA" sz="4800" b="1" dirty="0" smtClean="0"/>
              <a:t>е дорога у майбутнє.</a:t>
            </a:r>
            <a:endParaRPr lang="ru-RU" sz="4800" dirty="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5589240"/>
            <a:ext cx="8458200" cy="914400"/>
          </a:xfrm>
        </p:spPr>
        <p:txBody>
          <a:bodyPr/>
          <a:lstStyle/>
          <a:p>
            <a:pPr algn="ctr"/>
            <a:r>
              <a:rPr lang="ru-RU" dirty="0" err="1" smtClean="0"/>
              <a:t>Вчитель</a:t>
            </a:r>
            <a:r>
              <a:rPr lang="ru-RU" dirty="0" smtClean="0"/>
              <a:t>: </a:t>
            </a:r>
            <a:r>
              <a:rPr lang="ru-RU" dirty="0" err="1" smtClean="0"/>
              <a:t>Завертайло</a:t>
            </a:r>
            <a:r>
              <a:rPr lang="ru-RU" dirty="0" smtClean="0"/>
              <a:t> </a:t>
            </a:r>
            <a:r>
              <a:rPr lang="ru-RU" dirty="0" err="1" smtClean="0"/>
              <a:t>Світлана</a:t>
            </a:r>
            <a:r>
              <a:rPr lang="ru-RU" dirty="0" smtClean="0"/>
              <a:t> </a:t>
            </a:r>
            <a:r>
              <a:rPr lang="ru-RU" dirty="0" err="1" smtClean="0"/>
              <a:t>Валентинівна</a:t>
            </a:r>
            <a:endParaRPr lang="ru-RU" dirty="0" smtClean="0"/>
          </a:p>
          <a:p>
            <a:pPr algn="ctr"/>
            <a:r>
              <a:rPr lang="ru-RU" dirty="0" smtClean="0"/>
              <a:t>НВК №33 </a:t>
            </a:r>
            <a:r>
              <a:rPr lang="ru-RU" dirty="0" smtClean="0"/>
              <a:t>,м. </a:t>
            </a:r>
            <a:r>
              <a:rPr lang="ru-RU" dirty="0" err="1" smtClean="0"/>
              <a:t>Д</a:t>
            </a:r>
            <a:r>
              <a:rPr lang="ru-RU" dirty="0" err="1" smtClean="0"/>
              <a:t>н</a:t>
            </a:r>
            <a:r>
              <a:rPr lang="uk-UA" dirty="0" err="1" smtClean="0"/>
              <a:t>іпропетровськ</a:t>
            </a:r>
            <a:endParaRPr lang="ru-RU" dirty="0"/>
          </a:p>
        </p:txBody>
      </p:sp>
      <p:pic>
        <p:nvPicPr>
          <p:cNvPr id="52226" name="Picture 2" descr="http://i.arts.in.ua/i/975/1514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844824"/>
            <a:ext cx="2808312" cy="3472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  <p:bldP spid="15257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6870700" cy="1059904"/>
          </a:xfrm>
        </p:spPr>
        <p:txBody>
          <a:bodyPr/>
          <a:lstStyle/>
          <a:p>
            <a:pPr algn="ctr"/>
            <a:r>
              <a:rPr lang="ru-RU" dirty="0" smtClean="0"/>
              <a:t>НЕМОВЛЯ, </a:t>
            </a:r>
            <a:r>
              <a:rPr lang="ru-RU" dirty="0" err="1" smtClean="0"/>
              <a:t>ПЕленашка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7544" y="3429000"/>
            <a:ext cx="8424936" cy="329756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Молода </a:t>
            </a:r>
            <a:r>
              <a:rPr lang="ru-RU" dirty="0" err="1" smtClean="0"/>
              <a:t>мати</a:t>
            </a:r>
            <a:r>
              <a:rPr lang="ru-RU" dirty="0" smtClean="0"/>
              <a:t>, </a:t>
            </a:r>
            <a:r>
              <a:rPr lang="ru-RU" dirty="0" err="1" smtClean="0"/>
              <a:t>чекаючи</a:t>
            </a:r>
            <a:r>
              <a:rPr lang="ru-RU" dirty="0" smtClean="0"/>
              <a:t> </a:t>
            </a:r>
            <a:r>
              <a:rPr lang="ru-RU" dirty="0" err="1" smtClean="0"/>
              <a:t>дитину</a:t>
            </a:r>
            <a:r>
              <a:rPr lang="ru-RU" dirty="0" smtClean="0"/>
              <a:t>, </a:t>
            </a:r>
            <a:r>
              <a:rPr lang="ru-RU" dirty="0" err="1" smtClean="0"/>
              <a:t>робила</a:t>
            </a:r>
            <a:r>
              <a:rPr lang="ru-RU" dirty="0" smtClean="0"/>
              <a:t> ляльку - </a:t>
            </a:r>
            <a:r>
              <a:rPr lang="ru-RU" dirty="0" err="1" smtClean="0"/>
              <a:t>мотанку</a:t>
            </a:r>
            <a:r>
              <a:rPr lang="ru-RU" dirty="0" smtClean="0"/>
              <a:t>, </a:t>
            </a:r>
            <a:r>
              <a:rPr lang="ru-RU" dirty="0" err="1" smtClean="0"/>
              <a:t>котра</a:t>
            </a:r>
            <a:r>
              <a:rPr lang="ru-RU" dirty="0" smtClean="0"/>
              <a:t> </a:t>
            </a:r>
            <a:r>
              <a:rPr lang="ru-RU" dirty="0" err="1" smtClean="0"/>
              <a:t>уособлювала</a:t>
            </a:r>
            <a:r>
              <a:rPr lang="ru-RU" dirty="0" smtClean="0"/>
              <a:t> собою </a:t>
            </a:r>
            <a:r>
              <a:rPr lang="ru-RU" dirty="0" err="1" smtClean="0"/>
              <a:t>майбутнє</a:t>
            </a:r>
            <a:r>
              <a:rPr lang="ru-RU" dirty="0" smtClean="0"/>
              <a:t> дитя. Для того,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лялька-мотанка</a:t>
            </a:r>
            <a:r>
              <a:rPr lang="ru-RU" dirty="0" smtClean="0"/>
              <a:t> "</a:t>
            </a:r>
            <a:r>
              <a:rPr lang="ru-RU" dirty="0" err="1" smtClean="0"/>
              <a:t>Пеленашка</a:t>
            </a:r>
            <a:r>
              <a:rPr lang="ru-RU" dirty="0" smtClean="0"/>
              <a:t>" стала оберегом для </a:t>
            </a:r>
            <a:r>
              <a:rPr lang="ru-RU" dirty="0" err="1" smtClean="0"/>
              <a:t>майбутньої</a:t>
            </a:r>
            <a:r>
              <a:rPr lang="ru-RU" dirty="0" smtClean="0"/>
              <a:t> </a:t>
            </a:r>
            <a:r>
              <a:rPr lang="ru-RU" dirty="0" err="1" smtClean="0"/>
              <a:t>дитини</a:t>
            </a:r>
            <a:r>
              <a:rPr lang="ru-RU" dirty="0" smtClean="0"/>
              <a:t>, </a:t>
            </a:r>
            <a:r>
              <a:rPr lang="ru-RU" dirty="0" err="1" smtClean="0"/>
              <a:t>вагітна</a:t>
            </a:r>
            <a:r>
              <a:rPr lang="ru-RU" dirty="0" smtClean="0"/>
              <a:t> </a:t>
            </a:r>
            <a:r>
              <a:rPr lang="ru-RU" dirty="0" err="1" smtClean="0"/>
              <a:t>жінка</a:t>
            </a:r>
            <a:r>
              <a:rPr lang="ru-RU" dirty="0" smtClean="0"/>
              <a:t> </a:t>
            </a:r>
            <a:r>
              <a:rPr lang="ru-RU" dirty="0" err="1" smtClean="0"/>
              <a:t>майструвала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при </a:t>
            </a:r>
            <a:r>
              <a:rPr lang="ru-RU" dirty="0" err="1" smtClean="0"/>
              <a:t>запаленій</a:t>
            </a:r>
            <a:r>
              <a:rPr lang="ru-RU" dirty="0" smtClean="0"/>
              <a:t> </a:t>
            </a:r>
            <a:r>
              <a:rPr lang="ru-RU" dirty="0" err="1" smtClean="0"/>
              <a:t>свічці</a:t>
            </a:r>
            <a:r>
              <a:rPr lang="ru-RU" dirty="0" smtClean="0"/>
              <a:t> </a:t>
            </a:r>
            <a:r>
              <a:rPr lang="ru-RU" dirty="0" err="1" smtClean="0"/>
              <a:t>читаючи</a:t>
            </a:r>
            <a:r>
              <a:rPr lang="ru-RU" dirty="0" smtClean="0"/>
              <a:t> молитву. Закрутку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тканини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шість</a:t>
            </a:r>
            <a:r>
              <a:rPr lang="ru-RU" dirty="0" smtClean="0"/>
              <a:t> </a:t>
            </a:r>
            <a:r>
              <a:rPr lang="ru-RU" dirty="0" err="1" smtClean="0"/>
              <a:t>разів</a:t>
            </a:r>
            <a:r>
              <a:rPr lang="ru-RU" dirty="0" smtClean="0"/>
              <a:t> </a:t>
            </a:r>
            <a:r>
              <a:rPr lang="ru-RU" dirty="0" err="1" smtClean="0"/>
              <a:t>скрутити-розкрутити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, </a:t>
            </a:r>
            <a:r>
              <a:rPr lang="ru-RU" dirty="0" err="1" smtClean="0"/>
              <a:t>тільки</a:t>
            </a:r>
            <a:r>
              <a:rPr lang="ru-RU" dirty="0" smtClean="0"/>
              <a:t> скрутивши </a:t>
            </a:r>
            <a:r>
              <a:rPr lang="ru-RU" dirty="0" err="1" smtClean="0"/>
              <a:t>сьомий</a:t>
            </a:r>
            <a:r>
              <a:rPr lang="ru-RU" dirty="0" smtClean="0"/>
              <a:t> раз ляльку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обмотати</a:t>
            </a:r>
            <a:r>
              <a:rPr lang="ru-RU" dirty="0" smtClean="0"/>
              <a:t>, </a:t>
            </a:r>
            <a:r>
              <a:rPr lang="ru-RU" dirty="0" err="1" smtClean="0"/>
              <a:t>тримаючи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в </a:t>
            </a:r>
            <a:r>
              <a:rPr lang="ru-RU" dirty="0" err="1" smtClean="0"/>
              <a:t>лівій</a:t>
            </a:r>
            <a:r>
              <a:rPr lang="ru-RU" dirty="0" smtClean="0"/>
              <a:t> </a:t>
            </a:r>
            <a:r>
              <a:rPr lang="ru-RU" dirty="0" err="1" smtClean="0"/>
              <a:t>руці</a:t>
            </a:r>
            <a:r>
              <a:rPr lang="ru-RU" dirty="0" smtClean="0"/>
              <a:t>, а </a:t>
            </a:r>
            <a:r>
              <a:rPr lang="ru-RU" dirty="0" err="1" smtClean="0"/>
              <a:t>обмотуючи</a:t>
            </a:r>
            <a:r>
              <a:rPr lang="ru-RU" dirty="0" smtClean="0"/>
              <a:t> </a:t>
            </a:r>
            <a:r>
              <a:rPr lang="ru-RU" dirty="0" err="1" smtClean="0"/>
              <a:t>обов</a:t>
            </a:r>
            <a:r>
              <a:rPr lang="ru-RU" baseline="30000" dirty="0" err="1" smtClean="0"/>
              <a:t>,</a:t>
            </a:r>
            <a:r>
              <a:rPr lang="ru-RU" dirty="0" err="1" smtClean="0"/>
              <a:t>язково</a:t>
            </a:r>
            <a:r>
              <a:rPr lang="ru-RU" dirty="0" smtClean="0"/>
              <a:t> </a:t>
            </a:r>
            <a:r>
              <a:rPr lang="ru-RU" dirty="0" err="1" smtClean="0"/>
              <a:t>Намотуючи</a:t>
            </a:r>
            <a:r>
              <a:rPr lang="ru-RU" dirty="0" smtClean="0"/>
              <a:t> нитку на </a:t>
            </a:r>
            <a:r>
              <a:rPr lang="ru-RU" dirty="0" err="1" smtClean="0"/>
              <a:t>ляльку-пеленашку</a:t>
            </a:r>
            <a:r>
              <a:rPr lang="ru-RU" dirty="0" smtClean="0"/>
              <a:t>, </a:t>
            </a:r>
            <a:r>
              <a:rPr lang="ru-RU" dirty="0" err="1" smtClean="0"/>
              <a:t>жінка</a:t>
            </a:r>
            <a:r>
              <a:rPr lang="ru-RU" dirty="0" smtClean="0"/>
              <a:t> </a:t>
            </a:r>
            <a:r>
              <a:rPr lang="ru-RU" dirty="0" err="1" smtClean="0"/>
              <a:t>намовляла</a:t>
            </a:r>
            <a:r>
              <a:rPr lang="ru-RU" dirty="0" smtClean="0"/>
              <a:t> те,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хотіла</a:t>
            </a:r>
            <a:r>
              <a:rPr lang="ru-RU" dirty="0" smtClean="0"/>
              <a:t> </a:t>
            </a:r>
            <a:r>
              <a:rPr lang="ru-RU" dirty="0" err="1" smtClean="0"/>
              <a:t>побажати</a:t>
            </a:r>
            <a:r>
              <a:rPr lang="ru-RU" dirty="0" smtClean="0"/>
              <a:t> </a:t>
            </a:r>
            <a:r>
              <a:rPr lang="ru-RU" dirty="0" err="1" smtClean="0"/>
              <a:t>майбутній</a:t>
            </a:r>
            <a:r>
              <a:rPr lang="ru-RU" dirty="0" smtClean="0"/>
              <a:t> </a:t>
            </a:r>
            <a:r>
              <a:rPr lang="ru-RU" dirty="0" err="1" smtClean="0"/>
              <a:t>дитині</a:t>
            </a:r>
            <a:r>
              <a:rPr lang="ru-RU" dirty="0" smtClean="0"/>
              <a:t>: </a:t>
            </a:r>
            <a:r>
              <a:rPr lang="ru-RU" dirty="0" err="1" smtClean="0"/>
              <a:t>рости</a:t>
            </a:r>
            <a:r>
              <a:rPr lang="ru-RU" dirty="0" smtClean="0"/>
              <a:t> </a:t>
            </a:r>
            <a:r>
              <a:rPr lang="ru-RU" dirty="0" err="1" smtClean="0"/>
              <a:t>гарним</a:t>
            </a:r>
            <a:r>
              <a:rPr lang="ru-RU" dirty="0" smtClean="0"/>
              <a:t>, </a:t>
            </a:r>
            <a:r>
              <a:rPr lang="ru-RU" dirty="0" err="1" smtClean="0"/>
              <a:t>здоровим</a:t>
            </a:r>
            <a:r>
              <a:rPr lang="ru-RU" dirty="0" smtClean="0"/>
              <a:t>, </a:t>
            </a:r>
            <a:r>
              <a:rPr lang="ru-RU" dirty="0" err="1" smtClean="0"/>
              <a:t>розумним</a:t>
            </a:r>
            <a:r>
              <a:rPr lang="ru-RU" dirty="0" smtClean="0"/>
              <a:t>, </a:t>
            </a:r>
            <a:r>
              <a:rPr lang="ru-RU" dirty="0" err="1" smtClean="0"/>
              <a:t>сміливим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ru-RU" dirty="0" err="1" smtClean="0"/>
              <a:t>інше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Майбутня</a:t>
            </a:r>
            <a:r>
              <a:rPr lang="ru-RU" dirty="0" smtClean="0"/>
              <a:t> мама </a:t>
            </a:r>
            <a:r>
              <a:rPr lang="ru-RU" dirty="0" err="1" smtClean="0"/>
              <a:t>майструвала</a:t>
            </a:r>
            <a:r>
              <a:rPr lang="ru-RU" dirty="0" smtClean="0"/>
              <a:t> </a:t>
            </a:r>
            <a:r>
              <a:rPr lang="ru-RU" dirty="0" err="1" smtClean="0"/>
              <a:t>сім</a:t>
            </a:r>
            <a:r>
              <a:rPr lang="ru-RU" dirty="0" smtClean="0"/>
              <a:t> </a:t>
            </a:r>
            <a:r>
              <a:rPr lang="ru-RU" dirty="0" err="1" smtClean="0"/>
              <a:t>обережних</a:t>
            </a:r>
            <a:r>
              <a:rPr lang="ru-RU" dirty="0" smtClean="0"/>
              <a:t> </a:t>
            </a:r>
            <a:r>
              <a:rPr lang="ru-RU" dirty="0" err="1" smtClean="0"/>
              <a:t>ляльок-мотанок</a:t>
            </a:r>
            <a:r>
              <a:rPr lang="ru-RU" dirty="0" smtClean="0"/>
              <a:t> "</a:t>
            </a:r>
            <a:r>
              <a:rPr lang="ru-RU" dirty="0" err="1" smtClean="0"/>
              <a:t>Пеленашок</a:t>
            </a:r>
            <a:r>
              <a:rPr lang="ru-RU" dirty="0" smtClean="0"/>
              <a:t>". Вони на </a:t>
            </a:r>
            <a:r>
              <a:rPr lang="ru-RU" dirty="0" err="1" smtClean="0"/>
              <a:t>першом</a:t>
            </a:r>
            <a:r>
              <a:rPr lang="ru-RU" dirty="0" smtClean="0"/>
              <a:t> </a:t>
            </a:r>
            <a:r>
              <a:rPr lang="ru-RU" dirty="0" err="1" smtClean="0"/>
              <a:t>році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лежали в </a:t>
            </a:r>
            <a:r>
              <a:rPr lang="ru-RU" dirty="0" err="1" smtClean="0"/>
              <a:t>ліжечку</a:t>
            </a:r>
            <a:r>
              <a:rPr lang="ru-RU" dirty="0" smtClean="0"/>
              <a:t>, у </a:t>
            </a:r>
            <a:r>
              <a:rPr lang="ru-RU" dirty="0" err="1" smtClean="0"/>
              <a:t>колисці</a:t>
            </a:r>
            <a:r>
              <a:rPr lang="ru-RU" dirty="0" smtClean="0"/>
              <a:t>, </a:t>
            </a:r>
            <a:r>
              <a:rPr lang="ru-RU" dirty="0" err="1" smtClean="0"/>
              <a:t>замотувалися</a:t>
            </a:r>
            <a:r>
              <a:rPr lang="ru-RU" dirty="0" smtClean="0"/>
              <a:t> в </a:t>
            </a:r>
            <a:r>
              <a:rPr lang="ru-RU" dirty="0" err="1" smtClean="0"/>
              <a:t>одяг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вкладалися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ручку </a:t>
            </a:r>
            <a:r>
              <a:rPr lang="ru-RU" dirty="0" err="1" smtClean="0"/>
              <a:t>дитині</a:t>
            </a:r>
            <a:r>
              <a:rPr lang="ru-RU" dirty="0" smtClean="0"/>
              <a:t>.</a:t>
            </a:r>
          </a:p>
          <a:p>
            <a:r>
              <a:rPr lang="ru-RU" dirty="0" smtClean="0"/>
              <a:t>Лялька</a:t>
            </a:r>
            <a:r>
              <a:rPr lang="uk-UA" dirty="0" smtClean="0"/>
              <a:t> ставала оберегом дитини, її захисницею, символом зв’язку дитини з усім родом, і цей зв’язок захищав людину, де б вона не була.</a:t>
            </a:r>
            <a:r>
              <a:rPr lang="uk-UA" b="1" dirty="0" smtClean="0"/>
              <a:t> </a:t>
            </a:r>
            <a:endParaRPr lang="ru-RU" dirty="0"/>
          </a:p>
        </p:txBody>
      </p:sp>
      <p:pic>
        <p:nvPicPr>
          <p:cNvPr id="5" name="Рисунок 4" descr="pelenasyk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36712"/>
            <a:ext cx="5940425" cy="2645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pPr algn="ctr"/>
            <a:r>
              <a:rPr lang="ru-RU" dirty="0" err="1" smtClean="0"/>
              <a:t>Зерновушка</a:t>
            </a:r>
            <a:r>
              <a:rPr lang="ru-RU" dirty="0" smtClean="0"/>
              <a:t>, круп</a:t>
            </a:r>
            <a:r>
              <a:rPr lang="en-US" dirty="0" smtClean="0"/>
              <a:t>’</a:t>
            </a:r>
            <a:r>
              <a:rPr lang="ru-RU" dirty="0" err="1" smtClean="0"/>
              <a:t>яничка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980728"/>
            <a:ext cx="4932040" cy="5688632"/>
          </a:xfrm>
        </p:spPr>
        <p:txBody>
          <a:bodyPr>
            <a:normAutofit fontScale="77500" lnSpcReduction="20000"/>
          </a:bodyPr>
          <a:lstStyle/>
          <a:p>
            <a:r>
              <a:rPr lang="uk-UA" dirty="0" err="1" smtClean="0"/>
              <a:t>Зерновушка-лялечка</a:t>
            </a:r>
            <a:r>
              <a:rPr lang="uk-UA" dirty="0" smtClean="0"/>
              <a:t> усередині заповнюється зерном.</a:t>
            </a:r>
            <a:endParaRPr lang="ru-RU" dirty="0" smtClean="0"/>
          </a:p>
          <a:p>
            <a:r>
              <a:rPr lang="uk-UA" dirty="0" smtClean="0"/>
              <a:t>Таку ляльку виготовляли на добрий врожай. За народним повір'ям  вона приносять в дім достаток, благополуччя, допомагає у досягненні успіхів у роботі. Робити </a:t>
            </a:r>
            <a:r>
              <a:rPr lang="uk-UA" dirty="0" err="1" smtClean="0"/>
              <a:t>зерновушек</a:t>
            </a:r>
            <a:r>
              <a:rPr lang="uk-UA" dirty="0" smtClean="0"/>
              <a:t> починали восени і використовували зерно з зібраного врожаю - пшеницю, гречку, просо та інше. Основне правило при виготовленні - заборона застосовувати </a:t>
            </a:r>
            <a:r>
              <a:rPr lang="uk-UA" dirty="0" err="1" smtClean="0"/>
              <a:t>подрiблену</a:t>
            </a:r>
            <a:r>
              <a:rPr lang="uk-UA" dirty="0" smtClean="0"/>
              <a:t> крупу або пластівці, обов'язково лише ціле зерно. </a:t>
            </a:r>
          </a:p>
          <a:p>
            <a:endParaRPr lang="ru-RU" dirty="0"/>
          </a:p>
        </p:txBody>
      </p:sp>
      <p:pic>
        <p:nvPicPr>
          <p:cNvPr id="8" name="Picture 7" descr="96227306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7934" y="1988840"/>
            <a:ext cx="3843493" cy="28083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828328"/>
          </a:xfrm>
        </p:spPr>
        <p:txBody>
          <a:bodyPr/>
          <a:lstStyle/>
          <a:p>
            <a:pPr algn="ctr"/>
            <a:r>
              <a:rPr lang="ru-RU" dirty="0" smtClean="0"/>
              <a:t>вес</a:t>
            </a:r>
            <a:r>
              <a:rPr lang="uk-UA" dirty="0" err="1" smtClean="0"/>
              <a:t>ільні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556792"/>
            <a:ext cx="4354388" cy="5040560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err="1" smtClean="0"/>
              <a:t>Здавна</a:t>
            </a:r>
            <a:r>
              <a:rPr lang="ru-RU" b="1" i="1" dirty="0" smtClean="0"/>
              <a:t> в </a:t>
            </a:r>
            <a:r>
              <a:rPr lang="ru-RU" b="1" i="1" dirty="0" err="1" smtClean="0"/>
              <a:t>Україні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побутує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дуже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прекрасний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звичай</a:t>
            </a:r>
            <a:r>
              <a:rPr lang="ru-RU" b="1" i="1" dirty="0" smtClean="0"/>
              <a:t> - </a:t>
            </a:r>
            <a:r>
              <a:rPr lang="ru-RU" b="1" i="1" dirty="0" err="1" smtClean="0"/>
              <a:t>дарувати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молодятам</a:t>
            </a:r>
            <a:r>
              <a:rPr lang="ru-RU" b="1" i="1" dirty="0" smtClean="0"/>
              <a:t> на </a:t>
            </a:r>
            <a:r>
              <a:rPr lang="ru-RU" b="1" i="1" dirty="0" err="1" smtClean="0"/>
              <a:t>їхнє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весілля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ляльок</a:t>
            </a:r>
            <a:r>
              <a:rPr lang="ru-RU" b="1" i="1" dirty="0" smtClean="0"/>
              <a:t>.</a:t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err="1" smtClean="0"/>
              <a:t>Це</a:t>
            </a:r>
            <a:r>
              <a:rPr lang="ru-RU" b="1" i="1" dirty="0" smtClean="0"/>
              <a:t> так </a:t>
            </a:r>
            <a:r>
              <a:rPr lang="ru-RU" b="1" i="1" dirty="0" err="1" smtClean="0"/>
              <a:t>звані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Весільні</a:t>
            </a:r>
            <a:r>
              <a:rPr lang="ru-RU" b="1" i="1" dirty="0" smtClean="0"/>
              <a:t> ляльки, </a:t>
            </a:r>
            <a:r>
              <a:rPr lang="ru-RU" b="1" i="1" dirty="0" err="1" smtClean="0"/>
              <a:t>що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виконують</a:t>
            </a:r>
            <a:r>
              <a:rPr lang="ru-RU" b="1" i="1" dirty="0" smtClean="0"/>
              <a:t> не </a:t>
            </a:r>
            <a:r>
              <a:rPr lang="ru-RU" b="1" i="1" dirty="0" err="1" smtClean="0"/>
              <a:t>лише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подарункову</a:t>
            </a:r>
            <a:r>
              <a:rPr lang="ru-RU" b="1" i="1" dirty="0" smtClean="0"/>
              <a:t> </a:t>
            </a:r>
            <a:r>
              <a:rPr lang="ru-RU" b="1" i="1" dirty="0" err="1" smtClean="0"/>
              <a:t>функцію</a:t>
            </a:r>
            <a:r>
              <a:rPr lang="ru-RU" b="1" i="1" dirty="0" smtClean="0"/>
              <a:t>, а (</a:t>
            </a:r>
            <a:r>
              <a:rPr lang="ru-RU" b="1" i="1" dirty="0" err="1" smtClean="0"/>
              <a:t>що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найважливіше</a:t>
            </a:r>
            <a:r>
              <a:rPr lang="ru-RU" b="1" i="1" dirty="0" smtClean="0"/>
              <a:t>) - </a:t>
            </a:r>
            <a:r>
              <a:rPr lang="ru-RU" b="1" i="1" dirty="0" err="1" smtClean="0"/>
              <a:t>оберегову</a:t>
            </a:r>
            <a:r>
              <a:rPr lang="ru-RU" b="1" i="1" dirty="0" smtClean="0"/>
              <a:t>!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err="1" smtClean="0"/>
              <a:t>Їх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можна</a:t>
            </a:r>
            <a:r>
              <a:rPr lang="ru-RU" b="1" i="1" dirty="0" smtClean="0"/>
              <a:t> </a:t>
            </a:r>
            <a:r>
              <a:rPr lang="ru-RU" b="1" i="1" dirty="0" err="1" smtClean="0"/>
              <a:t>розділити</a:t>
            </a:r>
            <a:r>
              <a:rPr lang="ru-RU" b="1" i="1" dirty="0" smtClean="0"/>
              <a:t> на </a:t>
            </a:r>
            <a:r>
              <a:rPr lang="ru-RU" b="1" i="1" dirty="0" err="1" smtClean="0"/>
              <a:t>такі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самобутні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категорії</a:t>
            </a:r>
            <a:r>
              <a:rPr lang="ru-RU" b="1" i="1" dirty="0" smtClean="0"/>
              <a:t>:</a:t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- </a:t>
            </a:r>
            <a:r>
              <a:rPr lang="ru-RU" b="1" i="1" dirty="0" smtClean="0">
                <a:hlinkClick r:id="rId2" tooltip="Ляльки - Наречені"/>
              </a:rPr>
              <a:t>Ляльки - </a:t>
            </a:r>
            <a:r>
              <a:rPr lang="ru-RU" b="1" i="1" dirty="0" err="1" smtClean="0">
                <a:hlinkClick r:id="rId2" tooltip="Ляльки - Наречені"/>
              </a:rPr>
              <a:t>Наречені</a:t>
            </a:r>
            <a:r>
              <a:rPr lang="ru-RU" b="1" i="1" dirty="0" smtClean="0"/>
              <a:t>;</a:t>
            </a:r>
            <a:endParaRPr lang="ru-RU" dirty="0" smtClean="0"/>
          </a:p>
          <a:p>
            <a:r>
              <a:rPr lang="ru-RU" b="1" i="1" dirty="0" smtClean="0"/>
              <a:t>- </a:t>
            </a:r>
            <a:r>
              <a:rPr lang="ru-RU" b="1" i="1" dirty="0" smtClean="0">
                <a:hlinkClick r:id="rId3" tooltip="Наречена і Наречений"/>
              </a:rPr>
              <a:t>Ляльки - Наречена </a:t>
            </a:r>
            <a:r>
              <a:rPr lang="ru-RU" b="1" i="1" dirty="0" err="1" smtClean="0">
                <a:hlinkClick r:id="rId3" tooltip="Наречена і Наречений"/>
              </a:rPr>
              <a:t>і</a:t>
            </a:r>
            <a:r>
              <a:rPr lang="ru-RU" b="1" i="1" dirty="0" smtClean="0">
                <a:hlinkClick r:id="rId3" tooltip="Наречена і Наречений"/>
              </a:rPr>
              <a:t> Наречений (</a:t>
            </a:r>
            <a:r>
              <a:rPr lang="ru-RU" b="1" i="1" dirty="0" err="1" smtClean="0">
                <a:hlinkClick r:id="rId3" tooltip="Наречена і Наречений"/>
              </a:rPr>
              <a:t>Весільна</a:t>
            </a:r>
            <a:r>
              <a:rPr lang="ru-RU" b="1" i="1" dirty="0" smtClean="0">
                <a:hlinkClick r:id="rId3" tooltip="Наречена і Наречений"/>
              </a:rPr>
              <a:t> пара, </a:t>
            </a:r>
            <a:r>
              <a:rPr lang="ru-RU" b="1" i="1" dirty="0" err="1" smtClean="0">
                <a:hlinkClick r:id="rId3" tooltip="Наречена і Наречений"/>
              </a:rPr>
              <a:t>Молодята</a:t>
            </a:r>
            <a:r>
              <a:rPr lang="ru-RU" b="1" i="1" dirty="0" smtClean="0">
                <a:hlinkClick r:id="rId3" tooltip="Наречена і Наречений"/>
              </a:rPr>
              <a:t>)</a:t>
            </a:r>
            <a:r>
              <a:rPr lang="ru-RU" b="1" i="1" dirty="0" smtClean="0"/>
              <a:t>;</a:t>
            </a:r>
            <a:br>
              <a:rPr lang="ru-RU" b="1" i="1" dirty="0" smtClean="0"/>
            </a:br>
            <a:endParaRPr lang="ru-RU" dirty="0" smtClean="0"/>
          </a:p>
          <a:p>
            <a:r>
              <a:rPr lang="ru-RU" b="1" i="1" dirty="0" smtClean="0"/>
              <a:t>-</a:t>
            </a:r>
            <a:r>
              <a:rPr lang="ru-RU" b="1" i="1" dirty="0" smtClean="0">
                <a:hlinkClick r:id="rId4" tooltip="Ляльки - Нерозлучники"/>
              </a:rPr>
              <a:t>Ляльки - </a:t>
            </a:r>
            <a:r>
              <a:rPr lang="ru-RU" b="1" i="1" dirty="0" err="1" smtClean="0">
                <a:hlinkClick r:id="rId4" tooltip="Ляльки - Нерозлучники"/>
              </a:rPr>
              <a:t>Нерозлучники</a:t>
            </a:r>
            <a:r>
              <a:rPr lang="ru-RU" b="1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Наречена і Наречений">
            <a:hlinkClick r:id="rId5" tooltip="Наречена і Наречений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628800"/>
            <a:ext cx="4397897" cy="43569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828328"/>
          </a:xfrm>
        </p:spPr>
        <p:txBody>
          <a:bodyPr/>
          <a:lstStyle/>
          <a:p>
            <a:pPr algn="ctr"/>
            <a:r>
              <a:rPr lang="uk-UA" dirty="0" smtClean="0"/>
              <a:t>Лялька-наречена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980728"/>
            <a:ext cx="4533900" cy="5877272"/>
          </a:xfrm>
        </p:spPr>
        <p:txBody>
          <a:bodyPr>
            <a:normAutofit fontScale="47500" lnSpcReduction="20000"/>
          </a:bodyPr>
          <a:lstStyle/>
          <a:p>
            <a:r>
              <a:rPr lang="ru-RU" b="1" i="1" dirty="0" smtClean="0"/>
              <a:t>В </a:t>
            </a:r>
            <a:r>
              <a:rPr lang="ru-RU" b="1" i="1" dirty="0" err="1" smtClean="0"/>
              <a:t>Україні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Лялька-мотанка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зажди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була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дуже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важливим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незамінним</a:t>
            </a:r>
            <a:r>
              <a:rPr lang="ru-RU" b="1" i="1" dirty="0" smtClean="0"/>
              <a:t> атрибутом </a:t>
            </a:r>
            <a:r>
              <a:rPr lang="ru-RU" b="1" i="1" dirty="0" err="1" smtClean="0"/>
              <a:t>весільної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церемонії</a:t>
            </a:r>
            <a:r>
              <a:rPr lang="ru-RU" b="1" i="1" dirty="0" smtClean="0"/>
              <a:t>!</a:t>
            </a:r>
            <a:endParaRPr lang="ru-RU" dirty="0" smtClean="0"/>
          </a:p>
          <a:p>
            <a:r>
              <a:rPr lang="ru-RU" b="1" i="1" dirty="0" err="1" smtClean="0"/>
              <a:t>Нареченій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матір</a:t>
            </a:r>
            <a:r>
              <a:rPr lang="ru-RU" b="1" i="1" dirty="0" smtClean="0"/>
              <a:t> давала в </a:t>
            </a:r>
            <a:r>
              <a:rPr lang="ru-RU" b="1" i="1" dirty="0" err="1" smtClean="0"/>
              <a:t>придане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кілька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ляльок-мотанок</a:t>
            </a:r>
            <a:r>
              <a:rPr lang="ru-RU" b="1" i="1" dirty="0" smtClean="0"/>
              <a:t>, </a:t>
            </a:r>
            <a:r>
              <a:rPr lang="ru-RU" b="1" i="1" dirty="0" err="1" smtClean="0"/>
              <a:t>серед</a:t>
            </a:r>
            <a:r>
              <a:rPr lang="ru-RU" b="1" i="1" dirty="0" smtClean="0"/>
              <a:t> </a:t>
            </a:r>
            <a:r>
              <a:rPr lang="ru-RU" b="1" i="1" dirty="0" err="1" smtClean="0"/>
              <a:t>яких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обов'язково</a:t>
            </a:r>
            <a:r>
              <a:rPr lang="ru-RU" b="1" i="1" dirty="0" smtClean="0"/>
              <a:t> мала бути </a:t>
            </a:r>
            <a:r>
              <a:rPr lang="ru-RU" b="1" i="1" dirty="0" err="1" smtClean="0"/>
              <a:t>Лялька-Наречена</a:t>
            </a:r>
            <a:r>
              <a:rPr lang="ru-RU" b="1" i="1" dirty="0" smtClean="0"/>
              <a:t>, </a:t>
            </a:r>
            <a:r>
              <a:rPr lang="ru-RU" b="1" i="1" dirty="0" err="1" smtClean="0"/>
              <a:t>адже</a:t>
            </a:r>
            <a:r>
              <a:rPr lang="ru-RU" b="1" i="1" dirty="0" smtClean="0"/>
              <a:t> вони </a:t>
            </a:r>
            <a:r>
              <a:rPr lang="ru-RU" b="1" i="1" dirty="0" err="1" smtClean="0"/>
              <a:t>виступали</a:t>
            </a:r>
            <a:r>
              <a:rPr lang="ru-RU" b="1" i="1" dirty="0" smtClean="0"/>
              <a:t> як </a:t>
            </a:r>
            <a:r>
              <a:rPr lang="ru-RU" b="1" i="1" dirty="0" err="1" smtClean="0"/>
              <a:t>сильні</a:t>
            </a:r>
            <a:r>
              <a:rPr lang="ru-RU" b="1" i="1" dirty="0" smtClean="0"/>
              <a:t> обереги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рідного</a:t>
            </a:r>
            <a:r>
              <a:rPr lang="ru-RU" b="1" i="1" dirty="0" smtClean="0"/>
              <a:t> дому. </a:t>
            </a:r>
            <a:endParaRPr lang="ru-RU" dirty="0" smtClean="0"/>
          </a:p>
          <a:p>
            <a:r>
              <a:rPr lang="ru-RU" b="1" i="1" dirty="0" err="1" smtClean="0"/>
              <a:t>Наші</a:t>
            </a:r>
            <a:r>
              <a:rPr lang="ru-RU" b="1" i="1" dirty="0" smtClean="0"/>
              <a:t> предки свято </a:t>
            </a:r>
            <a:r>
              <a:rPr lang="ru-RU" b="1" i="1" dirty="0" err="1" smtClean="0"/>
              <a:t>вірили</a:t>
            </a:r>
            <a:r>
              <a:rPr lang="ru-RU" b="1" i="1" dirty="0" smtClean="0"/>
              <a:t>, </a:t>
            </a:r>
            <a:r>
              <a:rPr lang="ru-RU" b="1" i="1" dirty="0" err="1" smtClean="0"/>
              <a:t>що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Лялька-Наречена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захищає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дівчину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від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пристріту</a:t>
            </a:r>
            <a:r>
              <a:rPr lang="ru-RU" b="1" i="1" dirty="0" smtClean="0"/>
              <a:t> та </a:t>
            </a:r>
            <a:r>
              <a:rPr lang="ru-RU" b="1" i="1" dirty="0" err="1" smtClean="0"/>
              <a:t>підтримує</a:t>
            </a:r>
            <a:r>
              <a:rPr lang="ru-RU" b="1" i="1" dirty="0" smtClean="0"/>
              <a:t> </a:t>
            </a:r>
            <a:r>
              <a:rPr lang="ru-RU" b="1" i="1" dirty="0" err="1" smtClean="0"/>
              <a:t>її</a:t>
            </a:r>
            <a:r>
              <a:rPr lang="ru-RU" b="1" i="1" dirty="0" smtClean="0"/>
              <a:t>, </a:t>
            </a:r>
            <a:r>
              <a:rPr lang="ru-RU" b="1" i="1" dirty="0" err="1" smtClean="0"/>
              <a:t>сприяє</a:t>
            </a:r>
            <a:r>
              <a:rPr lang="ru-RU" b="1" i="1" dirty="0" smtClean="0"/>
              <a:t> </a:t>
            </a:r>
            <a:r>
              <a:rPr lang="ru-RU" b="1" i="1" dirty="0" err="1" smtClean="0"/>
              <a:t>щасливій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долі</a:t>
            </a:r>
            <a:r>
              <a:rPr lang="ru-RU" b="1" i="1" dirty="0" smtClean="0"/>
              <a:t>.</a:t>
            </a:r>
            <a:endParaRPr lang="ru-RU" dirty="0" smtClean="0"/>
          </a:p>
          <a:p>
            <a:r>
              <a:rPr lang="ru-RU" b="1" i="1" dirty="0" err="1" smtClean="0"/>
              <a:t>Цю</a:t>
            </a:r>
            <a:r>
              <a:rPr lang="ru-RU" b="1" i="1" dirty="0" smtClean="0"/>
              <a:t> ляльку </a:t>
            </a:r>
            <a:r>
              <a:rPr lang="ru-RU" b="1" i="1" dirty="0" err="1" smtClean="0"/>
              <a:t>багато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одягали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прикрашали</a:t>
            </a:r>
            <a:r>
              <a:rPr lang="ru-RU" b="1" i="1" dirty="0" smtClean="0"/>
              <a:t>, так як вона </a:t>
            </a:r>
            <a:r>
              <a:rPr lang="ru-RU" b="1" i="1" dirty="0" err="1" smtClean="0"/>
              <a:t>символізувала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придане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нареченої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водночас</a:t>
            </a:r>
            <a:r>
              <a:rPr lang="ru-RU" b="1" i="1" dirty="0" smtClean="0"/>
              <a:t> </a:t>
            </a:r>
            <a:r>
              <a:rPr lang="ru-RU" b="1" i="1" dirty="0" err="1" smtClean="0"/>
              <a:t>привертала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багатого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нареченого</a:t>
            </a:r>
            <a:r>
              <a:rPr lang="ru-RU" b="1" i="1" dirty="0" smtClean="0"/>
              <a:t>!</a:t>
            </a:r>
            <a:endParaRPr lang="ru-RU" dirty="0" smtClean="0"/>
          </a:p>
          <a:p>
            <a:r>
              <a:rPr lang="ru-RU" b="1" i="1" dirty="0" err="1" smtClean="0"/>
              <a:t>Кожна</a:t>
            </a:r>
            <a:r>
              <a:rPr lang="ru-RU" b="1" i="1" dirty="0" smtClean="0"/>
              <a:t> наречена мала </a:t>
            </a:r>
            <a:r>
              <a:rPr lang="ru-RU" b="1" i="1" dirty="0" err="1" smtClean="0"/>
              <a:t>свій</a:t>
            </a:r>
            <a:r>
              <a:rPr lang="ru-RU" b="1" i="1" dirty="0" smtClean="0"/>
              <a:t> смак та </a:t>
            </a:r>
            <a:r>
              <a:rPr lang="ru-RU" b="1" i="1" dirty="0" err="1" smtClean="0"/>
              <a:t>вподобання</a:t>
            </a:r>
            <a:r>
              <a:rPr lang="ru-RU" b="1" i="1" dirty="0" smtClean="0"/>
              <a:t>,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тому за красою </a:t>
            </a:r>
            <a:r>
              <a:rPr lang="ru-RU" b="1" i="1" dirty="0" err="1" smtClean="0"/>
              <a:t>й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оздобою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Ляльки-Нареченої</a:t>
            </a:r>
            <a:r>
              <a:rPr lang="ru-RU" b="1" i="1" dirty="0" smtClean="0"/>
              <a:t> люди судили про саму </a:t>
            </a:r>
            <a:r>
              <a:rPr lang="ru-RU" b="1" i="1" dirty="0" err="1" smtClean="0"/>
              <a:t>наречену</a:t>
            </a:r>
            <a:r>
              <a:rPr lang="ru-RU" b="1" i="1" dirty="0" smtClean="0"/>
              <a:t> - </a:t>
            </a:r>
            <a:r>
              <a:rPr lang="ru-RU" b="1" i="1" dirty="0" err="1" smtClean="0"/>
              <a:t>чи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вправна</a:t>
            </a:r>
            <a:r>
              <a:rPr lang="ru-RU" b="1" i="1" dirty="0" smtClean="0"/>
              <a:t> вона, </a:t>
            </a:r>
            <a:r>
              <a:rPr lang="ru-RU" b="1" i="1" dirty="0" err="1" smtClean="0"/>
              <a:t>чи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знається</a:t>
            </a:r>
            <a:r>
              <a:rPr lang="ru-RU" b="1" i="1" dirty="0" smtClean="0"/>
              <a:t> на </a:t>
            </a:r>
            <a:r>
              <a:rPr lang="ru-RU" b="1" i="1" dirty="0" err="1" smtClean="0"/>
              <a:t>красі</a:t>
            </a:r>
            <a:r>
              <a:rPr lang="ru-RU" b="1" i="1" dirty="0" smtClean="0"/>
              <a:t>, </a:t>
            </a:r>
            <a:r>
              <a:rPr lang="ru-RU" b="1" i="1" dirty="0" err="1" smtClean="0"/>
              <a:t>чи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вміє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створювати</a:t>
            </a:r>
            <a:r>
              <a:rPr lang="ru-RU" b="1" i="1" dirty="0" smtClean="0"/>
              <a:t> красу! </a:t>
            </a:r>
            <a:endParaRPr lang="ru-RU" dirty="0" smtClean="0"/>
          </a:p>
          <a:p>
            <a:r>
              <a:rPr lang="ru-RU" b="1" i="1" dirty="0" smtClean="0"/>
              <a:t>А </a:t>
            </a:r>
            <a:r>
              <a:rPr lang="ru-RU" b="1" i="1" dirty="0" err="1" smtClean="0"/>
              <a:t>довга</a:t>
            </a:r>
            <a:r>
              <a:rPr lang="ru-RU" b="1" i="1" dirty="0" smtClean="0"/>
              <a:t> коса </a:t>
            </a:r>
            <a:r>
              <a:rPr lang="ru-RU" b="1" i="1" dirty="0" err="1" smtClean="0"/>
              <a:t>Ляльки-Нареченої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символізує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довге</a:t>
            </a:r>
            <a:r>
              <a:rPr lang="ru-RU" b="1" i="1" dirty="0" smtClean="0"/>
              <a:t> та </a:t>
            </a:r>
            <a:r>
              <a:rPr lang="ru-RU" b="1" i="1" dirty="0" err="1" smtClean="0"/>
              <a:t>щасливе</a:t>
            </a:r>
            <a:r>
              <a:rPr lang="ru-RU" b="1" i="1" dirty="0" smtClean="0"/>
              <a:t> </a:t>
            </a:r>
            <a:r>
              <a:rPr lang="ru-RU" b="1" i="1" dirty="0" err="1" smtClean="0"/>
              <a:t>подружнє</a:t>
            </a:r>
            <a:r>
              <a:rPr lang="ru-RU" b="1" i="1" dirty="0" smtClean="0"/>
              <a:t> </a:t>
            </a:r>
            <a:r>
              <a:rPr lang="ru-RU" b="1" i="1" dirty="0" err="1" smtClean="0"/>
              <a:t>життя</a:t>
            </a:r>
            <a:r>
              <a:rPr lang="ru-RU" b="1" i="1" dirty="0" smtClean="0"/>
              <a:t>. </a:t>
            </a:r>
            <a:endParaRPr lang="ru-RU" dirty="0" smtClean="0"/>
          </a:p>
          <a:p>
            <a:r>
              <a:rPr lang="ru-RU" b="1" i="1" dirty="0" err="1" smtClean="0"/>
              <a:t>Наші</a:t>
            </a:r>
            <a:r>
              <a:rPr lang="ru-RU" b="1" i="1" dirty="0" smtClean="0"/>
              <a:t> предки </a:t>
            </a:r>
            <a:r>
              <a:rPr lang="ru-RU" b="1" i="1" dirty="0" err="1" smtClean="0"/>
              <a:t>радили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дівчатам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завжди</a:t>
            </a:r>
            <a:r>
              <a:rPr lang="ru-RU" b="1" i="1" dirty="0" smtClean="0"/>
              <a:t> </a:t>
            </a:r>
            <a:r>
              <a:rPr lang="ru-RU" b="1" i="1" dirty="0" err="1" smtClean="0"/>
              <a:t>тримати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ляльок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собою, </a:t>
            </a:r>
            <a:r>
              <a:rPr lang="ru-RU" b="1" i="1" dirty="0" err="1" smtClean="0"/>
              <a:t>бо</a:t>
            </a:r>
            <a:r>
              <a:rPr lang="ru-RU" b="1" i="1" dirty="0" smtClean="0"/>
              <a:t> як </a:t>
            </a:r>
            <a:r>
              <a:rPr lang="ru-RU" b="1" i="1" dirty="0" err="1" smtClean="0"/>
              <a:t>ніколи</a:t>
            </a:r>
            <a:r>
              <a:rPr lang="ru-RU" b="1" i="1" dirty="0" smtClean="0"/>
              <a:t> не </a:t>
            </a:r>
            <a:r>
              <a:rPr lang="ru-RU" b="1" i="1" dirty="0" err="1" smtClean="0"/>
              <a:t>розлучатимешся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ними - то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заміж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вийдеш</a:t>
            </a:r>
            <a:r>
              <a:rPr lang="ru-RU" b="1" i="1" dirty="0" smtClean="0"/>
              <a:t>,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вдало</a:t>
            </a:r>
            <a:r>
              <a:rPr lang="ru-RU" b="1" i="1" dirty="0" smtClean="0"/>
              <a:t> </a:t>
            </a:r>
            <a:r>
              <a:rPr lang="ru-RU" b="1" i="1" dirty="0" err="1" smtClean="0"/>
              <a:t>вийдеш</a:t>
            </a:r>
            <a:r>
              <a:rPr lang="ru-RU" b="1" i="1" dirty="0" smtClean="0"/>
              <a:t>!</a:t>
            </a:r>
            <a:endParaRPr lang="ru-RU" dirty="0" smtClean="0"/>
          </a:p>
          <a:p>
            <a:r>
              <a:rPr lang="ru-RU" b="1" i="1" dirty="0" smtClean="0"/>
              <a:t>Коли наречений забирав </a:t>
            </a:r>
            <a:r>
              <a:rPr lang="ru-RU" b="1" i="1" dirty="0" err="1" smtClean="0"/>
              <a:t>наречену</a:t>
            </a:r>
            <a:r>
              <a:rPr lang="ru-RU" b="1" i="1" dirty="0" smtClean="0"/>
              <a:t> </a:t>
            </a:r>
            <a:r>
              <a:rPr lang="ru-RU" b="1" i="1" dirty="0" err="1" smtClean="0"/>
              <a:t>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віз</a:t>
            </a:r>
            <a:r>
              <a:rPr lang="ru-RU" b="1" i="1" dirty="0" smtClean="0"/>
              <a:t> </a:t>
            </a:r>
            <a:r>
              <a:rPr lang="ru-RU" b="1" i="1" dirty="0" err="1" smtClean="0"/>
              <a:t>її</a:t>
            </a:r>
            <a:r>
              <a:rPr lang="ru-RU" b="1" i="1" dirty="0" smtClean="0"/>
              <a:t> на </a:t>
            </a:r>
            <a:r>
              <a:rPr lang="ru-RU" b="1" i="1" dirty="0" err="1" smtClean="0"/>
              <a:t>вінчання</a:t>
            </a:r>
            <a:r>
              <a:rPr lang="ru-RU" b="1" i="1" dirty="0" smtClean="0"/>
              <a:t> в </a:t>
            </a:r>
            <a:r>
              <a:rPr lang="ru-RU" b="1" i="1" dirty="0" err="1" smtClean="0"/>
              <a:t>церкву</a:t>
            </a:r>
            <a:r>
              <a:rPr lang="ru-RU" b="1" i="1" dirty="0" smtClean="0"/>
              <a:t>, </a:t>
            </a:r>
            <a:r>
              <a:rPr lang="ru-RU" b="1" i="1" dirty="0" err="1" smtClean="0"/>
              <a:t>від</a:t>
            </a:r>
            <a:r>
              <a:rPr lang="ru-RU" b="1" i="1" dirty="0" smtClean="0"/>
              <a:t> злого ока </a:t>
            </a:r>
            <a:r>
              <a:rPr lang="ru-RU" b="1" i="1" dirty="0" err="1" smtClean="0"/>
              <a:t>молодих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оберігала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лялька-мотанка</a:t>
            </a:r>
            <a:r>
              <a:rPr lang="ru-RU" b="1" i="1" dirty="0" smtClean="0"/>
              <a:t>!</a:t>
            </a:r>
            <a:endParaRPr lang="ru-RU" dirty="0"/>
          </a:p>
        </p:txBody>
      </p:sp>
      <p:sp>
        <p:nvSpPr>
          <p:cNvPr id="59394" name="AutoShape 2" descr="data:image/jpeg;base64,/9j/4AAQSkZJRgABAQAAAQABAAD/2wCEAAkGBhQQEBUUEBQWFRQUFRUYFRQWFBYVGRUfFxcVFRYZGhUXGyYfGBsmHRUVHy8gIycpLCwsFh4xNTAsNSYrLCoBCQoKDgwOGg8PGiwkHyQsLCksLC0sLCwsLCwsLCksKSwsLCwsLCwpLCwpLCwsLCwsLCwsLCwsLCwsLCwsKSwsLP/AABEIAQwAvAMBIgACEQEDEQH/xAAcAAEAAgMBAQEAAAAAAAAAAAAABQYDBAcBAgj/xAA/EAACAgEDAgUBBgQDBwMFAAABAgMRAAQSIQUxBhMiQVFhBxQycYGRI0KhsVJy8DNTYoLB0eEVJPE0Q4Oywv/EABgBAQEBAQEAAAAAAAAAAAAAAAACAQME/8QAIxEBAQACAwEAAgIDAQAAAAAAAAECERIhMQNBURMiMjNhBP/aAAwDAQACEQMRAD8A7jjGMBjGMBjGMBjGMBjGeYHuM8JyPl60gbalu1nhRdVV2e3G5f3wJHGYItSGHH7e498zA4HuMYwGMYwGMYwGMYwGMYwGMYwGeZ7nye+B9Z4RnuMBjGfLYHzNKFBLEAAWSTQAHuSe2VXrPjnTwo0kWq08u3/7Curu5FDYhjYkMSR3UjnmhyOW+P8Ax7qtcskAhQQb7VT62Oy6uiPgt2rKd1nwpPGkMuxansxrAGcKKUi1UHbd2ByeGvnOfLfjr/HZ67l1Px55sZEQeIkD/aUKvvym667UPnNDoktSF2exQCAghSEPpYgc9xwPoL7ZAeIuoJHChiUkKpG1k8tmJ5vkXffuBWbfg/rHmaTzJAafdVC9oHFEVxyP8QGTvvbePXS2Q9cZp1iiu+WcqOAByeScskGqPc3t4Fn3+o+ntlJ0UiwkyxqxJ2223kE8AWLoWD3yS6z4k2RgG/MYcAGhGP8AF8X/AGy+U9rnYm9f1loz6VsWBzfNkXz++S2n1SuLUg/lnJuseIXbYVYncQu6QkKb7gCrJoE2PbLP4Njs+azhByEjJpnBHDMp7D3A5PHNdscmaXfGYknBJFixVj4u6/sf2zIctj3GeDPcBjGMBjGMBjGMBnlZ7jAYxg4HhOVLxp9o0HTWWOQM8rgFVWgACSAWY8DsaFG6P1yV8W614dFPJGadUsEVY5AJF8XRPfPz1qeh6zWygu7O8jMFDF5CFRCy21Hd2ri+47Zzyy1dOuGG+62eoPCxkYxbHjjkLW5cSEBm/lraCNtVwQOKy2fZ51Td0yMk/gZkNntRsHt25x0vwpHFDGGAMwRg7NvZWZuTuQ0eDwD3AA4PbILqJ8lZIAqKjS+b5cJO1bSNQgBVeCysSKr8IPc5zt14u3l1tveKeujaFRPMs2zGtq82CK7Gv+/bKv0jxZJBGoERk9SobpQGPYCq57n45y0dN0MU8Imljd0EqJGu7YgG7cxuvW20H3/Orzb6f0DS6uNJ1TyQ07BI2klk3upb1MwiO0ek9jQHfIl1OzXT76D49giinklkXzGIVdPX8QE2Kr3APJftR/Q68fW0mcK0bhiSF3+9erj5qx/TNRunwvZ+7IGE8ikBr3FY9USQRs4Ji7Him9qGSmmO0owjalr0ketaJB4PvRbkdweO/E3KSQuOn31ZlSLbqdux/baT2rjt7WO355CdTg0LIhijiaRJIW4ottEi+YCl2423wQcz+LYmZw8fmI5R1UuqVXqCFG3Xu2tzQ9gc1dJrEg0P3mQbnV2CERhUYm7KyBipFC2UUQT2AzrL+jjGbpPW30Op+9CKWNGkYNEQYw0ZUmNQh5sBbs9rvis7P4Z8TQ9QgEsBNdmVhTIfdWHsf6HOFdH6ueoSCOWSKCNfVJIEZEXcdo3WCL5AFkDt7nnuHhHpOm08A+5+WysF3SRkESFVC7uCQDx2GdMajOSJzGMZ0cjGMYDGMYDGMYDGMYHmDg57gVzx29aGQUCG2qb/AJbYer4FUOSQP7Hlvh/pN7ZBM4eJiURAIwdtFVK1bKQVO7jt7Uc694r0skuinSCvNMTeXfFMBamz2IIBH1rOC+Hes6o6uJZ2Lxorqm9NodQbIFjmqPe6uvfOOc7274X+ti59Sn1ZBllQBVBB/EWsMFo2eGorx9Pyyg+Iow0yktQJaxVkhfxGgfkgd+d1cd8uvjnre6EHaVUFAV3WS1rtBYd9qq3FnsO/vW/BOiGp6j5jr6IYzStyC28Uf0N/qM5Xq7PwuHQun/wEedNg3ChtLyuojlG0ydl4JIVVCiuLzLH1SFV0kcCzxpq5ZUjUSSKEKlixKiX3O48ZZX6jFEA034QVo9+bA7fkTlHm6/EZeieXRCy6gnjkXY/6nOeOsvW29dEeiWRHSMMK1GoQ+YBJvcR6tG7k2CXcmyfYflHaVfu7hJVaKyKCM3lkj4Rr8skf4SVNexyyeD+tLqVkAAsS6iXd8GSdz/8AqSP1zF1aNZbRhYP9PqPg5Nu5xVvvtCHUDSFZnduFaNF5BAkLsy2DYAJuxft2HaKT7MpnBfRyCSGYBlZmXbww9EimrYDseeVPa+NqUrNpyJOdk8iWVJNHbRsduXb9Dli8JRpp45Q83lxoxLMGAVlK2CSfwVR54PNe2dsel27QHVNDBoYhpNW6xJNIjSyIoNrDGHcIAo5aSSNLP+7e+2W/7FunKqzywzmSIkJsZChBX1BjzV7W9vn6VnOdcXn1E0elmnmimkPoig8xTF6XQAyc0NzcMKsbhdnO6eBOmCDQxL5A07EW8YXaSfw7mHsxCqSPbtnbGOX0yulhxjGdXnMYxgMYxgMYxgMYxgMYxgfMigiiLB4IPIOcj+1zxOkGs00SxrvVRcz2EjWU7aoDcwG3dwa7DOuEgd8rnijwjpNXLFLqoy5jPp9RAPN0yj8Qv5+SPc3lm1Y3VcS6q41DjY6utCiptT3Ht/m7d8sfhho4JPL/AJ2jJHtwpo18i7bNr7QIDEbflrIElDhTYX8uCwF32OVBVJf7zR3IoEUYsn3ALAG6r97A4HI8eWO+nbe4sHjDq4XaHakPc+1+2QGgZWm0nsIZZ/cG1dRKCP8Ah/GP0GZh1FZgQym+NwZGZASLrdVXXsaOb/QPC80guHT0ibtvrC0WB7A+w9R7++ZjjZNSEsbPhaY6XTKApaWSlCr3Y0Wb8gLNnsBkqdQAdzEEKCzH245P6Cs0GEkZaMIRZ5ZiLYeyj2Cjv9TycgvE3UXaKaCCtypulsm2XhiqUOTXc2Ko/XH8duWzcaP/AKltgVW4+8Syue/IAWj+QIU/8te5yRk6dPJG0isRW4oQLZlI3qFq7/H3/PK2dQknlICP4USivrQLHvwbsX+XznXvsy+7TosdKJIgCEddxK3wVbdRHb2+M667OWu3n2S+DdTpAZXkaOGQX93ZeX4NMb5SvT9TR9u/TwMAZ7nok04W7uzGMZrDGMYDGMYDGMYDGMYHyzgdzWamp1fsv6kZ9a+IkWPb2yPHPY5g2NbqA4Fe3/g5rauchTfNdswvPVdrJvkgDj3v24yv6/qszOAEBjDgenkkfhLX3sE9qF5Num6aHi3w/LqH3WOVFL2BK2VYXf1Wv+M5HeFulqsJeTdw7Fiy8gqaYk3xXahYu6vhjZdbI0nqYmo+DfH/AC/U8e2bmknibZGIi4NH12d31rt88c4knrd3SB1kkbBEACEu2z0kEc0aVHG/cSKIB7e9ZnebUU4SZdhG5PQCy8AgMFXsvq+pO2rs1KaiBGmcqiUrel9q8HswF/5T2/65u6eAbd8ZCnuTQAs3ZN/n2+mBUJumPKu4uSTHyQNtsIyPTa9i3q5oiiCM1un+H/KmJI9Ct+IsCz+miXG2vj4HPbsDaJ9E6yRkMvlgjcDyT736RxZoWTkLrkImQytuWUMij1LRG7k1wT6iOfz79muhReneC6aWRtL51ySEFtwVbZigFGjxXYGvnLJ0zw5Jo5dPqIwqOJf4kfmqF22Vf8ZqyOKU2buuMk/EmpKRJEkqEOEDSI34dm700t+5HN/yjIvrETvD6yNsZAkL8NYqx77bPufkVd5OVkbJt2WKUMoKmwexz7zhuh8Xyaf0wO1XwNwYNfal/f2/w/4hl26F9pQbjUrtH+9UNVcHcwIFCiDY/OuRk4/aX3ouFi+Yz4hmDqGUgqRYINg/kc+87oMYxgMYxgMYxgfMj7QSfbMcOqV/wnNLqUwNAXann2H5ZpKxHqFj+4+R+WYJ6RwBz2yAmZXLoLUmq9hV9/8A5zV1vWAN1ltwoL8fUkn+2QaHeSf+IFgSb5+fjtmbVIn9J0PbIwnff6bQcqBz/rjNKdfu8m9BuFj0fv8AH+uM+DrSt7TQHz9c0+ov5gQOffcaNduV/c1/XKvjdMUuvqYvLGKN0vIokFSQPf0k5JaLWK87MxKoaKc0EF/TsO2VuVPUCeeBySf++fY826Xtwea49/fJnTdJvqM0TOVjddq0V5PyCbHv6voePfnM0OpKm4/oAPTajsW9RFjj2vvkT0/TgWWuveux/UHNxpHVwZRx2VU7txd+oekD6k3mVLH1HqrwxhI7YyOqhRyfckivk0P1GfK6BjIGZlYAEIaBr2I4sr2sMPYj4s/M2psggIZB+BG7giz3U8Gh/a/bK51nrjRMBTKr021SAFG1PStkALtq/jkY8bpaJuoaY7YaYbF81VIBW5Iw67ivI27jYo2T9aNG8ceJljH3aEh+AZZCCOWO4Ud1m6Hf2rnuT86PrcTM88ZZFNb91MCfSCQoBPLFTQ7c/HGj0PwjBNJK43GBGIj5/HQs2VXt2znnlJN1WMQvTbdgK4v5HPbg9uO//XjLr0np5KbSDyKY+rimI9z2r9+SeQgyU0fRYYBUYjSiO5Vmb8R9NkmvSeTVc8cZtyRtV965oMT2IBHFcXfP4fpniyz346tnoHW30TU53RMeUuytnutn+mdJU3nDeoTneFQep2CqQbBP4QbHt+Ve9Dg53CFNqgfAA/bjPX/57bO3H6TT7xjGelzMYxgMYxgRmv0jbtyDv3zTB+tH47ZI6vXlGoKD+uaDSNywA3UTyaH/AIzGtN+kKWLeq2s/+KrtmLUOiJtZAauuACLv+aif1zMZmP4iePdbA/QAW368ZH9RLD8VfIFg1Xt9T/5w1pBXk4AO3/ELr9+37ZDdV080bKVKniyQSAtHkWRz7fvl2m13mQqAFBFH0MCrfS778++ViWLexDj032P9c3TWDS6OZmLK67FPpIW93seQLFcfN85uR6H1gqAynkk83feq4HuOckfJliQ2imLalEbeLJUgoarjb+dfpmWOax62HBrgH/XzmM2xafRqDTgce9KPyoqb/pmPq7sy7oixC0dpHav5lauK5Pb8q95FilC+KoW3v3r/AK/tmMyQcnco22SVpjx37c3z9cWEVebUhUkZnLORtW/VsB4IQf3vK71NJJYmV13WybUPINAkliCNv4ru/wCXNvxL/DmJhLeWx43iifkH459zRrIHqGtmCMFBLEEqALs1Quu+cN13mMa/WIBHEPJqJNxUqSTwPcHuycng883zfF38L6Qw6aMVZok8bSd/LC1JJ45raT+ecu1vSNY6K7RMSgLPS0QCQCWHsosD9TnRY5PRH5KgtUdn8KcdnJu6ADsWNf7Mc9xnL7bujFKatyBuJG0gH0gHca4C+9VfbmzmzrNTDDpRJLYeWTyoYwxtyOGILMTW5mvt7AjkZBaHqkXku22bUbaptjeW5B/nIogDgjua+PbRn1A1mqGteRVg0/oWMekRbBaqB9SSb45GccZJu1tedV1mzXQXdefGzg8MNtNuI2ihzQ+QPrneAbz899S6wonaV+L4SMfiA5/lcXbHtdEKBdWM7j4XWQaOATcSeUm4fBIuv07fpnr+H6cvolMYxnocjGMYDGMYGp1DS7xYqxeRJjK9+/6/tlhzQ6kAaF8iyB3J9hwOT/4wKzBEIdxLMeTZPAUE8KAOB/mPyfnMU0sezzJXEK2oDtZUhluh/iPbt85NBFVQFB72WbgmvoOT+tZi1OlEopwGAHAZVIHNilPwRf7Zitqzr5Tv3IpaFI6Em0qHZuWajzyP2o9rzzw30yXUSBmsRbhx2Fc/vyMlj0byYL1MzyBdzuaA4ALEBR24HYdycrvV/tHR9HMmnvTylhHp7G3cryKAR/hYLusexPGN69V74nOveLYfKaNH9aOAxCFgPLb+Ie4FDYQfYEc+1wEesUQgiRo/MYCMO3EZWwQGUg170x4uj75UvDcjRu0ci7wxYiQ2eWUeYTfdWDBSD3vv3yV1+uB06iSLbJp2J9AUqKfypqX8PG4Dgj+YjgczvbeKwfftWVTdGrSKFaxHakbqan7cobB45BF55Pppm3+eWiicqRThdtkbXong2djKAAe/xleM0Gh1BHmM6mEARHeCgaNeylSCxNkksBV+/fN08Q9OlJkZqYttSGR2Dq4rc0RPooN7HJrZGDqGkaGNHJ/HIqbQDVsTtYtxS19OCc24YppPOVWHnQpuaBN2+iLFGqYn4v3Ha81YNM0Oqk1GodUhLEb5GYiQNTR0CSWKkIRf1w80kUZj1M1T6iU+TIl3tDqy73XlUJYAfAbJ1FW1Zuh9OaGdNTBJ52+KQqW9BcgncvlMLANL6vn88l5+jpKhaM1FO/8AES+Y/T6lAqu/7XlYHV4tRrdPG0kg1EC+t1Fo9qGeMKRe4gAk1zz79pHwn1Z5yRCg2y7mRGLAKElkR6J5JICmuBzmZz+vUR3tm6nrYNLAsUNLHGKUX/Uk+/ckn5zl2k6jbztEDU7BI9o77TvLfRRZ5PHJyR+0np76OURTM7AoHBUGpPkX3ADcf1qqyrzdWcoqpax/14NkGvYfHx/Tlh87j76t2Pwd9kyJImp1igyCiI7sX7Fz7+3p/wDjOm5GeGeqfedJDMRRdASPYEcGvpYOSeevGSTpwttvZjGMphjGMBjGMBnlZ7jAwzacMpA4v3r+uab9MIBIN/SsksYFD8bdWaDTtuBHdebFggk0fmgR+ZzjXX9V5s8YX/aBkYc9qK/04r6/qc7d9qeiV9Fudyu10qhZPJsD61ecT6joBE6Oo9Rdffkgt7N3JFDn5BzzZf7HbH/FL62NFckyFFiZJHWiSFooqBRySSDY7U30yx6NmY+t082Vl8pKJ3w0AJDXKE7ghPf0gn3OZ+rdKXzxGEDiYlJQACVUo7Rf5SOSD9MhtPpk1BkknuE6JqCoLLxqaCtu53Ax1fvdfXOjd7I3cxNLJAjalQ33aKVg8qoqqtlTXmbeW55/fPvSp97g8/WpLIILZZVjCmVStmMkVYVqHHbn65giZNRN9+DmMw8yxmpDSqxBRjV7hYr5vMjyaiXUwzxSMdPVgvUaxKpqRHAsA9x73f0vMH1o9PB1NGedDGdKoO2AMVMdMaIJPI2ryKJBHbHSXGtV5zpfXplqBVNLJuUlY238FwNp/U5Lapp53hTprAaYsxBh3IN/Jfzt3YANdHgj8gM1vFGhbXSRJoGieOFyD5PpMcjsPWTXKj1EOPk3msRXTdVqX08upMUY1hLJBIwVGf2YKrfiZQpH1A798tvhR3XXwq5C7YtpRSDUhV5JAwHA/ED+xyv9ajin1B1K6gGPQX5sYG3+Iu5qiPvuZQtm+x5zc8DalG1sTxowOpvUNZJ2k3EVDECwNp+vGUmvj7ctSw1emVv9mIXYXwNxcBvzNBf3zmphP4lAAkoiP/EKFMGHZj/2vOw/bvo0bQxSEfxEmARvgMrFgfp6R+2cq0+rMiFaJCKCew2dywH09/pZ/PIz9Vj4/QvgHTGPpmlU/wC5Q8+271V+m6v0ywZWfs31HmdL0xu/QRf+V3Uf0AyzZ1x8cr6YxjNYYxjAYxjAYxjAYxmLUkhSQar3H9f6XgUb7Wk8yGCPcFuUuQexCDn9t2cli0Ek+sCKTI8npQWAF282D7DaL/TLh9pXV0GpheQEoVkUJ3Y7KIaj87j344GZvs16asiS6lhbM0kSNbWiVbH1e7Ej6/nznDjcvo6y6xb/AIjiUtsYtG2qXyi6/hBTcVZjfIIO3j65DaqaZpR5BEis/lahVB3SOoVT5gYdtqkg8DgnJ/roNhQ2yTa5RyA6xmPu243tJQg9v75GTxCRtsKkLqLSSeIttVxw29aFAksfbggj6dcp2yVB6yYaeVIIo1OklOxmUrIJi/DAy91K8Ee/HxmB44UU6AtLtJ3GdnX0sSCoZAKK8J355vJPRaEwF4xNGZ5BuRI7K+n/ABNW1SdlV7Uefj3p/Th5AbVKmo1cQYqgnuV0Khl3bT6zfIB/l+cjVq9snRv/AGMDw6l5BJqLO2Gj5KjevmMQee54APAxsTpIJc+bLL6Io43ILoCrAtQJA9Y97Hbm+NnQdOGrjbUanTSJIhX0xgr5wAvaFk5BtaNd7+ufS9aeIo+rSNXfaui08MaPInIBN7gAoO1eTyR2GbIm1qDpX3bytLDDUM5LaySXYxRNl+WTdrQLG/evzzP4V1DHXRBnQRiQfd0Qqy+UqBLBHsSwP55qajRRw+YoMTQbnOtndvNeVh2jChrR+T2+fbtmXSdMdI0faq6dl3QMqbfKXargMDbEmybuuMrSVz+1Torarp7eWu5onWQKPcAEMP2N/pnCfD8+0OrDl7J5/rf6ntzwf0/RccX3iIVMd7LW4NatYP8AKOw/1zn50bSvp9Z5LEo8bPu/5SQO/fnn9cjOKwrtv2P9bEmlbT/zQMaP+JXJPb5Bu/zGdAzkX2MxVqpyKryV5FgG3teD2PDZ13K+fiM5qmMYy0mMYwGMYwGMYwGeN9c9zSln3g80g/E/5d6/74H5+8WzmTVzs/4Ud1QfRCVH9if1zpfgfo7R9MiQUkjBpD/+Ri68j/hK5VfF3V9G6uRD61la3pTvBJqyebAF+/4stXgrr5m0quqgFSU4PNDsDWc/lrdu15b0mtZpUhiZyCeQ7tzZoKGb86UZA6TSrLG0ekmVQwR0ZAwIYsHJajZBHHPHauxGSXR+tSyKwmCkjaQFsFQ3KXfcVfN+2Rcep1WpleDaYI4iPMcwlUkQkEhWuwa+PjO90h51PpbRyJKscakgNPKArFiigFI1awm8+49jn3rOnxIi6qaJklgj84xIEBA7KjMB2BB7fX65JdA1UWsXzlZtqSSExkADcPSnb2CUQvyR8Zn0eoh1UmoUkEj0NG3uoG2x/wANlvyP9c1G7VrT+GYtcian+LHuUPGWlVhF6iQFB/DyCeO/Gbk/h6PzvPZFM60Ygrk7qNgsPw36geKs/pn34j3DbBGoMNIirRbkelFA/Ou/xml4i07zaiONBujXmRl3A7mRAu0IN3t9BWZqG0d0HwuFrTOiupLS6x2VqFkiJVL/AMxNfUbST7Vd+oaiOJYoAAu5QI0AutgpQPevwj9RmF0fTaMvO29ltn52gFiTVi728KCfzyjanxR941hlKsn3auzbvYsQPYkent9PjHUh6u+llj2NEXA92K16K47Ad7+fjKF4p8Mwz6uMpLUjEKzMoFi+GK7r/X6Zcul6FNTG06S7VJJl3LQ9NMSTf63nIPG/WF1etkkiUCKwkYAr0qGANfJ2sx/zZzyu14ukeCNO2laSKOUFg3PZQ1dgOTyBfH5/XLW/iCdCAy2L+OT+2cn8BeKBpJF81Q0UqqsgofNqw+ov+/0rtE2gIKsnqXgg3bL8d/xD69/zyMDL1IdP1nmpuogWQNwomvev9ds2s1NNquKfg/P+u2bYOdnMxjGAxjGAxjNPqet8pLHLMdqD5Y9sD4mkMrmNeFX/AGjf/wAg/PzkF9oOv8nSFENFh2FcqtcfQFio/XLJoNL5aAHk92PyTyTkD4v8LNqwDGRv7HcTVAHb+QBN0ByT9MjPfHps9cO1XYJ7Frqz/kv6m7y3/ZPAQsxABU7VXceOxI4+f65panwLqWm2RxuQld1I4vaSCeCbo/pnQvCfh77nD5ZSnZizmwfYUP0FDOPwxu3TOzTB94EEq+ket/KL7j6QQzw7hX4SxZb9v0zV6r45eNwghE2wD7wiOWZdy16TwrUSL57ZMa7pQaaQxttmMSgblBQUWMZogiwb+vJOVrq8Q0c0crRNJNLYdUbbHuAAcqOWLG14A9znptsc5pg6v4oijgMOjjcedIVcxMQY2Y+osymwwHwf7ZoeFT9xljiaPUWbqZwG3F7v0gcrddjd85u66ODpx8plmkGoDGqWPYvc8872JYj2Fg9skul6PyNJcMkjIwK6cPAztCSGUkhf5fckcV+eZytrW5q/EMaalNMdyu5NM4ZVPBr10ASf+3zkQPE8Wi1Pky73MjOwZQCQFICluR6SL5v+X65ozwHSQOmq1EImYMIWkdncFkIZuVtFJ233qjkLqOhVENPNMG1MpAjCK87hLU259lsXd8C/jK5U1G74o+0L7wzQtEYdIg3PJJzvO64tvl2GU1dc3XtkTpXJBWVw8wX1MgpSJSQlfoo5+KyV0XhIyeTppEDxRizKz/ie3IVYU+N/8x7D6Z8/+jSaeaOKe3uQBXAUAAkBVCgfhHFX75N3e2zSY0vTNTqulPBACT5osClDgi6Zj7AgGh9BnMupeG9Rp5VSaJ1YNu5U+o2R+IcV3/f653jwFC0Z1MTGwki18Wd1/wBh+2W2sm47Jlp+U9DopEagrFSLHpPIvgj5r/pnf/s41OoOm2alGAjoRSN/OvNDnk1Xf6j4y27c9zJhq72XLbHLAG7/AL58RQFT34zPjOiDGMYDGMYDNV9FulDsb2AhV+Ce7fnXGbWMBnme4wPMj5oCshfcST7V27ZI5qa59u0ntZB+nF3/AEzZ6Kp1Hqkp14hjKqpQ+Y+wMwpCyn1cEWGH/NmeTVNPGDBKybJHRmURsxKV6LkFWe365Jy9NieXza/iFShkBIoEH27X/wCM0NDWk3eY6Fas0vrdieXYjueAKA75Q2tBIFg3vGNOt2UYqAvPLErwL4zyTV6ezteOSQKWIDK5AIomuSAeBlD8ZeLX1jLpNMzQSMQU3pXm12UMRQ/1zmzoAsMiLoxp/vShfvcSghprRd6I5AUcnd/o22aS2r1gk1PkyRK7MqmMsoITcSLtge3Pavb5vNPXdWVj5assZVwDuoeYGsBFZgRZAraOeRWSWthhd0kPqMLFkKse6AmmI718Hi6zQ6H0CPUTRyyqG2ESIpH4WBO0k3XsPb2zaJXw70cQ7WcBWC8IpuOME2a9ItjfJrsayJm6/BLqyFFtp5AotSQ3pHCkjkg+4zS8feLDDM0ayCONYwHkosxkYmlUAWRt5NEd+4o5WIEaIx+a7NIgJElBRJzfAHwAB+uTbpsjpvh7UMutkUfhkpjY5vaWu/kE0fzy4ZD+GOqLqoBLtAeyslCrK+9+/cH9cmMlhjGMBjGMBjGMBjGMBnme55ge4xjAZodTl7L82a/LN2RqBPwMgtV1AeYEJ9bECh3HvX0FX/XNkEJqtUsoJLBHV5EjV5CgZk4YWPxKRtYd6OQ2u8KSCNjDuZuW2SMHu2tot55Ud6bJDqEWx5FnmilaST/2qSqVWN1X8JYChYI9vj5z6fQTfdZp3ij+9iNxGyAsXIFAEKas2QAPY98fkYendJaCAJH5itL5nksyBzoz5bFgzN/IXXj8x85q8ADYNNN1JVogsLs/IACvKEvi/wCmZuqzRaZ42m1J0+olTc8Y3SRk+ncAhvbz7H657r44V2voIIJJmCyopHl7h2ZlAq3U7eCeLya19nWybBpJP/qHUyymKJtkYfcQHK9iar68/N5XIusaxJDp03Rx+secWjLg8uSoo0OPcih8ZvdY6ifurp1KUwyTv6Y9Py6KoNh1V+x+e59z8ZIug/8Apen83RwS6p3UEk8BBV+qMW19uO/1GbyppVtNp5J90n8PUxwn0rGDNKWsUd7Ny1kGvcHJfQ6GBB5bpIJPJ86USGgnmG6difS1jge+Smm0SrpZZU033aWRlkaISWTsAYbAPwglm4NVuPGY+k6CfUkzBAocqSjuSf7chew+cSC4+A6TTkMVBLbq3Amtqi/3U5aAc53oNFGdY6SEgKF23wLoWPp37ZbukMQ7Kv8AswP0B44H5jk/plcWbS+MYyQxjGAxjGAxjGAxjGAzzPcYGOQcEfTIafSqpMl0wDfS7FWfg5O5XvGfQpNTpyIXZHUhqU1vr2PyePfN5aFei8InUoW1Elq5EsbAbXibaEKc8MpUDuL75t9NlSCVdJHJuMMZkYE8kswCLz9CTQ5/DlN6r17WO9nUvGqmhHGqpdcNfF2Txlb6TP8AddSJgz+ab3EHdyzBaN8myT+wOcv5cN9L4XS1/aF0CZtXHqFDMGVUbYoO03Q+tG++T0XRIlghXUAl4W3o27awI9Tbb7JdjubrJKXqLpCrTUGKgkCxXFAGyfa/1yqaXouvbXpMwEkDR7DuYKgjINqV7g8g2Ab4zpcZvl+0760zaXqf3l11EEOm1NtQVkEUsFUBZ3EkCybr6jLYix7iClOy7dwbghewALdu57ZV9V0jpvT5BIdQUMbgiIMHYGwQu0C67d8rHiz7QROYjpP4fkv5nmkAEnbQsDkijyD3zZeO7TW/Ej4ZieHVatJbO6LcrsDZCuLFn4DEEf8ADl58N6GWIyeY1o20oKoAUKq/p+mVrwr4sXXGSKRFVynuwAkLEq21SLF0bAOWHwn0E6LTtDI7SDzGMQO61Uigv1Io9s3H/jKzxRiXqG1P5Ig0h4vlqRfzNN+i/XLWqAChkN4U6CdJCfMYvNKxeZybJY9hfwo4H6n3ybzLdhjGMwMYxgMYxgMYxgM8z3GAxjPMBis9zzAg/EPhCHWKdw2P7SL3/Udm/v8ABGc/6j9leqjdXhKS7Tu9JEZJ/ltW9PHfv3zrmM55fPG9qmVjiep1XU4p/NngZxGvqV4mEZoWaKcfFEfXvnz1X7V9W0RSLTLA20kvvLFfbgEAX35/pnbs+ZIg3DAEfUX/AHypyn5Nz9PyxFo5JW3PuZmYlj3LcsSf3Jyx9K8D6mQNWnk5AAJQgCqPdgB7Z+hFhUdgB+QAz7yLhb7W83H+ifZNqHKnUFYQAL5Dse3FKa9hzfB+c6Z0Tw9HpFpCzNQt3Ysxr8+FH0FZKYy8cZj4m3ZjGMphjGMBjGMBjGMD/9k="/>
          <p:cNvSpPr>
            <a:spLocks noChangeAspect="1" noChangeArrowheads="1"/>
          </p:cNvSpPr>
          <p:nvPr/>
        </p:nvSpPr>
        <p:spPr bwMode="auto">
          <a:xfrm>
            <a:off x="63500" y="-1555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396" name="AutoShape 4" descr="data:image/jpeg;base64,/9j/4AAQSkZJRgABAQAAAQABAAD/2wCEAAkGBhQQEBUUEBQWFRQUFRUYFRQWFBYVGRUfFxcVFRYZGhUXGyYfGBsmHRUVHy8gIycpLCwsFh4xNTAsNSYrLCoBCQoKDgwOGg8PGiwkHyQsLCksLC0sLCwsLCwsLCksKSwsLCwsLCwpLCwpLCwsLCwsLCwsLCwsLCwsLCwsKSwsLP/AABEIAQwAvAMBIgACEQEDEQH/xAAcAAEAAgMBAQEAAAAAAAAAAAAABQYDBAcBAgj/xAA/EAACAgEDAgUBBgQDBwMFAAABAgMRAAQSIQUxBhMiQVFhBxQycYGRI0KhsVJy8DNTYoLB0eEVJPE0Q4Oywv/EABgBAQEBAQEAAAAAAAAAAAAAAAACAQME/8QAIxEBAQACAwEAAgIDAQAAAAAAAAECERIhMQNBURMiMjNhBP/aAAwDAQACEQMRAD8A7jjGMBjGMBjGMBjGMBjGeYHuM8JyPl60gbalu1nhRdVV2e3G5f3wJHGYItSGHH7e498zA4HuMYwGMYwGMYwGMYwGMYwGMYwGeZ7nye+B9Z4RnuMBjGfLYHzNKFBLEAAWSTQAHuSe2VXrPjnTwo0kWq08u3/7Curu5FDYhjYkMSR3UjnmhyOW+P8Ax7qtcskAhQQb7VT62Oy6uiPgt2rKd1nwpPGkMuxansxrAGcKKUi1UHbd2ByeGvnOfLfjr/HZ67l1Px55sZEQeIkD/aUKvvym667UPnNDoktSF2exQCAghSEPpYgc9xwPoL7ZAeIuoJHChiUkKpG1k8tmJ5vkXffuBWbfg/rHmaTzJAafdVC9oHFEVxyP8QGTvvbePXS2Q9cZp1iiu+WcqOAByeScskGqPc3t4Fn3+o+ntlJ0UiwkyxqxJ2223kE8AWLoWD3yS6z4k2RgG/MYcAGhGP8AF8X/AGy+U9rnYm9f1loz6VsWBzfNkXz++S2n1SuLUg/lnJuseIXbYVYncQu6QkKb7gCrJoE2PbLP4Njs+azhByEjJpnBHDMp7D3A5PHNdscmaXfGYknBJFixVj4u6/sf2zIctj3GeDPcBjGMBjGMBjGMBnlZ7jAYxg4HhOVLxp9o0HTWWOQM8rgFVWgACSAWY8DsaFG6P1yV8W614dFPJGadUsEVY5AJF8XRPfPz1qeh6zWygu7O8jMFDF5CFRCy21Hd2ri+47Zzyy1dOuGG+62eoPCxkYxbHjjkLW5cSEBm/lraCNtVwQOKy2fZ51Td0yMk/gZkNntRsHt25x0vwpHFDGGAMwRg7NvZWZuTuQ0eDwD3AA4PbILqJ8lZIAqKjS+b5cJO1bSNQgBVeCysSKr8IPc5zt14u3l1tveKeujaFRPMs2zGtq82CK7Gv+/bKv0jxZJBGoERk9SobpQGPYCq57n45y0dN0MU8Imljd0EqJGu7YgG7cxuvW20H3/Orzb6f0DS6uNJ1TyQ07BI2klk3upb1MwiO0ek9jQHfIl1OzXT76D49giinklkXzGIVdPX8QE2Kr3APJftR/Q68fW0mcK0bhiSF3+9erj5qx/TNRunwvZ+7IGE8ikBr3FY9USQRs4Ji7Him9qGSmmO0owjalr0ketaJB4PvRbkdweO/E3KSQuOn31ZlSLbqdux/baT2rjt7WO355CdTg0LIhijiaRJIW4ottEi+YCl2423wQcz+LYmZw8fmI5R1UuqVXqCFG3Xu2tzQ9gc1dJrEg0P3mQbnV2CERhUYm7KyBipFC2UUQT2AzrL+jjGbpPW30Op+9CKWNGkYNEQYw0ZUmNQh5sBbs9rvis7P4Z8TQ9QgEsBNdmVhTIfdWHsf6HOFdH6ueoSCOWSKCNfVJIEZEXcdo3WCL5AFkDt7nnuHhHpOm08A+5+WysF3SRkESFVC7uCQDx2GdMajOSJzGMZ0cjGMYDGMYDGMYDGMYHmDg57gVzx29aGQUCG2qb/AJbYer4FUOSQP7Hlvh/pN7ZBM4eJiURAIwdtFVK1bKQVO7jt7Uc694r0skuinSCvNMTeXfFMBamz2IIBH1rOC+Hes6o6uJZ2Lxorqm9NodQbIFjmqPe6uvfOOc7274X+ti59Sn1ZBllQBVBB/EWsMFo2eGorx9Pyyg+Iow0yktQJaxVkhfxGgfkgd+d1cd8uvjnre6EHaVUFAV3WS1rtBYd9qq3FnsO/vW/BOiGp6j5jr6IYzStyC28Uf0N/qM5Xq7PwuHQun/wEedNg3ChtLyuojlG0ydl4JIVVCiuLzLH1SFV0kcCzxpq5ZUjUSSKEKlixKiX3O48ZZX6jFEA034QVo9+bA7fkTlHm6/EZeieXRCy6gnjkXY/6nOeOsvW29dEeiWRHSMMK1GoQ+YBJvcR6tG7k2CXcmyfYflHaVfu7hJVaKyKCM3lkj4Rr8skf4SVNexyyeD+tLqVkAAsS6iXd8GSdz/8AqSP1zF1aNZbRhYP9PqPg5Nu5xVvvtCHUDSFZnduFaNF5BAkLsy2DYAJuxft2HaKT7MpnBfRyCSGYBlZmXbww9EimrYDseeVPa+NqUrNpyJOdk8iWVJNHbRsduXb9Dli8JRpp45Q83lxoxLMGAVlK2CSfwVR54PNe2dsel27QHVNDBoYhpNW6xJNIjSyIoNrDGHcIAo5aSSNLP+7e+2W/7FunKqzywzmSIkJsZChBX1BjzV7W9vn6VnOdcXn1E0elmnmimkPoig8xTF6XQAyc0NzcMKsbhdnO6eBOmCDQxL5A07EW8YXaSfw7mHsxCqSPbtnbGOX0yulhxjGdXnMYxgMYxgMYxgMYxgMYxgfMigiiLB4IPIOcj+1zxOkGs00SxrvVRcz2EjWU7aoDcwG3dwa7DOuEgd8rnijwjpNXLFLqoy5jPp9RAPN0yj8Qv5+SPc3lm1Y3VcS6q41DjY6utCiptT3Ht/m7d8sfhho4JPL/AJ2jJHtwpo18i7bNr7QIDEbflrIElDhTYX8uCwF32OVBVJf7zR3IoEUYsn3ALAG6r97A4HI8eWO+nbe4sHjDq4XaHakPc+1+2QGgZWm0nsIZZ/cG1dRKCP8Ah/GP0GZh1FZgQym+NwZGZASLrdVXXsaOb/QPC80guHT0ibtvrC0WB7A+w9R7++ZjjZNSEsbPhaY6XTKApaWSlCr3Y0Wb8gLNnsBkqdQAdzEEKCzH245P6Cs0GEkZaMIRZ5ZiLYeyj2Cjv9TycgvE3UXaKaCCtypulsm2XhiqUOTXc2Ko/XH8duWzcaP/AKltgVW4+8Syue/IAWj+QIU/8te5yRk6dPJG0isRW4oQLZlI3qFq7/H3/PK2dQknlICP4USivrQLHvwbsX+XznXvsy+7TosdKJIgCEddxK3wVbdRHb2+M667OWu3n2S+DdTpAZXkaOGQX93ZeX4NMb5SvT9TR9u/TwMAZ7nok04W7uzGMZrDGMYDGMYDGMYDGMYHyzgdzWamp1fsv6kZ9a+IkWPb2yPHPY5g2NbqA4Fe3/g5rauchTfNdswvPVdrJvkgDj3v24yv6/qszOAEBjDgenkkfhLX3sE9qF5Num6aHi3w/LqH3WOVFL2BK2VYXf1Wv+M5HeFulqsJeTdw7Fiy8gqaYk3xXahYu6vhjZdbI0nqYmo+DfH/AC/U8e2bmknibZGIi4NH12d31rt88c4knrd3SB1kkbBEACEu2z0kEc0aVHG/cSKIB7e9ZnebUU4SZdhG5PQCy8AgMFXsvq+pO2rs1KaiBGmcqiUrel9q8HswF/5T2/65u6eAbd8ZCnuTQAs3ZN/n2+mBUJumPKu4uSTHyQNtsIyPTa9i3q5oiiCM1un+H/KmJI9Ct+IsCz+miXG2vj4HPbsDaJ9E6yRkMvlgjcDyT736RxZoWTkLrkImQytuWUMij1LRG7k1wT6iOfz79muhReneC6aWRtL51ySEFtwVbZigFGjxXYGvnLJ0zw5Jo5dPqIwqOJf4kfmqF22Vf8ZqyOKU2buuMk/EmpKRJEkqEOEDSI34dm700t+5HN/yjIvrETvD6yNsZAkL8NYqx77bPufkVd5OVkbJt2WKUMoKmwexz7zhuh8Xyaf0wO1XwNwYNfal/f2/w/4hl26F9pQbjUrtH+9UNVcHcwIFCiDY/OuRk4/aX3ouFi+Yz4hmDqGUgqRYINg/kc+87oMYxgMYxgMYxgfMj7QSfbMcOqV/wnNLqUwNAXann2H5ZpKxHqFj+4+R+WYJ6RwBz2yAmZXLoLUmq9hV9/8A5zV1vWAN1ltwoL8fUkn+2QaHeSf+IFgSb5+fjtmbVIn9J0PbIwnff6bQcqBz/rjNKdfu8m9BuFj0fv8AH+uM+DrSt7TQHz9c0+ov5gQOffcaNduV/c1/XKvjdMUuvqYvLGKN0vIokFSQPf0k5JaLWK87MxKoaKc0EF/TsO2VuVPUCeeBySf++fY826Xtwea49/fJnTdJvqM0TOVjddq0V5PyCbHv6voePfnM0OpKm4/oAPTajsW9RFjj2vvkT0/TgWWuveux/UHNxpHVwZRx2VU7txd+oekD6k3mVLH1HqrwxhI7YyOqhRyfckivk0P1GfK6BjIGZlYAEIaBr2I4sr2sMPYj4s/M2psggIZB+BG7giz3U8Gh/a/bK51nrjRMBTKr021SAFG1PStkALtq/jkY8bpaJuoaY7YaYbF81VIBW5Iw67ivI27jYo2T9aNG8ceJljH3aEh+AZZCCOWO4Ud1m6Hf2rnuT86PrcTM88ZZFNb91MCfSCQoBPLFTQ7c/HGj0PwjBNJK43GBGIj5/HQs2VXt2znnlJN1WMQvTbdgK4v5HPbg9uO//XjLr0np5KbSDyKY+rimI9z2r9+SeQgyU0fRYYBUYjSiO5Vmb8R9NkmvSeTVc8cZtyRtV965oMT2IBHFcXfP4fpniyz346tnoHW30TU53RMeUuytnutn+mdJU3nDeoTneFQep2CqQbBP4QbHt+Ve9Dg53CFNqgfAA/bjPX/57bO3H6TT7xjGelzMYxgMYxgRmv0jbtyDv3zTB+tH47ZI6vXlGoKD+uaDSNywA3UTyaH/AIzGtN+kKWLeq2s/+KrtmLUOiJtZAauuACLv+aif1zMZmP4iePdbA/QAW368ZH9RLD8VfIFg1Xt9T/5w1pBXk4AO3/ELr9+37ZDdV080bKVKniyQSAtHkWRz7fvl2m13mQqAFBFH0MCrfS778++ViWLexDj032P9c3TWDS6OZmLK67FPpIW93seQLFcfN85uR6H1gqAynkk83feq4HuOckfJliQ2imLalEbeLJUgoarjb+dfpmWOax62HBrgH/XzmM2xafRqDTgce9KPyoqb/pmPq7sy7oixC0dpHav5lauK5Pb8q95FilC+KoW3v3r/AK/tmMyQcnco22SVpjx37c3z9cWEVebUhUkZnLORtW/VsB4IQf3vK71NJJYmV13WybUPINAkliCNv4ru/wCXNvxL/DmJhLeWx43iifkH459zRrIHqGtmCMFBLEEqALs1Quu+cN13mMa/WIBHEPJqJNxUqSTwPcHuycng883zfF38L6Qw6aMVZok8bSd/LC1JJ45raT+ecu1vSNY6K7RMSgLPS0QCQCWHsosD9TnRY5PRH5KgtUdn8KcdnJu6ADsWNf7Mc9xnL7bujFKatyBuJG0gH0gHca4C+9VfbmzmzrNTDDpRJLYeWTyoYwxtyOGILMTW5mvt7AjkZBaHqkXku22bUbaptjeW5B/nIogDgjua+PbRn1A1mqGteRVg0/oWMekRbBaqB9SSb45GccZJu1tedV1mzXQXdefGzg8MNtNuI2ihzQ+QPrneAbz899S6wonaV+L4SMfiA5/lcXbHtdEKBdWM7j4XWQaOATcSeUm4fBIuv07fpnr+H6cvolMYxnocjGMYDGMYGp1DS7xYqxeRJjK9+/6/tlhzQ6kAaF8iyB3J9hwOT/4wKzBEIdxLMeTZPAUE8KAOB/mPyfnMU0sezzJXEK2oDtZUhluh/iPbt85NBFVQFB72WbgmvoOT+tZi1OlEopwGAHAZVIHNilPwRf7Zitqzr5Tv3IpaFI6Em0qHZuWajzyP2o9rzzw30yXUSBmsRbhx2Fc/vyMlj0byYL1MzyBdzuaA4ALEBR24HYdycrvV/tHR9HMmnvTylhHp7G3cryKAR/hYLusexPGN69V74nOveLYfKaNH9aOAxCFgPLb+Ie4FDYQfYEc+1wEesUQgiRo/MYCMO3EZWwQGUg170x4uj75UvDcjRu0ci7wxYiQ2eWUeYTfdWDBSD3vv3yV1+uB06iSLbJp2J9AUqKfypqX8PG4Dgj+YjgczvbeKwfftWVTdGrSKFaxHakbqan7cobB45BF55Pppm3+eWiicqRThdtkbXong2djKAAe/xleM0Gh1BHmM6mEARHeCgaNeylSCxNkksBV+/fN08Q9OlJkZqYttSGR2Dq4rc0RPooN7HJrZGDqGkaGNHJ/HIqbQDVsTtYtxS19OCc24YppPOVWHnQpuaBN2+iLFGqYn4v3Ha81YNM0Oqk1GodUhLEb5GYiQNTR0CSWKkIRf1w80kUZj1M1T6iU+TIl3tDqy73XlUJYAfAbJ1FW1Zuh9OaGdNTBJ52+KQqW9BcgncvlMLANL6vn88l5+jpKhaM1FO/8AES+Y/T6lAqu/7XlYHV4tRrdPG0kg1EC+t1Fo9qGeMKRe4gAk1zz79pHwn1Z5yRCg2y7mRGLAKElkR6J5JICmuBzmZz+vUR3tm6nrYNLAsUNLHGKUX/Uk+/ckn5zl2k6jbztEDU7BI9o77TvLfRRZ5PHJyR+0np76OURTM7AoHBUGpPkX3ADcf1qqyrzdWcoqpax/14NkGvYfHx/Tlh87j76t2Pwd9kyJImp1igyCiI7sX7Fz7+3p/wDjOm5GeGeqfedJDMRRdASPYEcGvpYOSeevGSTpwttvZjGMphjGMBjGMBnlZ7jAwzacMpA4v3r+uab9MIBIN/SsksYFD8bdWaDTtuBHdebFggk0fmgR+ZzjXX9V5s8YX/aBkYc9qK/04r6/qc7d9qeiV9Fudyu10qhZPJsD61ecT6joBE6Oo9Rdffkgt7N3JFDn5BzzZf7HbH/FL62NFckyFFiZJHWiSFooqBRySSDY7U30yx6NmY+t082Vl8pKJ3w0AJDXKE7ghPf0gn3OZ+rdKXzxGEDiYlJQACVUo7Rf5SOSD9MhtPpk1BkknuE6JqCoLLxqaCtu53Ax1fvdfXOjd7I3cxNLJAjalQ33aKVg8qoqqtlTXmbeW55/fPvSp97g8/WpLIILZZVjCmVStmMkVYVqHHbn65giZNRN9+DmMw8yxmpDSqxBRjV7hYr5vMjyaiXUwzxSMdPVgvUaxKpqRHAsA9x73f0vMH1o9PB1NGedDGdKoO2AMVMdMaIJPI2ryKJBHbHSXGtV5zpfXplqBVNLJuUlY238FwNp/U5Lapp53hTprAaYsxBh3IN/Jfzt3YANdHgj8gM1vFGhbXSRJoGieOFyD5PpMcjsPWTXKj1EOPk3msRXTdVqX08upMUY1hLJBIwVGf2YKrfiZQpH1A798tvhR3XXwq5C7YtpRSDUhV5JAwHA/ED+xyv9ajin1B1K6gGPQX5sYG3+Iu5qiPvuZQtm+x5zc8DalG1sTxowOpvUNZJ2k3EVDECwNp+vGUmvj7ctSw1emVv9mIXYXwNxcBvzNBf3zmphP4lAAkoiP/EKFMGHZj/2vOw/bvo0bQxSEfxEmARvgMrFgfp6R+2cq0+rMiFaJCKCew2dywH09/pZ/PIz9Vj4/QvgHTGPpmlU/wC5Q8+271V+m6v0ywZWfs31HmdL0xu/QRf+V3Uf0AyzZ1x8cr6YxjNYYxjAYxjAYxjAYxmLUkhSQar3H9f6XgUb7Wk8yGCPcFuUuQexCDn9t2cli0Ek+sCKTI8npQWAF282D7DaL/TLh9pXV0GpheQEoVkUJ3Y7KIaj87j344GZvs16asiS6lhbM0kSNbWiVbH1e7Ej6/nznDjcvo6y6xb/AIjiUtsYtG2qXyi6/hBTcVZjfIIO3j65DaqaZpR5BEis/lahVB3SOoVT5gYdtqkg8DgnJ/roNhQ2yTa5RyA6xmPu243tJQg9v75GTxCRtsKkLqLSSeIttVxw29aFAksfbggj6dcp2yVB6yYaeVIIo1OklOxmUrIJi/DAy91K8Ee/HxmB44UU6AtLtJ3GdnX0sSCoZAKK8J355vJPRaEwF4xNGZ5BuRI7K+n/ABNW1SdlV7Uefj3p/Th5AbVKmo1cQYqgnuV0Khl3bT6zfIB/l+cjVq9snRv/AGMDw6l5BJqLO2Gj5KjevmMQee54APAxsTpIJc+bLL6Io43ILoCrAtQJA9Y97Hbm+NnQdOGrjbUanTSJIhX0xgr5wAvaFk5BtaNd7+ufS9aeIo+rSNXfaui08MaPInIBN7gAoO1eTyR2GbIm1qDpX3bytLDDUM5LaySXYxRNl+WTdrQLG/evzzP4V1DHXRBnQRiQfd0Qqy+UqBLBHsSwP55qajRRw+YoMTQbnOtndvNeVh2jChrR+T2+fbtmXSdMdI0faq6dl3QMqbfKXargMDbEmybuuMrSVz+1Torarp7eWu5onWQKPcAEMP2N/pnCfD8+0OrDl7J5/rf6ntzwf0/RccX3iIVMd7LW4NatYP8AKOw/1zn50bSvp9Z5LEo8bPu/5SQO/fnn9cjOKwrtv2P9bEmlbT/zQMaP+JXJPb5Bu/zGdAzkX2MxVqpyKryV5FgG3teD2PDZ13K+fiM5qmMYy0mMYwGMYwGMYwGeN9c9zSln3g80g/E/5d6/74H5+8WzmTVzs/4Ud1QfRCVH9if1zpfgfo7R9MiQUkjBpD/+Ri68j/hK5VfF3V9G6uRD61la3pTvBJqyebAF+/4stXgrr5m0quqgFSU4PNDsDWc/lrdu15b0mtZpUhiZyCeQ7tzZoKGb86UZA6TSrLG0ekmVQwR0ZAwIYsHJajZBHHPHauxGSXR+tSyKwmCkjaQFsFQ3KXfcVfN+2Rcep1WpleDaYI4iPMcwlUkQkEhWuwa+PjO90h51PpbRyJKscakgNPKArFiigFI1awm8+49jn3rOnxIi6qaJklgj84xIEBA7KjMB2BB7fX65JdA1UWsXzlZtqSSExkADcPSnb2CUQvyR8Zn0eoh1UmoUkEj0NG3uoG2x/wANlvyP9c1G7VrT+GYtcian+LHuUPGWlVhF6iQFB/DyCeO/Gbk/h6PzvPZFM60Ygrk7qNgsPw36geKs/pn34j3DbBGoMNIirRbkelFA/Ou/xml4i07zaiONBujXmRl3A7mRAu0IN3t9BWZqG0d0HwuFrTOiupLS6x2VqFkiJVL/AMxNfUbST7Vd+oaiOJYoAAu5QI0AutgpQPevwj9RmF0fTaMvO29ltn52gFiTVi728KCfzyjanxR941hlKsn3auzbvYsQPYkent9PjHUh6u+llj2NEXA92K16K47Ad7+fjKF4p8Mwz6uMpLUjEKzMoFi+GK7r/X6Zcul6FNTG06S7VJJl3LQ9NMSTf63nIPG/WF1etkkiUCKwkYAr0qGANfJ2sx/zZzyu14ukeCNO2laSKOUFg3PZQ1dgOTyBfH5/XLW/iCdCAy2L+OT+2cn8BeKBpJF81Q0UqqsgofNqw+ov+/0rtE2gIKsnqXgg3bL8d/xD69/zyMDL1IdP1nmpuogWQNwomvev9ds2s1NNquKfg/P+u2bYOdnMxjGAxjGAxjNPqet8pLHLMdqD5Y9sD4mkMrmNeFX/AGjf/wAg/PzkF9oOv8nSFENFh2FcqtcfQFio/XLJoNL5aAHk92PyTyTkD4v8LNqwDGRv7HcTVAHb+QBN0ByT9MjPfHps9cO1XYJ7Frqz/kv6m7y3/ZPAQsxABU7VXceOxI4+f65panwLqWm2RxuQld1I4vaSCeCbo/pnQvCfh77nD5ZSnZizmwfYUP0FDOPwxu3TOzTB94EEq+ket/KL7j6QQzw7hX4SxZb9v0zV6r45eNwghE2wD7wiOWZdy16TwrUSL57ZMa7pQaaQxttmMSgblBQUWMZogiwb+vJOVrq8Q0c0crRNJNLYdUbbHuAAcqOWLG14A9znptsc5pg6v4oijgMOjjcedIVcxMQY2Y+osymwwHwf7ZoeFT9xljiaPUWbqZwG3F7v0gcrddjd85u66ODpx8plmkGoDGqWPYvc8872JYj2Fg9skul6PyNJcMkjIwK6cPAztCSGUkhf5fckcV+eZytrW5q/EMaalNMdyu5NM4ZVPBr10ASf+3zkQPE8Wi1Pky73MjOwZQCQFICluR6SL5v+X65ozwHSQOmq1EImYMIWkdncFkIZuVtFJ233qjkLqOhVENPNMG1MpAjCK87hLU259lsXd8C/jK5U1G74o+0L7wzQtEYdIg3PJJzvO64tvl2GU1dc3XtkTpXJBWVw8wX1MgpSJSQlfoo5+KyV0XhIyeTppEDxRizKz/ie3IVYU+N/8x7D6Z8/+jSaeaOKe3uQBXAUAAkBVCgfhHFX75N3e2zSY0vTNTqulPBACT5osClDgi6Zj7AgGh9BnMupeG9Rp5VSaJ1YNu5U+o2R+IcV3/f653jwFC0Z1MTGwki18Wd1/wBh+2W2sm47Jlp+U9DopEagrFSLHpPIvgj5r/pnf/s41OoOm2alGAjoRSN/OvNDnk1Xf6j4y27c9zJhq72XLbHLAG7/AL58RQFT34zPjOiDGMYDGMYDNV9FulDsb2AhV+Ce7fnXGbWMBnme4wPMj5oCshfcST7V27ZI5qa59u0ntZB+nF3/AEzZ6Kp1Hqkp14hjKqpQ+Y+wMwpCyn1cEWGH/NmeTVNPGDBKybJHRmURsxKV6LkFWe365Jy9NieXza/iFShkBIoEH27X/wCM0NDWk3eY6Fas0vrdieXYjueAKA75Q2tBIFg3vGNOt2UYqAvPLErwL4zyTV6ezteOSQKWIDK5AIomuSAeBlD8ZeLX1jLpNMzQSMQU3pXm12UMRQ/1zmzoAsMiLoxp/vShfvcSghprRd6I5AUcnd/o22aS2r1gk1PkyRK7MqmMsoITcSLtge3Pavb5vNPXdWVj5assZVwDuoeYGsBFZgRZAraOeRWSWthhd0kPqMLFkKse6AmmI718Hi6zQ6H0CPUTRyyqG2ESIpH4WBO0k3XsPb2zaJXw70cQ7WcBWC8IpuOME2a9ItjfJrsayJm6/BLqyFFtp5AotSQ3pHCkjkg+4zS8feLDDM0ayCONYwHkosxkYmlUAWRt5NEd+4o5WIEaIx+a7NIgJElBRJzfAHwAB+uTbpsjpvh7UMutkUfhkpjY5vaWu/kE0fzy4ZD+GOqLqoBLtAeyslCrK+9+/cH9cmMlhjGMBjGMBjGMBjGMBnme55ge4xjAZodTl7L82a/LN2RqBPwMgtV1AeYEJ9bECh3HvX0FX/XNkEJqtUsoJLBHV5EjV5CgZk4YWPxKRtYd6OQ2u8KSCNjDuZuW2SMHu2tot55Ud6bJDqEWx5FnmilaST/2qSqVWN1X8JYChYI9vj5z6fQTfdZp3ij+9iNxGyAsXIFAEKas2QAPY98fkYendJaCAJH5itL5nksyBzoz5bFgzN/IXXj8x85q8ADYNNN1JVogsLs/IACvKEvi/wCmZuqzRaZ42m1J0+olTc8Y3SRk+ncAhvbz7H657r44V2voIIJJmCyopHl7h2ZlAq3U7eCeLya19nWybBpJP/qHUyymKJtkYfcQHK9iar68/N5XIusaxJDp03Rx+secWjLg8uSoo0OPcih8ZvdY6ifurp1KUwyTv6Y9Py6KoNh1V+x+e59z8ZIug/8Apen83RwS6p3UEk8BBV+qMW19uO/1GbyppVtNp5J90n8PUxwn0rGDNKWsUd7Ny1kGvcHJfQ6GBB5bpIJPJ86USGgnmG6difS1jge+Smm0SrpZZU033aWRlkaISWTsAYbAPwglm4NVuPGY+k6CfUkzBAocqSjuSf7chew+cSC4+A6TTkMVBLbq3Amtqi/3U5aAc53oNFGdY6SEgKF23wLoWPp37ZbukMQ7Kv8AswP0B44H5jk/plcWbS+MYyQxjGAxjGAxjGAxjGAzzPcYGOQcEfTIafSqpMl0wDfS7FWfg5O5XvGfQpNTpyIXZHUhqU1vr2PyePfN5aFei8InUoW1Elq5EsbAbXibaEKc8MpUDuL75t9NlSCVdJHJuMMZkYE8kswCLz9CTQ5/DlN6r17WO9nUvGqmhHGqpdcNfF2Txlb6TP8AddSJgz+ab3EHdyzBaN8myT+wOcv5cN9L4XS1/aF0CZtXHqFDMGVUbYoO03Q+tG++T0XRIlghXUAl4W3o27awI9Tbb7JdjubrJKXqLpCrTUGKgkCxXFAGyfa/1yqaXouvbXpMwEkDR7DuYKgjINqV7g8g2Ab4zpcZvl+0760zaXqf3l11EEOm1NtQVkEUsFUBZ3EkCybr6jLYix7iClOy7dwbghewALdu57ZV9V0jpvT5BIdQUMbgiIMHYGwQu0C67d8rHiz7QROYjpP4fkv5nmkAEnbQsDkijyD3zZeO7TW/Ej4ZieHVatJbO6LcrsDZCuLFn4DEEf8ADl58N6GWIyeY1o20oKoAUKq/p+mVrwr4sXXGSKRFVynuwAkLEq21SLF0bAOWHwn0E6LTtDI7SDzGMQO61Uigv1Io9s3H/jKzxRiXqG1P5Ig0h4vlqRfzNN+i/XLWqAChkN4U6CdJCfMYvNKxeZybJY9hfwo4H6n3ybzLdhjGMwMYxgMYxgMYxgM8z3GAxjPMBis9zzAg/EPhCHWKdw2P7SL3/Udm/v8ABGc/6j9leqjdXhKS7Tu9JEZJ/ltW9PHfv3zrmM55fPG9qmVjiep1XU4p/NngZxGvqV4mEZoWaKcfFEfXvnz1X7V9W0RSLTLA20kvvLFfbgEAX35/pnbs+ZIg3DAEfUX/AHypyn5Nz9PyxFo5JW3PuZmYlj3LcsSf3Jyx9K8D6mQNWnk5AAJQgCqPdgB7Z+hFhUdgB+QAz7yLhb7W83H+ifZNqHKnUFYQAL5Dse3FKa9hzfB+c6Z0Tw9HpFpCzNQt3Ysxr8+FH0FZKYy8cZj4m3ZjGMphjGMBjGMBjGMD/9k="/>
          <p:cNvSpPr>
            <a:spLocks noChangeAspect="1" noChangeArrowheads="1"/>
          </p:cNvSpPr>
          <p:nvPr/>
        </p:nvSpPr>
        <p:spPr bwMode="auto">
          <a:xfrm>
            <a:off x="63500" y="-1555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8" name="Picture 6" descr="http://kampot.org.ua/uploads/posts/2011-09/1315648278_motanka_bilokrulec_1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926363"/>
            <a:ext cx="2808312" cy="39316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9400" name="Picture 8" descr="http://os1.i.ua/3/1/6696353_8dc1776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6712"/>
            <a:ext cx="2558574" cy="36610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pPr algn="ctr"/>
            <a:r>
              <a:rPr lang="uk-UA" dirty="0" smtClean="0"/>
              <a:t>молодята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124744"/>
            <a:ext cx="4282380" cy="5400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/>
              <a:t>Якщо</a:t>
            </a:r>
            <a:r>
              <a:rPr lang="ru-RU" b="1" dirty="0" smtClean="0"/>
              <a:t> для </a:t>
            </a:r>
            <a:r>
              <a:rPr lang="ru-RU" b="1" dirty="0" err="1" smtClean="0"/>
              <a:t>шлюбу</a:t>
            </a:r>
            <a:r>
              <a:rPr lang="ru-RU" b="1" dirty="0" smtClean="0"/>
              <a:t>, то ляльки </a:t>
            </a:r>
            <a:r>
              <a:rPr lang="ru-RU" b="1" dirty="0" err="1" smtClean="0"/>
              <a:t>виготовляли</a:t>
            </a:r>
            <a:r>
              <a:rPr lang="ru-RU" b="1" dirty="0" smtClean="0"/>
              <a:t> </a:t>
            </a:r>
            <a:r>
              <a:rPr lang="ru-RU" b="1" dirty="0" err="1" smtClean="0"/>
              <a:t>дуже</a:t>
            </a:r>
            <a:r>
              <a:rPr lang="ru-RU" b="1" dirty="0" smtClean="0"/>
              <a:t> </a:t>
            </a:r>
            <a:r>
              <a:rPr lang="ru-RU" b="1" dirty="0" err="1" smtClean="0"/>
              <a:t>ретельно</a:t>
            </a:r>
            <a:r>
              <a:rPr lang="ru-RU" b="1" dirty="0" smtClean="0"/>
              <a:t>. Ляльку вбирали в </a:t>
            </a:r>
            <a:r>
              <a:rPr lang="ru-RU" b="1" dirty="0" err="1" smtClean="0"/>
              <a:t>український</a:t>
            </a:r>
            <a:r>
              <a:rPr lang="ru-RU" b="1" dirty="0" smtClean="0"/>
              <a:t> </a:t>
            </a:r>
            <a:r>
              <a:rPr lang="ru-RU" b="1" dirty="0" err="1" smtClean="0"/>
              <a:t>стрій</a:t>
            </a:r>
            <a:r>
              <a:rPr lang="ru-RU" b="1" dirty="0" smtClean="0"/>
              <a:t>, як </a:t>
            </a:r>
            <a:r>
              <a:rPr lang="ru-RU" b="1" dirty="0" err="1" smtClean="0"/>
              <a:t>молоду</a:t>
            </a:r>
            <a:r>
              <a:rPr lang="ru-RU" b="1" dirty="0" smtClean="0"/>
              <a:t>, </a:t>
            </a:r>
            <a:r>
              <a:rPr lang="ru-RU" b="1" dirty="0" err="1" smtClean="0"/>
              <a:t>робили</a:t>
            </a:r>
            <a:r>
              <a:rPr lang="ru-RU" b="1" dirty="0" smtClean="0"/>
              <a:t> великий </a:t>
            </a:r>
            <a:r>
              <a:rPr lang="ru-RU" b="1" dirty="0" err="1" smtClean="0"/>
              <a:t>віночок</a:t>
            </a:r>
            <a:r>
              <a:rPr lang="ru-RU" b="1" dirty="0" smtClean="0"/>
              <a:t>, </a:t>
            </a:r>
            <a:r>
              <a:rPr lang="ru-RU" b="1" dirty="0" err="1" smtClean="0"/>
              <a:t>чи</a:t>
            </a:r>
            <a:r>
              <a:rPr lang="ru-RU" b="1" dirty="0" smtClean="0"/>
              <a:t> корону на голову.</a:t>
            </a:r>
          </a:p>
          <a:p>
            <a:r>
              <a:rPr lang="ru-RU" b="1" dirty="0" smtClean="0"/>
              <a:t> </a:t>
            </a:r>
            <a:r>
              <a:rPr lang="ru-RU" b="1" dirty="0" err="1" smtClean="0"/>
              <a:t>Також</a:t>
            </a:r>
            <a:r>
              <a:rPr lang="ru-RU" b="1" dirty="0" smtClean="0"/>
              <a:t> до ляльки – </a:t>
            </a:r>
            <a:r>
              <a:rPr lang="ru-RU" b="1" dirty="0" err="1" smtClean="0"/>
              <a:t>молодої</a:t>
            </a:r>
            <a:r>
              <a:rPr lang="ru-RU" b="1" dirty="0" smtClean="0"/>
              <a:t> </a:t>
            </a:r>
            <a:r>
              <a:rPr lang="ru-RU" b="1" dirty="0" err="1" smtClean="0"/>
              <a:t>обов’язково</a:t>
            </a:r>
            <a:r>
              <a:rPr lang="ru-RU" b="1" dirty="0" smtClean="0"/>
              <a:t> </a:t>
            </a:r>
            <a:r>
              <a:rPr lang="ru-RU" b="1" dirty="0" err="1" smtClean="0"/>
              <a:t>робили</a:t>
            </a:r>
            <a:r>
              <a:rPr lang="ru-RU" b="1" dirty="0" smtClean="0"/>
              <a:t> пару – молодого, </a:t>
            </a:r>
          </a:p>
          <a:p>
            <a:r>
              <a:rPr lang="ru-RU" b="1" i="1" dirty="0" err="1" smtClean="0"/>
              <a:t>Весільних</a:t>
            </a:r>
            <a:r>
              <a:rPr lang="ru-RU" b="1" i="1" dirty="0" smtClean="0"/>
              <a:t> </a:t>
            </a:r>
            <a:r>
              <a:rPr lang="ru-RU" b="1" i="1" dirty="0" err="1" smtClean="0"/>
              <a:t>ляльок</a:t>
            </a:r>
            <a:r>
              <a:rPr lang="ru-RU" b="1" i="1" dirty="0" smtClean="0"/>
              <a:t> давали молодим, </a:t>
            </a:r>
            <a:r>
              <a:rPr lang="ru-RU" b="1" i="1" dirty="0" err="1" smtClean="0"/>
              <a:t>щоб</a:t>
            </a:r>
            <a:r>
              <a:rPr lang="ru-RU" b="1" i="1" dirty="0" smtClean="0"/>
              <a:t> </a:t>
            </a:r>
            <a:r>
              <a:rPr lang="ru-RU" b="1" i="1" dirty="0" err="1" smtClean="0"/>
              <a:t>забезпечити</a:t>
            </a:r>
            <a:r>
              <a:rPr lang="ru-RU" b="1" i="1" dirty="0" smtClean="0"/>
              <a:t> </a:t>
            </a:r>
            <a:r>
              <a:rPr lang="ru-RU" b="1" i="1" dirty="0" err="1" smtClean="0"/>
              <a:t>новостворену</a:t>
            </a:r>
            <a:r>
              <a:rPr lang="ru-RU" b="1" i="1" dirty="0" smtClean="0"/>
              <a:t> </a:t>
            </a:r>
            <a:r>
              <a:rPr lang="ru-RU" b="1" i="1" dirty="0" err="1" smtClean="0"/>
              <a:t>сім'ю</a:t>
            </a:r>
            <a:r>
              <a:rPr lang="ru-RU" b="1" i="1" dirty="0" smtClean="0"/>
              <a:t> потомством... Потомством </a:t>
            </a:r>
            <a:r>
              <a:rPr lang="ru-RU" b="1" i="1" dirty="0" err="1" smtClean="0"/>
              <a:t>здоровим</a:t>
            </a:r>
            <a:r>
              <a:rPr lang="ru-RU" b="1" i="1" dirty="0" smtClean="0"/>
              <a:t>, </a:t>
            </a:r>
            <a:r>
              <a:rPr lang="ru-RU" b="1" i="1" dirty="0" err="1" smtClean="0"/>
              <a:t>працьовитим</a:t>
            </a:r>
            <a:r>
              <a:rPr lang="ru-RU" b="1" i="1" dirty="0" smtClean="0"/>
              <a:t>, </a:t>
            </a:r>
            <a:r>
              <a:rPr lang="ru-RU" b="1" i="1" dirty="0" err="1" smtClean="0"/>
              <a:t>розумним</a:t>
            </a:r>
            <a:r>
              <a:rPr lang="ru-RU" b="1" i="1" dirty="0" smtClean="0"/>
              <a:t>, </a:t>
            </a:r>
            <a:r>
              <a:rPr lang="ru-RU" b="1" i="1" dirty="0" err="1" smtClean="0"/>
              <a:t>гарним</a:t>
            </a:r>
            <a:r>
              <a:rPr lang="ru-RU" b="1" i="1" dirty="0" smtClean="0"/>
              <a:t>... </a:t>
            </a:r>
            <a:br>
              <a:rPr lang="ru-RU" b="1" i="1" dirty="0" smtClean="0"/>
            </a:br>
            <a:endParaRPr lang="ru-RU" b="1" dirty="0" smtClean="0"/>
          </a:p>
          <a:p>
            <a:r>
              <a:rPr lang="ru-RU" b="1" i="1" dirty="0" err="1" smtClean="0"/>
              <a:t>Адже</a:t>
            </a:r>
            <a:r>
              <a:rPr lang="ru-RU" b="1" i="1" dirty="0" smtClean="0"/>
              <a:t> </a:t>
            </a:r>
            <a:r>
              <a:rPr lang="ru-RU" b="1" i="1" dirty="0" err="1" smtClean="0"/>
              <a:t>ці</a:t>
            </a:r>
            <a:r>
              <a:rPr lang="ru-RU" b="1" i="1" dirty="0" smtClean="0"/>
              <a:t> ляльки </a:t>
            </a:r>
            <a:r>
              <a:rPr lang="ru-RU" b="1" i="1" dirty="0" err="1" smtClean="0"/>
              <a:t>наділені</a:t>
            </a:r>
            <a:r>
              <a:rPr lang="ru-RU" b="1" i="1" dirty="0" smtClean="0"/>
              <a:t> </a:t>
            </a:r>
            <a:r>
              <a:rPr lang="ru-RU" b="1" i="1" dirty="0" err="1" smtClean="0"/>
              <a:t>магічною</a:t>
            </a:r>
            <a:r>
              <a:rPr lang="ru-RU" b="1" i="1" dirty="0" smtClean="0"/>
              <a:t> силою </a:t>
            </a:r>
            <a:r>
              <a:rPr lang="ru-RU" b="1" i="1" dirty="0" err="1" smtClean="0"/>
              <a:t>плодючості</a:t>
            </a:r>
            <a:r>
              <a:rPr lang="ru-RU" b="1" i="1" dirty="0" smtClean="0"/>
              <a:t>!</a:t>
            </a:r>
            <a:endParaRPr lang="ru-RU" b="1" dirty="0"/>
          </a:p>
        </p:txBody>
      </p:sp>
      <p:pic>
        <p:nvPicPr>
          <p:cNvPr id="60418" name="Picture 2" descr="http://motanka.ucoz.ru/images2/10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4282378" cy="35890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img09.emarket.ua/images_emarketua/18825745_1_644x461/ljalka-ampquotnerozluchnikiampquot-chigiri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140968"/>
            <a:ext cx="2636125" cy="33570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0"/>
            <a:ext cx="4136628" cy="1600200"/>
          </a:xfrm>
        </p:spPr>
        <p:txBody>
          <a:bodyPr/>
          <a:lstStyle/>
          <a:p>
            <a:r>
              <a:rPr lang="ru-RU" dirty="0" err="1" smtClean="0"/>
              <a:t>нерозлуники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4048" y="1124744"/>
            <a:ext cx="4139952" cy="590465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/>
              <a:t>Ляльки - </a:t>
            </a:r>
            <a:r>
              <a:rPr lang="ru-RU" b="1" dirty="0" err="1" smtClean="0"/>
              <a:t>Нерозлучники</a:t>
            </a:r>
            <a:r>
              <a:rPr lang="ru-RU" b="1" dirty="0" smtClean="0"/>
              <a:t> - </a:t>
            </a:r>
            <a:r>
              <a:rPr lang="ru-RU" b="1" dirty="0" err="1" smtClean="0"/>
              <a:t>це</a:t>
            </a:r>
            <a:r>
              <a:rPr lang="ru-RU" b="1" dirty="0" smtClean="0"/>
              <a:t> символ </a:t>
            </a:r>
            <a:r>
              <a:rPr lang="ru-RU" b="1" dirty="0" err="1" smtClean="0"/>
              <a:t>єдності</a:t>
            </a:r>
            <a:r>
              <a:rPr lang="ru-RU" b="1" dirty="0" smtClean="0"/>
              <a:t> </a:t>
            </a:r>
            <a:r>
              <a:rPr lang="ru-RU" b="1" dirty="0" err="1" smtClean="0"/>
              <a:t>двох</a:t>
            </a:r>
            <a:r>
              <a:rPr lang="ru-RU" b="1" dirty="0" smtClean="0"/>
              <a:t> долей в одну... </a:t>
            </a:r>
            <a:br>
              <a:rPr lang="ru-RU" b="1" dirty="0" smtClean="0"/>
            </a:br>
            <a:endParaRPr lang="ru-RU" dirty="0" smtClean="0"/>
          </a:p>
          <a:p>
            <a:r>
              <a:rPr lang="ru-RU" b="1" dirty="0" smtClean="0"/>
              <a:t>У </a:t>
            </a:r>
            <a:r>
              <a:rPr lang="ru-RU" b="1" dirty="0" err="1" smtClean="0"/>
              <a:t>цих</a:t>
            </a:r>
            <a:r>
              <a:rPr lang="ru-RU" b="1" dirty="0" smtClean="0"/>
              <a:t> </a:t>
            </a:r>
            <a:r>
              <a:rPr lang="ru-RU" b="1" dirty="0" err="1" smtClean="0"/>
              <a:t>ляльок</a:t>
            </a:r>
            <a:r>
              <a:rPr lang="ru-RU" b="1" dirty="0" smtClean="0"/>
              <a:t> </a:t>
            </a:r>
            <a:r>
              <a:rPr lang="ru-RU" b="1" dirty="0" err="1" smtClean="0"/>
              <a:t>ніби</a:t>
            </a:r>
            <a:r>
              <a:rPr lang="ru-RU" b="1" dirty="0" smtClean="0"/>
              <a:t> одна </a:t>
            </a:r>
            <a:r>
              <a:rPr lang="ru-RU" b="1" dirty="0" err="1" smtClean="0"/>
              <a:t>загальна</a:t>
            </a:r>
            <a:r>
              <a:rPr lang="ru-RU" b="1" dirty="0" smtClean="0"/>
              <a:t> рука, </a:t>
            </a:r>
            <a:r>
              <a:rPr lang="ru-RU" b="1" dirty="0" err="1" smtClean="0"/>
              <a:t>щоб</a:t>
            </a:r>
            <a:r>
              <a:rPr lang="ru-RU" b="1" dirty="0" smtClean="0"/>
              <a:t> </a:t>
            </a:r>
            <a:r>
              <a:rPr lang="ru-RU" b="1" dirty="0" err="1" smtClean="0"/>
              <a:t>чоловік</a:t>
            </a:r>
            <a:r>
              <a:rPr lang="ru-RU" b="1" dirty="0" smtClean="0"/>
              <a:t> та дружина </a:t>
            </a:r>
            <a:r>
              <a:rPr lang="ru-RU" b="1" dirty="0" err="1" smtClean="0"/>
              <a:t>йшли</a:t>
            </a:r>
            <a:r>
              <a:rPr lang="ru-RU" b="1" dirty="0" smtClean="0"/>
              <a:t> по </a:t>
            </a:r>
            <a:r>
              <a:rPr lang="ru-RU" b="1" dirty="0" err="1" smtClean="0"/>
              <a:t>життю</a:t>
            </a:r>
            <a:r>
              <a:rPr lang="ru-RU" b="1" dirty="0" smtClean="0"/>
              <a:t> рука об руку, </a:t>
            </a:r>
            <a:r>
              <a:rPr lang="ru-RU" b="1" dirty="0" err="1" smtClean="0"/>
              <a:t>були</a:t>
            </a:r>
            <a:r>
              <a:rPr lang="ru-RU" b="1" dirty="0" smtClean="0"/>
              <a:t> разом у </a:t>
            </a:r>
            <a:r>
              <a:rPr lang="ru-RU" b="1" dirty="0" err="1" smtClean="0"/>
              <a:t>радості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в </a:t>
            </a:r>
            <a:r>
              <a:rPr lang="ru-RU" b="1" dirty="0" err="1" smtClean="0"/>
              <a:t>біді</a:t>
            </a:r>
            <a:r>
              <a:rPr lang="ru-RU" b="1" dirty="0" smtClean="0"/>
              <a:t>. </a:t>
            </a:r>
            <a:br>
              <a:rPr lang="ru-RU" b="1" dirty="0" smtClean="0"/>
            </a:br>
            <a:endParaRPr lang="ru-RU" dirty="0" smtClean="0"/>
          </a:p>
          <a:p>
            <a:r>
              <a:rPr lang="uk-UA" b="1" dirty="0" smtClean="0"/>
              <a:t>Таку ляльку  робили для того щоб дівчина швидше вийшла заміж.  В деяких регіонах України таку ляльку дарували молодим під час весілля з побажаннями любові та </a:t>
            </a:r>
            <a:r>
              <a:rPr lang="uk-UA" b="1" dirty="0" err="1" smtClean="0"/>
              <a:t>злагодиТаку</a:t>
            </a:r>
            <a:r>
              <a:rPr lang="uk-UA" b="1" dirty="0" smtClean="0"/>
              <a:t> парну ляльку садовили на першій підводі, якою молоді їхали до церкви вінчатися, щоб ця лялька захищала майбутнє подружжя від лихого ока</a:t>
            </a:r>
            <a:r>
              <a:rPr lang="ru-RU" b="1" dirty="0" smtClean="0"/>
              <a:t>.</a:t>
            </a:r>
          </a:p>
          <a:p>
            <a:endParaRPr lang="ru-RU" b="1" dirty="0" smtClean="0"/>
          </a:p>
          <a:p>
            <a:r>
              <a:rPr lang="ru-RU" b="1" dirty="0" smtClean="0"/>
              <a:t>В тому </a:t>
            </a:r>
            <a:r>
              <a:rPr lang="ru-RU" b="1" dirty="0" err="1" smtClean="0"/>
              <a:t>місті</a:t>
            </a:r>
            <a:r>
              <a:rPr lang="ru-RU" b="1" dirty="0" smtClean="0"/>
              <a:t>, де </a:t>
            </a:r>
            <a:r>
              <a:rPr lang="ru-RU" b="1" dirty="0" err="1" smtClean="0"/>
              <a:t>з’єднуються</a:t>
            </a:r>
            <a:r>
              <a:rPr lang="ru-RU" b="1" dirty="0" smtClean="0"/>
              <a:t> </a:t>
            </a:r>
            <a:r>
              <a:rPr lang="ru-RU" b="1" dirty="0" err="1" smtClean="0"/>
              <a:t>дві</a:t>
            </a:r>
            <a:r>
              <a:rPr lang="ru-RU" b="1" dirty="0" smtClean="0"/>
              <a:t> ручки, </a:t>
            </a:r>
            <a:r>
              <a:rPr lang="ru-RU" b="1" dirty="0" err="1" smtClean="0"/>
              <a:t>примотаний</a:t>
            </a:r>
            <a:r>
              <a:rPr lang="ru-RU" b="1" dirty="0" smtClean="0"/>
              <a:t> </a:t>
            </a:r>
            <a:r>
              <a:rPr lang="ru-RU" b="1" dirty="0" err="1" smtClean="0"/>
              <a:t>зроблений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ниток </a:t>
            </a:r>
            <a:r>
              <a:rPr lang="ru-RU" b="1" dirty="0" err="1" smtClean="0"/>
              <a:t>кутасик</a:t>
            </a:r>
            <a:r>
              <a:rPr lang="ru-RU" b="1" dirty="0" smtClean="0"/>
              <a:t> (</a:t>
            </a:r>
            <a:r>
              <a:rPr lang="ru-RU" b="1" dirty="0" err="1" smtClean="0"/>
              <a:t>переважно</a:t>
            </a:r>
            <a:r>
              <a:rPr lang="ru-RU" b="1" dirty="0" smtClean="0"/>
              <a:t> </a:t>
            </a:r>
            <a:r>
              <a:rPr lang="ru-RU" b="1" dirty="0" err="1" smtClean="0"/>
              <a:t>червоного</a:t>
            </a:r>
            <a:r>
              <a:rPr lang="ru-RU" b="1" dirty="0" smtClean="0"/>
              <a:t> </a:t>
            </a:r>
            <a:r>
              <a:rPr lang="ru-RU" b="1" dirty="0" err="1" smtClean="0"/>
              <a:t>кольору</a:t>
            </a:r>
            <a:r>
              <a:rPr lang="ru-RU" b="1" dirty="0" smtClean="0"/>
              <a:t>), </a:t>
            </a:r>
            <a:r>
              <a:rPr lang="ru-RU" b="1" dirty="0" err="1" smtClean="0"/>
              <a:t>який</a:t>
            </a:r>
            <a:r>
              <a:rPr lang="ru-RU" b="1" dirty="0" smtClean="0"/>
              <a:t> </a:t>
            </a:r>
            <a:r>
              <a:rPr lang="ru-RU" b="1" dirty="0" err="1" smtClean="0"/>
              <a:t>символізує</a:t>
            </a:r>
            <a:r>
              <a:rPr lang="ru-RU" b="1" dirty="0" smtClean="0"/>
              <a:t> </a:t>
            </a:r>
            <a:r>
              <a:rPr lang="ru-RU" b="1" dirty="0" err="1" smtClean="0"/>
              <a:t>кохання</a:t>
            </a:r>
            <a:r>
              <a:rPr lang="ru-RU" b="1" dirty="0" smtClean="0"/>
              <a:t> молодят та </a:t>
            </a:r>
            <a:r>
              <a:rPr lang="ru-RU" b="1" dirty="0" err="1" smtClean="0"/>
              <a:t>їхню</a:t>
            </a:r>
            <a:r>
              <a:rPr lang="ru-RU" b="1" dirty="0" smtClean="0"/>
              <a:t> </a:t>
            </a:r>
            <a:r>
              <a:rPr lang="ru-RU" b="1" dirty="0" err="1" smtClean="0"/>
              <a:t>майбутню</a:t>
            </a:r>
            <a:r>
              <a:rPr lang="ru-RU" b="1" dirty="0" smtClean="0"/>
              <a:t> </a:t>
            </a:r>
            <a:r>
              <a:rPr lang="ru-RU" b="1" dirty="0" err="1" smtClean="0"/>
              <a:t>дитину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5" name="irc_mi" descr="http://g.io.ua/img_aa/large/2095/46/20954650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3059832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7" descr="624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9512" y="4149080"/>
            <a:ext cx="2288654" cy="1502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756320"/>
          </a:xfrm>
        </p:spPr>
        <p:txBody>
          <a:bodyPr/>
          <a:lstStyle/>
          <a:p>
            <a:pPr algn="ctr"/>
            <a:r>
              <a:rPr lang="ru-RU" dirty="0" err="1" smtClean="0"/>
              <a:t>Трав'яниця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836712"/>
            <a:ext cx="4282380" cy="60212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Трав</a:t>
            </a:r>
            <a:r>
              <a:rPr lang="en-US" dirty="0" smtClean="0"/>
              <a:t>’</a:t>
            </a:r>
            <a:r>
              <a:rPr lang="ru-RU" dirty="0" err="1" smtClean="0"/>
              <a:t>яниця</a:t>
            </a:r>
            <a:r>
              <a:rPr lang="ru-RU" dirty="0" smtClean="0"/>
              <a:t> - лялька, яка </a:t>
            </a:r>
            <a:r>
              <a:rPr lang="ru-RU" dirty="0" err="1" smtClean="0"/>
              <a:t>наповнена</a:t>
            </a:r>
            <a:r>
              <a:rPr lang="ru-RU" dirty="0" smtClean="0"/>
              <a:t> </a:t>
            </a:r>
            <a:r>
              <a:rPr lang="ru-RU" dirty="0" err="1" smtClean="0"/>
              <a:t>запашним</a:t>
            </a:r>
            <a:r>
              <a:rPr lang="ru-RU" dirty="0" smtClean="0"/>
              <a:t> </a:t>
            </a:r>
            <a:r>
              <a:rPr lang="ru-RU" dirty="0" err="1" smtClean="0"/>
              <a:t>лікарським</a:t>
            </a:r>
            <a:r>
              <a:rPr lang="ru-RU" dirty="0" smtClean="0"/>
              <a:t> </a:t>
            </a:r>
            <a:r>
              <a:rPr lang="ru-RU" dirty="0" err="1" smtClean="0"/>
              <a:t>зіллям</a:t>
            </a:r>
            <a:r>
              <a:rPr lang="ru-RU" dirty="0" smtClean="0"/>
              <a:t>. Вона </a:t>
            </a:r>
            <a:r>
              <a:rPr lang="ru-RU" dirty="0" err="1" smtClean="0"/>
              <a:t>стежить</a:t>
            </a:r>
            <a:r>
              <a:rPr lang="ru-RU" dirty="0" smtClean="0"/>
              <a:t> за </a:t>
            </a:r>
            <a:r>
              <a:rPr lang="ru-RU" dirty="0" err="1" smtClean="0"/>
              <a:t>тим</a:t>
            </a:r>
            <a:r>
              <a:rPr lang="ru-RU" dirty="0" smtClean="0"/>
              <a:t>, </a:t>
            </a:r>
            <a:r>
              <a:rPr lang="ru-RU" dirty="0" err="1" smtClean="0"/>
              <a:t>щоб</a:t>
            </a:r>
            <a:r>
              <a:rPr lang="ru-RU" dirty="0" smtClean="0"/>
              <a:t> хвороба не </a:t>
            </a:r>
            <a:r>
              <a:rPr lang="ru-RU" dirty="0" err="1" smtClean="0"/>
              <a:t>потрапила</a:t>
            </a:r>
            <a:r>
              <a:rPr lang="ru-RU" dirty="0" smtClean="0"/>
              <a:t> у хату.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неї</a:t>
            </a:r>
            <a:r>
              <a:rPr lang="ru-RU" dirty="0" smtClean="0"/>
              <a:t> </a:t>
            </a:r>
            <a:r>
              <a:rPr lang="ru-RU" dirty="0" err="1" smtClean="0"/>
              <a:t>йде</a:t>
            </a:r>
            <a:r>
              <a:rPr lang="ru-RU" dirty="0" smtClean="0"/>
              <a:t> тепло, як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дбайливої</a:t>
            </a:r>
            <a:r>
              <a:rPr lang="ru-RU" dirty="0" smtClean="0"/>
              <a:t> </a:t>
            </a:r>
            <a:r>
              <a:rPr lang="ru-RU" dirty="0" err="1" smtClean="0"/>
              <a:t>господині</a:t>
            </a:r>
            <a:r>
              <a:rPr lang="ru-RU" dirty="0" smtClean="0"/>
              <a:t>. </a:t>
            </a:r>
            <a:r>
              <a:rPr lang="ru-RU" dirty="0" err="1" smtClean="0"/>
              <a:t>Травниця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захисницею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злих</a:t>
            </a:r>
            <a:r>
              <a:rPr lang="ru-RU" dirty="0" smtClean="0"/>
              <a:t> </a:t>
            </a:r>
            <a:r>
              <a:rPr lang="ru-RU" dirty="0" err="1" smtClean="0"/>
              <a:t>духів</a:t>
            </a:r>
            <a:r>
              <a:rPr lang="ru-RU" dirty="0" smtClean="0"/>
              <a:t> </a:t>
            </a:r>
            <a:r>
              <a:rPr lang="ru-RU" dirty="0" err="1" smtClean="0"/>
              <a:t>хвороби,а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доброю </a:t>
            </a:r>
            <a:r>
              <a:rPr lang="ru-RU" dirty="0" err="1" smtClean="0"/>
              <a:t>забавкою</a:t>
            </a:r>
            <a:r>
              <a:rPr lang="ru-RU" dirty="0" smtClean="0"/>
              <a:t>. Ляльку </a:t>
            </a:r>
            <a:r>
              <a:rPr lang="ru-RU" dirty="0" err="1" smtClean="0"/>
              <a:t>підвішували</a:t>
            </a:r>
            <a:r>
              <a:rPr lang="ru-RU" dirty="0" smtClean="0"/>
              <a:t> в </a:t>
            </a:r>
            <a:r>
              <a:rPr lang="ru-RU" dirty="0" err="1" smtClean="0"/>
              <a:t>хаті</a:t>
            </a:r>
            <a:r>
              <a:rPr lang="ru-RU" dirty="0" smtClean="0"/>
              <a:t> над </a:t>
            </a:r>
            <a:r>
              <a:rPr lang="ru-RU" dirty="0" err="1" smtClean="0"/>
              <a:t>колискою</a:t>
            </a:r>
            <a:r>
              <a:rPr lang="ru-RU" dirty="0" smtClean="0"/>
              <a:t> </a:t>
            </a:r>
            <a:r>
              <a:rPr lang="ru-RU" dirty="0" err="1" smtClean="0"/>
              <a:t>дитини</a:t>
            </a:r>
            <a:r>
              <a:rPr lang="ru-RU" dirty="0" smtClean="0"/>
              <a:t>, ставили </a:t>
            </a:r>
            <a:r>
              <a:rPr lang="ru-RU" dirty="0" err="1" smtClean="0"/>
              <a:t>біля</a:t>
            </a:r>
            <a:r>
              <a:rPr lang="ru-RU" dirty="0" smtClean="0"/>
              <a:t> </a:t>
            </a:r>
            <a:r>
              <a:rPr lang="ru-RU" dirty="0" err="1" smtClean="0"/>
              <a:t>ліжка</a:t>
            </a:r>
            <a:r>
              <a:rPr lang="ru-RU" dirty="0" smtClean="0"/>
              <a:t> хворому, давали </a:t>
            </a:r>
            <a:r>
              <a:rPr lang="ru-RU" dirty="0" err="1" smtClean="0"/>
              <a:t>гратися</a:t>
            </a:r>
            <a:r>
              <a:rPr lang="ru-RU" dirty="0" smtClean="0"/>
              <a:t> </a:t>
            </a:r>
            <a:r>
              <a:rPr lang="ru-RU" dirty="0" err="1" smtClean="0"/>
              <a:t>дітям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Лялечку</a:t>
            </a:r>
            <a:r>
              <a:rPr lang="ru-RU" dirty="0" smtClean="0"/>
              <a:t> </a:t>
            </a:r>
            <a:r>
              <a:rPr lang="ru-RU" dirty="0" err="1" smtClean="0"/>
              <a:t>необхідно</a:t>
            </a:r>
            <a:r>
              <a:rPr lang="ru-RU" dirty="0" smtClean="0"/>
              <a:t> </a:t>
            </a:r>
            <a:r>
              <a:rPr lang="ru-RU" dirty="0" err="1" smtClean="0"/>
              <a:t>пом'яти</a:t>
            </a:r>
            <a:r>
              <a:rPr lang="ru-RU" dirty="0" smtClean="0"/>
              <a:t> в руках, </a:t>
            </a:r>
            <a:r>
              <a:rPr lang="ru-RU" dirty="0" err="1" smtClean="0"/>
              <a:t>поворушити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по </a:t>
            </a:r>
            <a:r>
              <a:rPr lang="ru-RU" dirty="0" err="1" smtClean="0"/>
              <a:t>кімнаті</a:t>
            </a:r>
            <a:r>
              <a:rPr lang="ru-RU" dirty="0" smtClean="0"/>
              <a:t> </a:t>
            </a:r>
            <a:r>
              <a:rPr lang="ru-RU" dirty="0" err="1" smtClean="0"/>
              <a:t>рознесеться</a:t>
            </a:r>
            <a:r>
              <a:rPr lang="ru-RU" dirty="0" smtClean="0"/>
              <a:t> </a:t>
            </a:r>
            <a:r>
              <a:rPr lang="ru-RU" dirty="0" err="1" smtClean="0"/>
              <a:t>трав'яний</a:t>
            </a:r>
            <a:r>
              <a:rPr lang="ru-RU" dirty="0" smtClean="0"/>
              <a:t> дух,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віджене</a:t>
            </a:r>
            <a:r>
              <a:rPr lang="ru-RU" dirty="0" smtClean="0"/>
              <a:t> </a:t>
            </a:r>
            <a:r>
              <a:rPr lang="ru-RU" dirty="0" err="1" smtClean="0"/>
              <a:t>духів</a:t>
            </a:r>
            <a:r>
              <a:rPr lang="ru-RU" dirty="0" smtClean="0"/>
              <a:t> </a:t>
            </a:r>
            <a:r>
              <a:rPr lang="ru-RU" dirty="0" err="1" smtClean="0"/>
              <a:t>хвороби</a:t>
            </a:r>
            <a:r>
              <a:rPr lang="ru-RU" dirty="0" smtClean="0"/>
              <a:t>. Через 2 роки траву в </a:t>
            </a:r>
            <a:r>
              <a:rPr lang="ru-RU" dirty="0" err="1" smtClean="0"/>
              <a:t>лялечці</a:t>
            </a:r>
            <a:r>
              <a:rPr lang="ru-RU" dirty="0" smtClean="0"/>
              <a:t> </a:t>
            </a:r>
            <a:r>
              <a:rPr lang="ru-RU" dirty="0" err="1" smtClean="0"/>
              <a:t>необхідно</a:t>
            </a:r>
            <a:r>
              <a:rPr lang="ru-RU" dirty="0" smtClean="0"/>
              <a:t> </a:t>
            </a:r>
            <a:r>
              <a:rPr lang="ru-RU" dirty="0" err="1" smtClean="0"/>
              <a:t>поміняти</a:t>
            </a:r>
            <a:r>
              <a:rPr lang="ru-RU" dirty="0" smtClean="0"/>
              <a:t>. </a:t>
            </a:r>
            <a:r>
              <a:rPr lang="ru-RU" dirty="0" err="1" smtClean="0"/>
              <a:t>Саме</a:t>
            </a:r>
            <a:r>
              <a:rPr lang="ru-RU" dirty="0" smtClean="0"/>
              <a:t> так </a:t>
            </a:r>
            <a:r>
              <a:rPr lang="ru-RU" dirty="0" err="1" smtClean="0"/>
              <a:t>робили</a:t>
            </a:r>
            <a:r>
              <a:rPr lang="ru-RU" dirty="0" smtClean="0"/>
              <a:t> </a:t>
            </a:r>
            <a:r>
              <a:rPr lang="ru-RU" dirty="0" err="1" smtClean="0"/>
              <a:t>наші</a:t>
            </a:r>
            <a:r>
              <a:rPr lang="ru-RU" dirty="0" smtClean="0"/>
              <a:t> предки.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8370" name="Picture 2" descr="http://ic.pics.livejournal.com/motanky/21539896/40984/40984_6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24744"/>
            <a:ext cx="4466861" cy="3350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>
                <a:gamma/>
                <a:tint val="9020"/>
                <a:invGamma/>
              </a:srgbClr>
            </a:gs>
            <a:gs pos="100000">
              <a:srgbClr val="33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6870700" cy="755650"/>
          </a:xfrm>
        </p:spPr>
        <p:txBody>
          <a:bodyPr/>
          <a:lstStyle/>
          <a:p>
            <a:pPr algn="ctr"/>
            <a:r>
              <a:rPr lang="ru-RU" sz="3200" b="1" dirty="0" err="1"/>
              <a:t>Берегиня</a:t>
            </a:r>
            <a:endParaRPr lang="ru-RU" b="1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52736"/>
            <a:ext cx="4644008" cy="53835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 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«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Берегиня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» -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допомагала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оберігати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достаток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сім'ї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. У середину ляльки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вкладали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монети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, зерно,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вовну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для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збереження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домашнього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тепла,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отримання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хорошої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вовни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овець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та грошового достатку.</a:t>
            </a:r>
          </a:p>
          <a:p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   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Її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зображують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із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руками,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піднятими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вгору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молитовному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жесті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або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з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опущеними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вниз. Коли руки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підняті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вгору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–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Берегиня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закликає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небо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допомогти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засіяти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ниву,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зачати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нове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життя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землі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. Коли руки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опущені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вниз –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Берегиня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благословляє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землю на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народження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принесення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плодів</a:t>
            </a:r>
            <a:r>
              <a:rPr lang="ru-RU" sz="1800" dirty="0">
                <a:solidFill>
                  <a:schemeClr val="tx1"/>
                </a:solidFill>
                <a:cs typeface="Arial" pitchFamily="34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cs typeface="Arial" pitchFamily="34" charset="0"/>
              </a:rPr>
              <a:t>дарів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. </a:t>
            </a:r>
            <a:b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</a:b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</a:b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Фартух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(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жіночий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символ-оберіг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, символ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захисту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жіночого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начала) у ляльки -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мотанки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Берегині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оздоблений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ручною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вишивкою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з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Arial" pitchFamily="34" charset="0"/>
              </a:rPr>
              <a:t>архаїчним</a:t>
            </a:r>
            <a:r>
              <a:rPr lang="ru-RU" sz="1800" dirty="0" smtClean="0">
                <a:solidFill>
                  <a:schemeClr val="tx1"/>
                </a:solidFill>
                <a:cs typeface="Arial" pitchFamily="34" charset="0"/>
              </a:rPr>
              <a:t> орнаментом..</a:t>
            </a:r>
            <a:endParaRPr lang="ru-RU" sz="18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cs typeface="Arial" pitchFamily="34" charset="0"/>
            </a:endParaRPr>
          </a:p>
        </p:txBody>
      </p:sp>
      <p:pic>
        <p:nvPicPr>
          <p:cNvPr id="6" name="Рисунок 5" descr="Берегиня">
            <a:hlinkClick r:id="rId2" tooltip="Берегиня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764704"/>
            <a:ext cx="3275856" cy="4430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6870700" cy="765175"/>
          </a:xfrm>
        </p:spPr>
        <p:txBody>
          <a:bodyPr/>
          <a:lstStyle/>
          <a:p>
            <a:pPr algn="ctr"/>
            <a:r>
              <a:rPr lang="ru-RU" sz="3200" b="1" dirty="0"/>
              <a:t>Лялька – </a:t>
            </a:r>
            <a:r>
              <a:rPr lang="ru-RU" sz="3200" b="1" dirty="0" err="1"/>
              <a:t>Багаторучиця</a:t>
            </a:r>
            <a:endParaRPr lang="ru-RU" sz="3200" b="1" dirty="0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86116" y="1214422"/>
            <a:ext cx="5143536" cy="5214974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2800" dirty="0"/>
              <a:t> Свою </a:t>
            </a:r>
            <a:r>
              <a:rPr lang="ru-RU" sz="2800" dirty="0" err="1"/>
              <a:t>назву</a:t>
            </a:r>
            <a:r>
              <a:rPr lang="ru-RU" sz="2800" dirty="0"/>
              <a:t> лялька </a:t>
            </a:r>
            <a:r>
              <a:rPr lang="ru-RU" sz="2800" dirty="0" err="1"/>
              <a:t>отримала</a:t>
            </a:r>
            <a:r>
              <a:rPr lang="ru-RU" sz="2800" dirty="0"/>
              <a:t> за </a:t>
            </a:r>
            <a:r>
              <a:rPr lang="ru-RU" sz="2800" dirty="0" err="1"/>
              <a:t>наявність</a:t>
            </a:r>
            <a:r>
              <a:rPr lang="ru-RU" sz="2800" dirty="0"/>
              <a:t> </a:t>
            </a:r>
            <a:r>
              <a:rPr lang="ru-RU" sz="2800" dirty="0" err="1"/>
              <a:t>великої</a:t>
            </a:r>
            <a:r>
              <a:rPr lang="ru-RU" sz="2800" dirty="0"/>
              <a:t> </a:t>
            </a:r>
            <a:r>
              <a:rPr lang="ru-RU" sz="2800" dirty="0" err="1"/>
              <a:t>кількості</a:t>
            </a:r>
            <a:r>
              <a:rPr lang="ru-RU" sz="2800" dirty="0"/>
              <a:t> рук (</a:t>
            </a:r>
            <a:r>
              <a:rPr lang="ru-RU" sz="2800" dirty="0" err="1"/>
              <a:t>п`ять</a:t>
            </a:r>
            <a:r>
              <a:rPr lang="ru-RU" sz="2800" dirty="0"/>
              <a:t> пар рук).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/>
              <a:t>Таку</a:t>
            </a:r>
            <a:r>
              <a:rPr lang="ru-RU" sz="2800" dirty="0"/>
              <a:t> ляльку </a:t>
            </a:r>
            <a:r>
              <a:rPr lang="ru-RU" sz="2800" dirty="0" err="1"/>
              <a:t>полюбляли</a:t>
            </a:r>
            <a:r>
              <a:rPr lang="ru-RU" sz="2800" dirty="0"/>
              <a:t> </a:t>
            </a:r>
            <a:r>
              <a:rPr lang="ru-RU" sz="2800" dirty="0" err="1"/>
              <a:t>господині</a:t>
            </a:r>
            <a:r>
              <a:rPr lang="ru-RU" sz="2800" dirty="0"/>
              <a:t>, </a:t>
            </a:r>
            <a:r>
              <a:rPr lang="ru-RU" sz="2800" dirty="0" err="1"/>
              <a:t>її</a:t>
            </a:r>
            <a:r>
              <a:rPr lang="ru-RU" sz="2800" dirty="0"/>
              <a:t> </a:t>
            </a:r>
            <a:r>
              <a:rPr lang="ru-RU" sz="2800" dirty="0" err="1"/>
              <a:t>підвішували</a:t>
            </a:r>
            <a:r>
              <a:rPr lang="ru-RU" sz="2800" dirty="0"/>
              <a:t> над прялкою </a:t>
            </a:r>
            <a:r>
              <a:rPr lang="ru-RU" sz="2800" dirty="0" err="1"/>
              <a:t>чи</a:t>
            </a:r>
            <a:r>
              <a:rPr lang="ru-RU" sz="2800" dirty="0"/>
              <a:t> </a:t>
            </a:r>
            <a:r>
              <a:rPr lang="ru-RU" sz="2800" dirty="0" err="1"/>
              <a:t>піччю</a:t>
            </a:r>
            <a:r>
              <a:rPr lang="ru-RU" sz="2800" dirty="0"/>
              <a:t> для того, </a:t>
            </a:r>
            <a:r>
              <a:rPr lang="ru-RU" sz="2800" dirty="0" err="1"/>
              <a:t>щоб</a:t>
            </a:r>
            <a:r>
              <a:rPr lang="ru-RU" sz="2800" dirty="0"/>
              <a:t> </a:t>
            </a:r>
            <a:r>
              <a:rPr lang="ru-RU" sz="2800" dirty="0" err="1"/>
              <a:t>господиня</a:t>
            </a:r>
            <a:r>
              <a:rPr lang="ru-RU" sz="2800" dirty="0"/>
              <a:t> </a:t>
            </a:r>
            <a:r>
              <a:rPr lang="ru-RU" sz="2800" dirty="0" err="1"/>
              <a:t>встигала</a:t>
            </a:r>
            <a:r>
              <a:rPr lang="ru-RU" sz="2800" dirty="0"/>
              <a:t> </a:t>
            </a:r>
            <a:r>
              <a:rPr lang="ru-RU" sz="2800" dirty="0" err="1"/>
              <a:t>робити</a:t>
            </a:r>
            <a:r>
              <a:rPr lang="ru-RU" sz="2800" dirty="0"/>
              <a:t> всю </a:t>
            </a:r>
            <a:r>
              <a:rPr lang="ru-RU" sz="2800" dirty="0" err="1"/>
              <a:t>хатню</a:t>
            </a:r>
            <a:r>
              <a:rPr lang="ru-RU" sz="2800" dirty="0"/>
              <a:t> роботу. А лялька </a:t>
            </a:r>
            <a:r>
              <a:rPr lang="ru-RU" sz="2800" dirty="0" err="1"/>
              <a:t>допомагала</a:t>
            </a:r>
            <a:r>
              <a:rPr lang="ru-RU" sz="2800" dirty="0"/>
              <a:t> </a:t>
            </a:r>
            <a:r>
              <a:rPr lang="ru-RU" sz="2800" dirty="0" err="1"/>
              <a:t>їй</a:t>
            </a:r>
            <a:r>
              <a:rPr lang="ru-RU" sz="2800" dirty="0"/>
              <a:t> у </a:t>
            </a:r>
            <a:r>
              <a:rPr lang="ru-RU" sz="2800" dirty="0" err="1"/>
              <a:t>цій</a:t>
            </a:r>
            <a:r>
              <a:rPr lang="ru-RU" sz="2800" dirty="0"/>
              <a:t> </a:t>
            </a:r>
            <a:r>
              <a:rPr lang="ru-RU" sz="2800" dirty="0" err="1"/>
              <a:t>справі</a:t>
            </a:r>
            <a:r>
              <a:rPr lang="ru-RU" sz="2800" dirty="0"/>
              <a:t>.</a:t>
            </a:r>
          </a:p>
        </p:txBody>
      </p:sp>
      <p:pic>
        <p:nvPicPr>
          <p:cNvPr id="5" name="Picture 8" descr="6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23528" y="1052736"/>
            <a:ext cx="2560946" cy="45958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>
                <a:gamma/>
                <a:tint val="32157"/>
                <a:invGamma/>
              </a:srgbClr>
            </a:gs>
            <a:gs pos="100000">
              <a:srgbClr val="FF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539750"/>
          </a:xfrm>
        </p:spPr>
        <p:txBody>
          <a:bodyPr>
            <a:normAutofit fontScale="90000"/>
          </a:bodyPr>
          <a:lstStyle/>
          <a:p>
            <a:r>
              <a:rPr lang="ru-RU" sz="3200" b="1" dirty="0" err="1"/>
              <a:t>Мати</a:t>
            </a:r>
            <a:r>
              <a:rPr lang="ru-RU" sz="3200" b="1" dirty="0"/>
              <a:t> </a:t>
            </a:r>
            <a:r>
              <a:rPr lang="ru-RU" sz="3200" b="1" dirty="0" err="1"/>
              <a:t>з</a:t>
            </a:r>
            <a:r>
              <a:rPr lang="ru-RU" sz="3200" b="1" dirty="0"/>
              <a:t> </a:t>
            </a:r>
            <a:r>
              <a:rPr lang="ru-RU" sz="3200" b="1" dirty="0" err="1"/>
              <a:t>дитиною</a:t>
            </a:r>
            <a:endParaRPr lang="ru-RU" sz="3200" b="1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14348" y="1071546"/>
            <a:ext cx="5214974" cy="421484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Лялька </a:t>
            </a:r>
            <a:r>
              <a:rPr lang="ru-RU" sz="2400" dirty="0" err="1"/>
              <a:t>з</a:t>
            </a:r>
            <a:r>
              <a:rPr lang="ru-RU" sz="2400" dirty="0"/>
              <a:t> </a:t>
            </a:r>
            <a:r>
              <a:rPr lang="ru-RU" sz="2400" dirty="0" err="1"/>
              <a:t>діточками</a:t>
            </a:r>
            <a:r>
              <a:rPr lang="ru-RU" sz="2400" dirty="0"/>
              <a:t> </a:t>
            </a:r>
            <a:r>
              <a:rPr lang="ru-RU" sz="2400" dirty="0" err="1"/>
              <a:t>нагадує</a:t>
            </a:r>
            <a:r>
              <a:rPr lang="ru-RU" sz="2400" dirty="0"/>
              <a:t> </a:t>
            </a:r>
            <a:r>
              <a:rPr lang="ru-RU" sz="2400" dirty="0" err="1"/>
              <a:t>іконописний</a:t>
            </a:r>
            <a:r>
              <a:rPr lang="ru-RU" sz="2400" dirty="0"/>
              <a:t> образ </a:t>
            </a:r>
            <a:r>
              <a:rPr lang="ru-RU" sz="2400" dirty="0" err="1"/>
              <a:t>Богородиці</a:t>
            </a:r>
            <a:r>
              <a:rPr lang="ru-RU" sz="2400" dirty="0"/>
              <a:t>.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дарують</a:t>
            </a:r>
            <a:r>
              <a:rPr lang="ru-RU" sz="2400" dirty="0"/>
              <a:t> </a:t>
            </a:r>
            <a:r>
              <a:rPr lang="ru-RU" sz="2400" dirty="0" err="1"/>
              <a:t>новоствореним</a:t>
            </a:r>
            <a:r>
              <a:rPr lang="ru-RU" sz="2400" dirty="0"/>
              <a:t> </a:t>
            </a:r>
            <a:r>
              <a:rPr lang="ru-RU" sz="2400" dirty="0" err="1"/>
              <a:t>сім'ям</a:t>
            </a:r>
            <a:r>
              <a:rPr lang="ru-RU" sz="2400" dirty="0"/>
              <a:t>. </a:t>
            </a:r>
            <a:r>
              <a:rPr lang="ru-RU" sz="2400" dirty="0" err="1"/>
              <a:t>Ганчіркову</a:t>
            </a:r>
            <a:r>
              <a:rPr lang="ru-RU" sz="2400" dirty="0"/>
              <a:t> ляльку – </a:t>
            </a:r>
            <a:r>
              <a:rPr lang="ru-RU" sz="2400" dirty="0" err="1"/>
              <a:t>берегиню</a:t>
            </a:r>
            <a:r>
              <a:rPr lang="ru-RU" sz="2400" dirty="0"/>
              <a:t>, </a:t>
            </a:r>
            <a:r>
              <a:rPr lang="ru-RU" sz="2400" dirty="0" err="1"/>
              <a:t>вироблену</a:t>
            </a:r>
            <a:r>
              <a:rPr lang="ru-RU" sz="2400" dirty="0"/>
              <a:t> </a:t>
            </a:r>
            <a:r>
              <a:rPr lang="ru-RU" sz="2400" dirty="0" err="1"/>
              <a:t>власними</a:t>
            </a:r>
            <a:r>
              <a:rPr lang="ru-RU" sz="2400" dirty="0"/>
              <a:t> руками, </a:t>
            </a:r>
            <a:r>
              <a:rPr lang="ru-RU" sz="2400" dirty="0" err="1"/>
              <a:t>мати</a:t>
            </a:r>
            <a:r>
              <a:rPr lang="ru-RU" sz="2400" dirty="0"/>
              <a:t> </a:t>
            </a:r>
            <a:r>
              <a:rPr lang="ru-RU" sz="2400" dirty="0" err="1"/>
              <a:t>дарувала</a:t>
            </a:r>
            <a:r>
              <a:rPr lang="ru-RU" sz="2400" dirty="0"/>
              <a:t> </a:t>
            </a:r>
            <a:r>
              <a:rPr lang="ru-RU" sz="2400" dirty="0" err="1"/>
              <a:t>донечці</a:t>
            </a:r>
            <a:r>
              <a:rPr lang="ru-RU" sz="2400" dirty="0"/>
              <a:t> перед </a:t>
            </a:r>
            <a:r>
              <a:rPr lang="ru-RU" sz="2400" dirty="0" err="1"/>
              <a:t>весіллям</a:t>
            </a:r>
            <a:r>
              <a:rPr lang="ru-RU" sz="2400" dirty="0"/>
              <a:t>, </a:t>
            </a:r>
            <a:r>
              <a:rPr lang="ru-RU" sz="2400" dirty="0" err="1"/>
              <a:t>благословляючи</a:t>
            </a:r>
            <a:r>
              <a:rPr lang="ru-RU" sz="2400" dirty="0"/>
              <a:t> таким чином на </a:t>
            </a:r>
            <a:r>
              <a:rPr lang="ru-RU" sz="2400" dirty="0" err="1"/>
              <a:t>щасливе</a:t>
            </a:r>
            <a:r>
              <a:rPr lang="ru-RU" sz="2400" dirty="0"/>
              <a:t> </a:t>
            </a:r>
            <a:r>
              <a:rPr lang="ru-RU" sz="2400" dirty="0" err="1"/>
              <a:t>заміжжя</a:t>
            </a:r>
            <a:r>
              <a:rPr lang="ru-RU" sz="2400" dirty="0"/>
              <a:t>. </a:t>
            </a:r>
            <a:r>
              <a:rPr lang="ru-RU" sz="2400" dirty="0" err="1"/>
              <a:t>Гості</a:t>
            </a:r>
            <a:r>
              <a:rPr lang="ru-RU" sz="2400" dirty="0"/>
              <a:t> </a:t>
            </a:r>
            <a:r>
              <a:rPr lang="ru-RU" sz="2400" dirty="0" err="1"/>
              <a:t>теж</a:t>
            </a:r>
            <a:r>
              <a:rPr lang="ru-RU" sz="2400" dirty="0"/>
              <a:t> </a:t>
            </a:r>
            <a:r>
              <a:rPr lang="ru-RU" sz="2400" dirty="0" err="1"/>
              <a:t>дарували</a:t>
            </a:r>
            <a:r>
              <a:rPr lang="ru-RU" sz="2400" dirty="0"/>
              <a:t> </a:t>
            </a:r>
            <a:r>
              <a:rPr lang="ru-RU" sz="2400" dirty="0" err="1"/>
              <a:t>ляльок</a:t>
            </a:r>
            <a:r>
              <a:rPr lang="ru-RU" sz="2400" dirty="0"/>
              <a:t> </a:t>
            </a:r>
            <a:r>
              <a:rPr lang="ru-RU" sz="2400" dirty="0" err="1"/>
              <a:t>з</a:t>
            </a:r>
            <a:r>
              <a:rPr lang="ru-RU" sz="2400" dirty="0"/>
              <a:t> </a:t>
            </a:r>
            <a:r>
              <a:rPr lang="ru-RU" sz="2400" dirty="0" err="1"/>
              <a:t>побажанням</a:t>
            </a:r>
            <a:r>
              <a:rPr lang="ru-RU" sz="2400" dirty="0"/>
              <a:t>, </a:t>
            </a:r>
            <a:r>
              <a:rPr lang="ru-RU" sz="2400" dirty="0" err="1"/>
              <a:t>щоб</a:t>
            </a:r>
            <a:r>
              <a:rPr lang="ru-RU" sz="2400" dirty="0"/>
              <a:t> в них </a:t>
            </a:r>
            <a:r>
              <a:rPr lang="ru-RU" sz="2400" dirty="0" err="1"/>
              <a:t>народилося</a:t>
            </a:r>
            <a:r>
              <a:rPr lang="ru-RU" sz="2400" dirty="0"/>
              <a:t> </a:t>
            </a:r>
            <a:r>
              <a:rPr lang="ru-RU" sz="2400" dirty="0" err="1"/>
              <a:t>багато</a:t>
            </a:r>
            <a:r>
              <a:rPr lang="ru-RU" sz="2400" dirty="0"/>
              <a:t> </a:t>
            </a:r>
            <a:r>
              <a:rPr lang="ru-RU" sz="2400" dirty="0" err="1"/>
              <a:t>діточок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irc_mi" descr="http://motanka.in.ua/img-upload/mama%20z%20dytynou%203.pn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548680"/>
            <a:ext cx="26745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1691680" y="4509120"/>
            <a:ext cx="5648325" cy="2124075"/>
          </a:xfrm>
        </p:spPr>
        <p:txBody>
          <a:bodyPr/>
          <a:lstStyle/>
          <a:p>
            <a:pPr algn="ctr" eaLnBrk="1" hangingPunct="1"/>
            <a:r>
              <a:rPr lang="ru-RU" sz="2000" dirty="0" smtClean="0">
                <a:latin typeface="Courier New" pitchFamily="49" charset="0"/>
                <a:cs typeface="Courier New" pitchFamily="49" charset="0"/>
              </a:rPr>
              <a:t>«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Наш оберег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ішов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з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землі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, </a:t>
            </a:r>
            <a:br>
              <a:rPr lang="ru-RU" sz="2000" b="1" dirty="0" smtClean="0"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Коли нас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скіфами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ще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звали. </a:t>
            </a:r>
            <a:br>
              <a:rPr lang="ru-RU" sz="2000" b="1" dirty="0" smtClean="0"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І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талісман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той берегли, </a:t>
            </a:r>
            <a:br>
              <a:rPr lang="ru-RU" sz="2000" b="1" dirty="0" smtClean="0"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І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щастя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в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доленьці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 err="1" smtClean="0">
                <a:latin typeface="Courier New" pitchFamily="49" charset="0"/>
                <a:cs typeface="Courier New" pitchFamily="49" charset="0"/>
              </a:rPr>
              <a:t>шукали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.</a:t>
            </a:r>
            <a:r>
              <a:rPr lang="uk-UA" sz="2000" b="1" dirty="0" smtClean="0">
                <a:latin typeface="Courier New" pitchFamily="49" charset="0"/>
                <a:cs typeface="Courier New" pitchFamily="49" charset="0"/>
              </a:rPr>
              <a:t>»</a:t>
            </a: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 </a:t>
            </a:r>
            <a:br>
              <a:rPr lang="ru-RU" sz="2000" b="1" dirty="0" smtClean="0">
                <a:latin typeface="Courier New" pitchFamily="49" charset="0"/>
                <a:cs typeface="Courier New" pitchFamily="49" charset="0"/>
              </a:rPr>
            </a:br>
            <a:r>
              <a:rPr lang="ru-RU" sz="2000" b="1" dirty="0" smtClean="0">
                <a:latin typeface="Courier New" pitchFamily="49" charset="0"/>
                <a:cs typeface="Courier New" pitchFamily="49" charset="0"/>
              </a:rPr>
              <a:t>О </a:t>
            </a:r>
            <a:r>
              <a:rPr lang="ru-RU" sz="2000" b="1" i="1" dirty="0" smtClean="0">
                <a:latin typeface="Courier New" pitchFamily="49" charset="0"/>
                <a:cs typeface="Courier New" pitchFamily="49" charset="0"/>
              </a:rPr>
              <a:t>О. Онищенко</a:t>
            </a:r>
            <a:r>
              <a:rPr lang="uk-UA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123" name="Picture 10" descr="Изображение 0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688" y="188640"/>
            <a:ext cx="5616575" cy="4213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>
                <a:gamma/>
                <a:tint val="13725"/>
                <a:invGamma/>
              </a:srgbClr>
            </a:gs>
            <a:gs pos="100000">
              <a:srgbClr val="FF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1"/>
            <a:ext cx="687070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Лялька </a:t>
            </a:r>
            <a:r>
              <a:rPr lang="uk-UA" sz="3200" b="1" dirty="0" err="1"/>
              <a:t>-мотанка</a:t>
            </a:r>
            <a:endParaRPr lang="ru-RU" sz="3200" b="1" dirty="0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928926" y="1484784"/>
            <a:ext cx="6215074" cy="4572031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dirty="0" err="1"/>
              <a:t>Лялька-мотанка</a:t>
            </a:r>
            <a:r>
              <a:rPr lang="ru-RU" sz="2400" dirty="0"/>
              <a:t> – </a:t>
            </a:r>
            <a:r>
              <a:rPr lang="ru-RU" sz="2400" dirty="0" err="1"/>
              <a:t>хрестоподібна</a:t>
            </a:r>
            <a:r>
              <a:rPr lang="ru-RU" sz="2400" dirty="0"/>
              <a:t> </a:t>
            </a:r>
            <a:r>
              <a:rPr lang="ru-RU" sz="2400" dirty="0" err="1"/>
              <a:t>фігура</a:t>
            </a:r>
            <a:r>
              <a:rPr lang="ru-RU" sz="2400" dirty="0"/>
              <a:t>, де </a:t>
            </a:r>
            <a:r>
              <a:rPr lang="ru-RU" sz="2400" dirty="0" err="1"/>
              <a:t>єдина</a:t>
            </a:r>
            <a:r>
              <a:rPr lang="ru-RU" sz="2400" dirty="0"/>
              <a:t> </a:t>
            </a:r>
            <a:r>
              <a:rPr lang="ru-RU" sz="2400" dirty="0" err="1"/>
              <a:t>об’ємна</a:t>
            </a:r>
            <a:r>
              <a:rPr lang="ru-RU" sz="2400" dirty="0"/>
              <a:t> деталь –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голівка</a:t>
            </a:r>
            <a:r>
              <a:rPr lang="ru-RU" sz="2400" dirty="0"/>
              <a:t>.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виготовлення</a:t>
            </a:r>
            <a:r>
              <a:rPr lang="ru-RU" sz="2400" dirty="0"/>
              <a:t> –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найважливіший</a:t>
            </a:r>
            <a:r>
              <a:rPr lang="ru-RU" sz="2400" dirty="0"/>
              <a:t> момент </a:t>
            </a:r>
            <a:r>
              <a:rPr lang="ru-RU" sz="2400" dirty="0" err="1"/>
              <a:t>процесу</a:t>
            </a:r>
            <a:r>
              <a:rPr lang="ru-RU" sz="2400" dirty="0"/>
              <a:t> </a:t>
            </a:r>
            <a:r>
              <a:rPr lang="ru-RU" sz="2400" dirty="0" err="1"/>
              <a:t>створення</a:t>
            </a:r>
            <a:r>
              <a:rPr lang="ru-RU" sz="2400" dirty="0"/>
              <a:t> </a:t>
            </a:r>
            <a:r>
              <a:rPr lang="ru-RU" sz="2400" dirty="0" err="1"/>
              <a:t>ляльки-мотанки</a:t>
            </a:r>
            <a:r>
              <a:rPr lang="ru-RU" sz="2400" dirty="0"/>
              <a:t>. </a:t>
            </a:r>
            <a:r>
              <a:rPr lang="ru-RU" sz="2400" dirty="0" err="1"/>
              <a:t>Голівка</a:t>
            </a:r>
            <a:r>
              <a:rPr lang="ru-RU" sz="2400" dirty="0"/>
              <a:t> </a:t>
            </a:r>
            <a:r>
              <a:rPr lang="ru-RU" sz="2400" dirty="0" err="1"/>
              <a:t>обмотується</a:t>
            </a:r>
            <a:r>
              <a:rPr lang="ru-RU" sz="2400" dirty="0"/>
              <a:t> ниткою, яка </a:t>
            </a:r>
            <a:r>
              <a:rPr lang="ru-RU" sz="2400" dirty="0" err="1"/>
              <a:t>викладається</a:t>
            </a:r>
            <a:r>
              <a:rPr lang="ru-RU" sz="2400" dirty="0"/>
              <a:t> у </a:t>
            </a:r>
            <a:r>
              <a:rPr lang="ru-RU" sz="2400" dirty="0" err="1"/>
              <a:t>формі</a:t>
            </a:r>
            <a:r>
              <a:rPr lang="ru-RU" sz="2400" dirty="0"/>
              <a:t> </a:t>
            </a:r>
            <a:r>
              <a:rPr lang="ru-RU" sz="2400" dirty="0" err="1"/>
              <a:t>хреста</a:t>
            </a:r>
            <a:r>
              <a:rPr lang="ru-RU" sz="2400" dirty="0"/>
              <a:t>. </a:t>
            </a:r>
            <a:r>
              <a:rPr lang="ru-RU" sz="2400" dirty="0" err="1"/>
              <a:t>Хрест</a:t>
            </a:r>
            <a:r>
              <a:rPr lang="ru-RU" sz="2400" dirty="0"/>
              <a:t> в </a:t>
            </a:r>
            <a:r>
              <a:rPr lang="ru-RU" sz="2400" dirty="0" err="1"/>
              <a:t>даному</a:t>
            </a:r>
            <a:r>
              <a:rPr lang="ru-RU" sz="2400" dirty="0"/>
              <a:t> </a:t>
            </a:r>
            <a:r>
              <a:rPr lang="ru-RU" sz="2400" dirty="0" err="1"/>
              <a:t>випадку</a:t>
            </a:r>
            <a:r>
              <a:rPr lang="ru-RU" sz="2400" dirty="0"/>
              <a:t> </a:t>
            </a:r>
            <a:r>
              <a:rPr lang="ru-RU" sz="2400" dirty="0" err="1"/>
              <a:t>є</a:t>
            </a:r>
            <a:r>
              <a:rPr lang="ru-RU" sz="2400" dirty="0"/>
              <a:t> </a:t>
            </a:r>
            <a:r>
              <a:rPr lang="ru-RU" sz="2400" dirty="0" err="1"/>
              <a:t>й</a:t>
            </a:r>
            <a:r>
              <a:rPr lang="ru-RU" sz="2400" dirty="0"/>
              <a:t> оберегом – символом </a:t>
            </a:r>
            <a:r>
              <a:rPr lang="ru-RU" sz="2400" dirty="0" err="1"/>
              <a:t>Сонця</a:t>
            </a:r>
            <a:r>
              <a:rPr lang="ru-RU" sz="2400" dirty="0"/>
              <a:t>, </a:t>
            </a:r>
            <a:r>
              <a:rPr lang="ru-RU" sz="2400" dirty="0" err="1"/>
              <a:t>життя</a:t>
            </a:r>
            <a:r>
              <a:rPr lang="ru-RU" sz="2400" dirty="0"/>
              <a:t> </a:t>
            </a:r>
            <a:r>
              <a:rPr lang="ru-RU" sz="2400" dirty="0" err="1"/>
              <a:t>і</a:t>
            </a:r>
            <a:r>
              <a:rPr lang="ru-RU" sz="2400" dirty="0"/>
              <a:t> </a:t>
            </a:r>
            <a:r>
              <a:rPr lang="ru-RU" sz="2400" dirty="0" err="1"/>
              <a:t>нових</a:t>
            </a:r>
            <a:r>
              <a:rPr lang="ru-RU" sz="2400" dirty="0"/>
              <a:t> </a:t>
            </a:r>
            <a:r>
              <a:rPr lang="ru-RU" sz="2400" dirty="0" err="1"/>
              <a:t>починань</a:t>
            </a:r>
            <a:r>
              <a:rPr lang="ru-RU" sz="2400" dirty="0"/>
              <a:t>, </a:t>
            </a:r>
            <a:r>
              <a:rPr lang="ru-RU" sz="2400" dirty="0" err="1"/>
              <a:t>і</a:t>
            </a:r>
            <a:r>
              <a:rPr lang="ru-RU" sz="2400" dirty="0"/>
              <a:t> </a:t>
            </a:r>
            <a:r>
              <a:rPr lang="ru-RU" sz="2400" dirty="0" err="1"/>
              <a:t>символізує</a:t>
            </a:r>
            <a:r>
              <a:rPr lang="ru-RU" sz="2400" dirty="0"/>
              <a:t> саму </a:t>
            </a:r>
            <a:r>
              <a:rPr lang="ru-RU" sz="2400" dirty="0" err="1"/>
              <a:t>людину</a:t>
            </a:r>
            <a:r>
              <a:rPr lang="ru-RU" sz="2400" dirty="0"/>
              <a:t>, </a:t>
            </a:r>
            <a:r>
              <a:rPr lang="ru-RU" sz="2400" dirty="0" err="1"/>
              <a:t>гармонію</a:t>
            </a:r>
            <a:r>
              <a:rPr lang="ru-RU" sz="2400" dirty="0"/>
              <a:t> </a:t>
            </a:r>
            <a:r>
              <a:rPr lang="ru-RU" sz="2400" dirty="0" err="1"/>
              <a:t>її</a:t>
            </a:r>
            <a:r>
              <a:rPr lang="ru-RU" sz="2400" dirty="0"/>
              <a:t> персонального </a:t>
            </a:r>
            <a:r>
              <a:rPr lang="ru-RU" sz="2400" dirty="0" err="1"/>
              <a:t>фізичного</a:t>
            </a:r>
            <a:r>
              <a:rPr lang="ru-RU" sz="2400" dirty="0"/>
              <a:t> </a:t>
            </a:r>
            <a:r>
              <a:rPr lang="ru-RU" sz="2400" dirty="0" err="1"/>
              <a:t>світу</a:t>
            </a:r>
            <a:r>
              <a:rPr lang="ru-RU" sz="2400" dirty="0"/>
              <a:t> (горизонталь) </a:t>
            </a:r>
            <a:r>
              <a:rPr lang="ru-RU" sz="2400" dirty="0" err="1"/>
              <a:t>і</a:t>
            </a:r>
            <a:r>
              <a:rPr lang="ru-RU" sz="2400" dirty="0"/>
              <a:t> духовного (вертикаль). І </a:t>
            </a:r>
            <a:r>
              <a:rPr lang="ru-RU" sz="2400" dirty="0" err="1"/>
              <a:t>обов’язково</a:t>
            </a:r>
            <a:r>
              <a:rPr lang="ru-RU" sz="2400" dirty="0"/>
              <a:t> </a:t>
            </a:r>
            <a:r>
              <a:rPr lang="ru-RU" sz="2400" dirty="0" err="1"/>
              <a:t>вузлова</a:t>
            </a:r>
            <a:r>
              <a:rPr lang="ru-RU" sz="2400" dirty="0"/>
              <a:t> лялька </a:t>
            </a:r>
            <a:r>
              <a:rPr lang="ru-RU" sz="2400" dirty="0" err="1"/>
              <a:t>мотається</a:t>
            </a:r>
            <a:r>
              <a:rPr lang="ru-RU" sz="2400" dirty="0"/>
              <a:t> за </a:t>
            </a:r>
            <a:r>
              <a:rPr lang="ru-RU" sz="2400" dirty="0" err="1"/>
              <a:t>рухом</a:t>
            </a:r>
            <a:r>
              <a:rPr lang="ru-RU" sz="2400" dirty="0"/>
              <a:t> </a:t>
            </a:r>
            <a:r>
              <a:rPr lang="ru-RU" sz="2400" dirty="0" err="1"/>
              <a:t>сонця</a:t>
            </a:r>
            <a:r>
              <a:rPr lang="ru-RU" sz="2400" dirty="0"/>
              <a:t> – </a:t>
            </a:r>
            <a:r>
              <a:rPr lang="ru-RU" sz="2400" dirty="0" err="1"/>
              <a:t>тоді</a:t>
            </a:r>
            <a:r>
              <a:rPr lang="ru-RU" sz="2400" dirty="0"/>
              <a:t> вона </a:t>
            </a:r>
            <a:r>
              <a:rPr lang="ru-RU" sz="2400" dirty="0" err="1"/>
              <a:t>принесе</a:t>
            </a:r>
            <a:r>
              <a:rPr lang="ru-RU" sz="2400" dirty="0"/>
              <a:t> </a:t>
            </a:r>
            <a:r>
              <a:rPr lang="ru-RU" sz="2400" dirty="0" err="1"/>
              <a:t>вдачу</a:t>
            </a:r>
            <a:r>
              <a:rPr lang="ru-RU" sz="2400" dirty="0"/>
              <a:t> та </a:t>
            </a:r>
            <a:r>
              <a:rPr lang="ru-RU" sz="2400" dirty="0" err="1"/>
              <a:t>щастя</a:t>
            </a:r>
            <a:r>
              <a:rPr lang="ru-RU" sz="2400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1506" name="Picture 2" descr="http://kobatkivschyna.kiev.ua/static/content/download/images/VK_PDF/barbi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2518103" cy="36212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72344"/>
          </a:xfrm>
        </p:spPr>
        <p:txBody>
          <a:bodyPr/>
          <a:lstStyle/>
          <a:p>
            <a:pPr algn="ctr"/>
            <a:r>
              <a:rPr lang="uk-UA" dirty="0" smtClean="0"/>
              <a:t>Вбрання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http://happylife.lviv.ua/wp-content/uploads/2012/06/moya_lyalka-40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3248025" cy="4686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4" descr="http://1.bp.blogspot.com/-1Q6k5AAE2cY/UJPCda1B-PI/AAAAAAAADdM/rTE96XbUX-U/s1600/08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052736"/>
            <a:ext cx="4495800" cy="5029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9DA8C">
                <a:gamma/>
                <a:tint val="13725"/>
                <a:invGamma/>
              </a:srgbClr>
            </a:gs>
            <a:gs pos="100000">
              <a:srgbClr val="B9DA8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49051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/>
              <a:t>Одяг</a:t>
            </a:r>
            <a:endParaRPr lang="ru-RU" sz="3200" b="1" dirty="0"/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0768"/>
            <a:ext cx="5500694" cy="5286412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    Лялька </a:t>
            </a:r>
            <a:r>
              <a:rPr lang="ru-RU" sz="2400" dirty="0" err="1"/>
              <a:t>одягнена</a:t>
            </a:r>
            <a:r>
              <a:rPr lang="ru-RU" sz="2400" dirty="0"/>
              <a:t> у </a:t>
            </a:r>
            <a:r>
              <a:rPr lang="ru-RU" sz="2400" dirty="0" err="1"/>
              <a:t>світлу</a:t>
            </a:r>
            <a:r>
              <a:rPr lang="ru-RU" sz="2400" dirty="0"/>
              <a:t> </a:t>
            </a:r>
            <a:r>
              <a:rPr lang="ru-RU" sz="2400" dirty="0" err="1"/>
              <a:t>вишиту</a:t>
            </a:r>
            <a:r>
              <a:rPr lang="ru-RU" sz="2400" dirty="0"/>
              <a:t> </a:t>
            </a:r>
            <a:r>
              <a:rPr lang="ru-RU" sz="2400" dirty="0" err="1"/>
              <a:t>сорочечку</a:t>
            </a:r>
            <a:r>
              <a:rPr lang="ru-RU" sz="2400" dirty="0"/>
              <a:t>, </a:t>
            </a:r>
            <a:r>
              <a:rPr lang="ru-RU" sz="2400" dirty="0" err="1"/>
              <a:t>під’юпник</a:t>
            </a:r>
            <a:r>
              <a:rPr lang="ru-RU" sz="2400" dirty="0"/>
              <a:t> (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нижня</a:t>
            </a:r>
            <a:r>
              <a:rPr lang="ru-RU" sz="2400" dirty="0"/>
              <a:t> </a:t>
            </a:r>
            <a:r>
              <a:rPr lang="ru-RU" sz="2400" dirty="0" err="1"/>
              <a:t>спідничка</a:t>
            </a:r>
            <a:r>
              <a:rPr lang="ru-RU" sz="2400" dirty="0"/>
              <a:t> </a:t>
            </a:r>
            <a:r>
              <a:rPr lang="ru-RU" sz="2400" dirty="0" err="1"/>
              <a:t>т.з</a:t>
            </a:r>
            <a:r>
              <a:rPr lang="ru-RU" sz="2400" dirty="0"/>
              <a:t>. галька) </a:t>
            </a:r>
            <a:r>
              <a:rPr lang="ru-RU" sz="2400" dirty="0" err="1"/>
              <a:t>і</a:t>
            </a:r>
            <a:r>
              <a:rPr lang="ru-RU" sz="2400" dirty="0"/>
              <a:t> </a:t>
            </a:r>
            <a:r>
              <a:rPr lang="ru-RU" sz="2400" dirty="0" smtClean="0"/>
              <a:t>запаску.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елементи</a:t>
            </a:r>
            <a:r>
              <a:rPr lang="ru-RU" sz="2400" dirty="0"/>
              <a:t> </a:t>
            </a:r>
            <a:r>
              <a:rPr lang="ru-RU" sz="2400" dirty="0" err="1"/>
              <a:t>одягу</a:t>
            </a:r>
            <a:r>
              <a:rPr lang="ru-RU" sz="2400" dirty="0"/>
              <a:t> </a:t>
            </a:r>
            <a:r>
              <a:rPr lang="ru-RU" sz="2400" dirty="0" err="1"/>
              <a:t>є</a:t>
            </a:r>
            <a:r>
              <a:rPr lang="ru-RU" sz="2400" dirty="0"/>
              <a:t> оберегами: </a:t>
            </a:r>
            <a:r>
              <a:rPr lang="ru-RU" sz="2400" dirty="0" err="1"/>
              <a:t>спідниця</a:t>
            </a:r>
            <a:r>
              <a:rPr lang="ru-RU" sz="2400" dirty="0"/>
              <a:t> </a:t>
            </a:r>
            <a:r>
              <a:rPr lang="ru-RU" sz="2400" dirty="0" err="1"/>
              <a:t>символізує</a:t>
            </a:r>
            <a:r>
              <a:rPr lang="ru-RU" sz="2400" dirty="0"/>
              <a:t> землю, сорочка </a:t>
            </a:r>
            <a:r>
              <a:rPr lang="ru-RU" sz="2400" dirty="0" err="1"/>
              <a:t>позначає</a:t>
            </a:r>
            <a:r>
              <a:rPr lang="ru-RU" sz="2400" dirty="0"/>
              <a:t> три </a:t>
            </a:r>
            <a:r>
              <a:rPr lang="ru-RU" sz="2400" dirty="0" err="1"/>
              <a:t>часи</a:t>
            </a:r>
            <a:r>
              <a:rPr lang="ru-RU" sz="2400" dirty="0"/>
              <a:t> – </a:t>
            </a:r>
            <a:r>
              <a:rPr lang="ru-RU" sz="2400" dirty="0" err="1"/>
              <a:t>минулий</a:t>
            </a:r>
            <a:r>
              <a:rPr lang="ru-RU" sz="2400" dirty="0"/>
              <a:t>, </a:t>
            </a:r>
            <a:r>
              <a:rPr lang="ru-RU" sz="2400" dirty="0" err="1"/>
              <a:t>теперішній</a:t>
            </a:r>
            <a:r>
              <a:rPr lang="ru-RU" sz="2400" dirty="0"/>
              <a:t> </a:t>
            </a:r>
            <a:r>
              <a:rPr lang="ru-RU" sz="2400" dirty="0" err="1"/>
              <a:t>і</a:t>
            </a:r>
            <a:r>
              <a:rPr lang="ru-RU" sz="2400" dirty="0"/>
              <a:t> </a:t>
            </a:r>
            <a:r>
              <a:rPr lang="ru-RU" sz="2400" dirty="0" err="1"/>
              <a:t>майбутній</a:t>
            </a:r>
            <a:r>
              <a:rPr lang="ru-RU" sz="2400" dirty="0"/>
              <a:t>; </a:t>
            </a:r>
            <a:r>
              <a:rPr lang="ru-RU" sz="2400" dirty="0" err="1"/>
              <a:t>обов’язковими</a:t>
            </a:r>
            <a:r>
              <a:rPr lang="ru-RU" sz="2400" dirty="0"/>
              <a:t> атрибутами </a:t>
            </a:r>
            <a:r>
              <a:rPr lang="ru-RU" sz="2400" dirty="0" err="1"/>
              <a:t>є</a:t>
            </a:r>
            <a:r>
              <a:rPr lang="ru-RU" sz="2400" dirty="0"/>
              <a:t> </a:t>
            </a:r>
            <a:r>
              <a:rPr lang="ru-RU" sz="2400" dirty="0" err="1"/>
              <a:t>вишиванка</a:t>
            </a:r>
            <a:r>
              <a:rPr lang="ru-RU" sz="2400" dirty="0"/>
              <a:t> та </a:t>
            </a:r>
            <a:r>
              <a:rPr lang="ru-RU" sz="2400" dirty="0" err="1"/>
              <a:t>намисто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уособлюють</a:t>
            </a:r>
            <a:r>
              <a:rPr lang="ru-RU" sz="2400" dirty="0"/>
              <a:t> достаток. </a:t>
            </a:r>
            <a:r>
              <a:rPr lang="ru-RU" sz="2400" dirty="0" err="1"/>
              <a:t>Також</a:t>
            </a:r>
            <a:r>
              <a:rPr lang="ru-RU" sz="2400" dirty="0"/>
              <a:t> повинен бути </a:t>
            </a:r>
            <a:r>
              <a:rPr lang="ru-RU" sz="2400" dirty="0" err="1"/>
              <a:t>головний</a:t>
            </a:r>
            <a:r>
              <a:rPr lang="ru-RU" sz="2400" dirty="0"/>
              <a:t> </a:t>
            </a:r>
            <a:r>
              <a:rPr lang="ru-RU" sz="2400" dirty="0" err="1"/>
              <a:t>убір</a:t>
            </a:r>
            <a:r>
              <a:rPr lang="ru-RU" sz="2400" dirty="0"/>
              <a:t> – </a:t>
            </a:r>
            <a:r>
              <a:rPr lang="ru-RU" sz="2400" dirty="0" err="1"/>
              <a:t>очіпок</a:t>
            </a:r>
            <a:r>
              <a:rPr lang="ru-RU" sz="2400" dirty="0"/>
              <a:t>, </a:t>
            </a:r>
            <a:r>
              <a:rPr lang="ru-RU" sz="2400" dirty="0" err="1"/>
              <a:t>стрічка</a:t>
            </a:r>
            <a:r>
              <a:rPr lang="ru-RU" sz="2400" dirty="0"/>
              <a:t> </a:t>
            </a:r>
            <a:r>
              <a:rPr lang="ru-RU" sz="2400" dirty="0" err="1"/>
              <a:t>чи</a:t>
            </a:r>
            <a:r>
              <a:rPr lang="ru-RU" sz="2400" dirty="0"/>
              <a:t> </a:t>
            </a:r>
            <a:r>
              <a:rPr lang="ru-RU" sz="2400" dirty="0" err="1"/>
              <a:t>хустка</a:t>
            </a:r>
            <a:r>
              <a:rPr lang="ru-RU" sz="2400" dirty="0"/>
              <a:t> –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символізує</a:t>
            </a:r>
            <a:r>
              <a:rPr lang="ru-RU" sz="2400" dirty="0"/>
              <a:t> </a:t>
            </a:r>
            <a:r>
              <a:rPr lang="ru-RU" sz="2400" dirty="0" err="1"/>
              <a:t>зв’язок</a:t>
            </a:r>
            <a:r>
              <a:rPr lang="ru-RU" sz="2400" dirty="0"/>
              <a:t> </a:t>
            </a:r>
            <a:r>
              <a:rPr lang="ru-RU" sz="2400" dirty="0" err="1"/>
              <a:t>з</a:t>
            </a:r>
            <a:r>
              <a:rPr lang="ru-RU" sz="2400" dirty="0"/>
              <a:t> небом.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 algn="r">
              <a:lnSpc>
                <a:spcPct val="80000"/>
              </a:lnSpc>
              <a:buNone/>
            </a:pPr>
            <a:r>
              <a:rPr lang="ru-RU" sz="2400" dirty="0"/>
              <a:t> </a:t>
            </a:r>
            <a:r>
              <a:rPr lang="ru-RU" sz="1800" dirty="0" err="1"/>
              <a:t>авторськ</a:t>
            </a:r>
            <a:r>
              <a:rPr lang="uk-UA" sz="1800" dirty="0"/>
              <a:t>а </a:t>
            </a:r>
            <a:r>
              <a:rPr lang="ru-RU" sz="1800" dirty="0" err="1"/>
              <a:t>лялька-мотанка</a:t>
            </a:r>
            <a:r>
              <a:rPr lang="ru-RU" sz="1800" dirty="0"/>
              <a:t> </a:t>
            </a:r>
            <a:r>
              <a:rPr lang="ru-RU" sz="1800" dirty="0" err="1"/>
              <a:t>від</a:t>
            </a:r>
            <a:r>
              <a:rPr lang="ru-RU" sz="1800" dirty="0"/>
              <a:t> </a:t>
            </a:r>
            <a:r>
              <a:rPr lang="ru-RU" sz="1800" dirty="0" err="1"/>
              <a:t>Ірини</a:t>
            </a:r>
            <a:r>
              <a:rPr lang="ru-RU" sz="1800" dirty="0"/>
              <a:t> </a:t>
            </a:r>
            <a:r>
              <a:rPr lang="ru-RU" sz="1800" dirty="0" err="1"/>
              <a:t>Вербіцької</a:t>
            </a:r>
            <a:r>
              <a:rPr lang="ru-RU" sz="1800" dirty="0"/>
              <a:t> </a:t>
            </a:r>
            <a:endParaRPr lang="ru-RU" sz="2400" dirty="0"/>
          </a:p>
        </p:txBody>
      </p:sp>
      <p:pic>
        <p:nvPicPr>
          <p:cNvPr id="153607" name="Picture 7" descr="_________________4c0acaf3a074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652120" y="980728"/>
            <a:ext cx="3100366" cy="4141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4" grpId="0"/>
      <p:bldP spid="15360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99">
                <a:gamma/>
                <a:tint val="25098"/>
                <a:invGamma/>
              </a:srgbClr>
            </a:gs>
            <a:gs pos="100000">
              <a:srgbClr val="66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612775"/>
          </a:xfrm>
        </p:spPr>
        <p:txBody>
          <a:bodyPr/>
          <a:lstStyle/>
          <a:p>
            <a:pPr algn="ctr"/>
            <a:r>
              <a:rPr lang="uk-UA" sz="3200" b="1" dirty="0"/>
              <a:t>Ксеня і Квітка</a:t>
            </a:r>
            <a:endParaRPr lang="ru-RU" sz="3200" b="1" dirty="0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124744"/>
            <a:ext cx="8001024" cy="1857388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2800" dirty="0" err="1"/>
              <a:t>Велику</a:t>
            </a:r>
            <a:r>
              <a:rPr lang="ru-RU" sz="2800" dirty="0"/>
              <a:t> силу </a:t>
            </a:r>
            <a:r>
              <a:rPr lang="ru-RU" sz="2800" dirty="0" err="1"/>
              <a:t>має</a:t>
            </a:r>
            <a:r>
              <a:rPr lang="ru-RU" sz="2800" dirty="0"/>
              <a:t> </a:t>
            </a:r>
            <a:r>
              <a:rPr lang="ru-RU" sz="2800" dirty="0" err="1"/>
              <a:t>вишивка</a:t>
            </a:r>
            <a:r>
              <a:rPr lang="ru-RU" sz="2800" dirty="0"/>
              <a:t>, особливо, </a:t>
            </a:r>
            <a:r>
              <a:rPr lang="ru-RU" sz="2800" dirty="0" err="1"/>
              <a:t>якщо</a:t>
            </a:r>
            <a:r>
              <a:rPr lang="ru-RU" sz="2800" dirty="0"/>
              <a:t>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вишивка</a:t>
            </a:r>
            <a:r>
              <a:rPr lang="ru-RU" sz="2800" dirty="0"/>
              <a:t> </a:t>
            </a:r>
            <a:r>
              <a:rPr lang="ru-RU" sz="2800" dirty="0" err="1"/>
              <a:t>старовинна</a:t>
            </a:r>
            <a:r>
              <a:rPr lang="ru-RU" sz="2800" dirty="0"/>
              <a:t>, яка </a:t>
            </a:r>
            <a:r>
              <a:rPr lang="ru-RU" sz="2800" dirty="0" err="1"/>
              <a:t>несе</a:t>
            </a:r>
            <a:r>
              <a:rPr lang="ru-RU" sz="2800" dirty="0"/>
              <a:t> в </a:t>
            </a:r>
            <a:r>
              <a:rPr lang="ru-RU" sz="2800" dirty="0" err="1"/>
              <a:t>собі</a:t>
            </a:r>
            <a:r>
              <a:rPr lang="ru-RU" sz="2800" dirty="0"/>
              <a:t> </a:t>
            </a:r>
            <a:r>
              <a:rPr lang="ru-RU" sz="2800" dirty="0" err="1"/>
              <a:t>древню</a:t>
            </a:r>
            <a:r>
              <a:rPr lang="ru-RU" sz="2800" dirty="0"/>
              <a:t> </a:t>
            </a:r>
            <a:r>
              <a:rPr lang="ru-RU" sz="2800" dirty="0" err="1"/>
              <a:t>символіку</a:t>
            </a:r>
            <a:r>
              <a:rPr lang="ru-RU" sz="2800" dirty="0"/>
              <a:t> </a:t>
            </a:r>
            <a:r>
              <a:rPr lang="ru-RU" sz="2800" dirty="0" err="1"/>
              <a:t>і</a:t>
            </a:r>
            <a:r>
              <a:rPr lang="ru-RU" sz="2800" dirty="0"/>
              <a:t> </a:t>
            </a:r>
            <a:r>
              <a:rPr lang="ru-RU" sz="2800" dirty="0" err="1"/>
              <a:t>позитивну</a:t>
            </a:r>
            <a:r>
              <a:rPr lang="ru-RU" sz="2800" dirty="0"/>
              <a:t> </a:t>
            </a:r>
            <a:r>
              <a:rPr lang="ru-RU" sz="2800" dirty="0" err="1"/>
              <a:t>енергію</a:t>
            </a:r>
            <a:r>
              <a:rPr lang="ru-RU" sz="2800" dirty="0"/>
              <a:t> </a:t>
            </a:r>
            <a:r>
              <a:rPr lang="ru-RU" sz="2800" dirty="0" err="1"/>
              <a:t>багатьох</a:t>
            </a:r>
            <a:r>
              <a:rPr lang="ru-RU" sz="2800" dirty="0"/>
              <a:t> </a:t>
            </a:r>
            <a:r>
              <a:rPr lang="ru-RU" sz="2800" dirty="0" err="1"/>
              <a:t>поколінь</a:t>
            </a:r>
            <a:r>
              <a:rPr lang="ru-RU" sz="2800" dirty="0"/>
              <a:t>.</a:t>
            </a:r>
          </a:p>
        </p:txBody>
      </p:sp>
      <p:pic>
        <p:nvPicPr>
          <p:cNvPr id="35846" name="Picture 6" descr="ксеня і квіт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1907704" y="2564904"/>
            <a:ext cx="4896544" cy="306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alphaModFix amt="4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49051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Значення матеріалів</a:t>
            </a:r>
            <a:endParaRPr lang="ru-RU" sz="3200" b="1" dirty="0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42844" y="1142984"/>
            <a:ext cx="5357850" cy="421484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dirty="0" err="1"/>
              <a:t>Потужну</a:t>
            </a:r>
            <a:r>
              <a:rPr lang="ru-RU" dirty="0"/>
              <a:t> </a:t>
            </a:r>
            <a:r>
              <a:rPr lang="ru-RU" dirty="0" err="1"/>
              <a:t>захисну</a:t>
            </a:r>
            <a:r>
              <a:rPr lang="ru-RU" dirty="0"/>
              <a:t> силу </a:t>
            </a:r>
            <a:r>
              <a:rPr lang="ru-RU" dirty="0" err="1"/>
              <a:t>мають</a:t>
            </a:r>
            <a:r>
              <a:rPr lang="ru-RU" dirty="0"/>
              <a:t> ляльки, </a:t>
            </a:r>
            <a:r>
              <a:rPr lang="ru-RU" dirty="0" err="1"/>
              <a:t>виготовлені</a:t>
            </a:r>
            <a:r>
              <a:rPr lang="ru-RU" dirty="0"/>
              <a:t> </a:t>
            </a:r>
            <a:r>
              <a:rPr lang="ru-RU" dirty="0" err="1"/>
              <a:t>з</a:t>
            </a:r>
            <a:r>
              <a:rPr lang="ru-RU" dirty="0"/>
              <a:t> натурального конопляного полотна 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універсальний</a:t>
            </a:r>
            <a:r>
              <a:rPr lang="ru-RU" dirty="0"/>
              <a:t> </a:t>
            </a:r>
            <a:r>
              <a:rPr lang="ru-RU" dirty="0" err="1"/>
              <a:t>родинний</a:t>
            </a:r>
            <a:r>
              <a:rPr lang="ru-RU" dirty="0"/>
              <a:t> </a:t>
            </a:r>
            <a:r>
              <a:rPr lang="ru-RU" dirty="0" err="1"/>
              <a:t>оберіг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нещастя</a:t>
            </a:r>
            <a:r>
              <a:rPr lang="ru-RU" dirty="0"/>
              <a:t> </a:t>
            </a:r>
            <a:r>
              <a:rPr lang="ru-RU" dirty="0" err="1"/>
              <a:t>і</a:t>
            </a:r>
            <a:r>
              <a:rPr lang="ru-RU" dirty="0"/>
              <a:t> хвороб</a:t>
            </a:r>
          </a:p>
        </p:txBody>
      </p:sp>
      <p:pic>
        <p:nvPicPr>
          <p:cNvPr id="141319" name="Picture 7" descr="00070sb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796136" y="1268760"/>
            <a:ext cx="282639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/>
      <p:bldP spid="14131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8000">
              <a:srgbClr val="3366FF">
                <a:alpha val="35000"/>
              </a:srgbClr>
            </a:gs>
            <a:gs pos="25000">
              <a:srgbClr val="01A78F">
                <a:alpha val="52000"/>
              </a:srgbClr>
            </a:gs>
            <a:gs pos="50000">
              <a:srgbClr val="FFFF00">
                <a:alpha val="62000"/>
              </a:srgbClr>
            </a:gs>
            <a:gs pos="75000">
              <a:srgbClr val="FF6633">
                <a:alpha val="58000"/>
              </a:srgbClr>
            </a:gs>
            <a:gs pos="100000">
              <a:srgbClr val="FF3399">
                <a:alpha val="58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1"/>
            <a:ext cx="6870700" cy="633394"/>
          </a:xfrm>
        </p:spPr>
        <p:txBody>
          <a:bodyPr/>
          <a:lstStyle/>
          <a:p>
            <a:pPr algn="ctr"/>
            <a:r>
              <a:rPr lang="uk-UA" sz="3200" b="1" dirty="0"/>
              <a:t>Значення кольорів</a:t>
            </a:r>
            <a:endParaRPr lang="ru-RU" sz="3200" b="1" dirty="0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196752"/>
            <a:ext cx="4536504" cy="4968552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endParaRPr lang="ru-RU" sz="2400" b="1" dirty="0"/>
          </a:p>
          <a:p>
            <a:pPr>
              <a:buFontTx/>
              <a:buNone/>
            </a:pPr>
            <a:r>
              <a:rPr lang="ru-RU" sz="2800" b="1" dirty="0" err="1"/>
              <a:t>зелений</a:t>
            </a:r>
            <a:r>
              <a:rPr lang="ru-RU" sz="2800" dirty="0"/>
              <a:t> – </a:t>
            </a:r>
            <a:r>
              <a:rPr lang="ru-RU" sz="2800" dirty="0" err="1"/>
              <a:t>колір</a:t>
            </a:r>
            <a:r>
              <a:rPr lang="ru-RU" sz="2800" dirty="0"/>
              <a:t> </a:t>
            </a:r>
            <a:r>
              <a:rPr lang="ru-RU" sz="2800" dirty="0" err="1"/>
              <a:t>здоров’я</a:t>
            </a:r>
            <a:r>
              <a:rPr lang="ru-RU" sz="2800" dirty="0"/>
              <a:t> та </a:t>
            </a:r>
            <a:r>
              <a:rPr lang="ru-RU" sz="2800" dirty="0" err="1"/>
              <a:t>багатства</a:t>
            </a:r>
            <a:r>
              <a:rPr lang="ru-RU" sz="2800" dirty="0"/>
              <a:t>;</a:t>
            </a:r>
            <a:endParaRPr lang="ru-RU" sz="2800" b="1" dirty="0"/>
          </a:p>
          <a:p>
            <a:pPr>
              <a:buFontTx/>
              <a:buNone/>
            </a:pPr>
            <a:r>
              <a:rPr lang="ru-RU" sz="2800" b="1" dirty="0" err="1"/>
              <a:t>червоний</a:t>
            </a:r>
            <a:r>
              <a:rPr lang="ru-RU" sz="2800" dirty="0"/>
              <a:t> – </a:t>
            </a:r>
            <a:r>
              <a:rPr lang="ru-RU" sz="2800" dirty="0" err="1"/>
              <a:t>колір</a:t>
            </a:r>
            <a:r>
              <a:rPr lang="ru-RU" sz="2800" dirty="0"/>
              <a:t> </a:t>
            </a:r>
            <a:r>
              <a:rPr lang="ru-RU" sz="2800" dirty="0" err="1"/>
              <a:t>життя</a:t>
            </a:r>
            <a:r>
              <a:rPr lang="ru-RU" sz="2800" dirty="0"/>
              <a:t>, </a:t>
            </a:r>
            <a:r>
              <a:rPr lang="ru-RU" sz="2800" dirty="0" err="1"/>
              <a:t>вогню</a:t>
            </a:r>
            <a:r>
              <a:rPr lang="ru-RU" sz="2800" dirty="0"/>
              <a:t>, </a:t>
            </a:r>
            <a:r>
              <a:rPr lang="ru-RU" sz="2800" dirty="0" err="1"/>
              <a:t>кохання</a:t>
            </a:r>
            <a:r>
              <a:rPr lang="ru-RU" sz="2800" dirty="0"/>
              <a:t>;</a:t>
            </a:r>
            <a:endParaRPr lang="ru-RU" sz="2800" b="1" dirty="0"/>
          </a:p>
          <a:p>
            <a:pPr>
              <a:buFontTx/>
              <a:buNone/>
            </a:pPr>
            <a:r>
              <a:rPr lang="ru-RU" sz="2800" b="1" dirty="0" err="1"/>
              <a:t>жовтий</a:t>
            </a:r>
            <a:r>
              <a:rPr lang="ru-RU" sz="2800" dirty="0"/>
              <a:t> – </a:t>
            </a:r>
            <a:r>
              <a:rPr lang="ru-RU" sz="2800" dirty="0" err="1"/>
              <a:t>колір</a:t>
            </a:r>
            <a:r>
              <a:rPr lang="ru-RU" sz="2800" dirty="0"/>
              <a:t> </a:t>
            </a:r>
            <a:r>
              <a:rPr lang="ru-RU" sz="2800" dirty="0" err="1"/>
              <a:t>сонця</a:t>
            </a:r>
            <a:r>
              <a:rPr lang="ru-RU" sz="2800" dirty="0"/>
              <a:t>, </a:t>
            </a:r>
            <a:r>
              <a:rPr lang="ru-RU" sz="2800" dirty="0" err="1"/>
              <a:t>пшениці</a:t>
            </a:r>
            <a:r>
              <a:rPr lang="ru-RU" sz="2800" dirty="0"/>
              <a:t>, </a:t>
            </a:r>
            <a:r>
              <a:rPr lang="ru-RU" sz="2800" dirty="0" err="1"/>
              <a:t>землі</a:t>
            </a:r>
            <a:r>
              <a:rPr lang="ru-RU" sz="2800" dirty="0"/>
              <a:t>, </a:t>
            </a:r>
            <a:r>
              <a:rPr lang="ru-RU" sz="2800" dirty="0" err="1"/>
              <a:t>фізичного</a:t>
            </a:r>
            <a:r>
              <a:rPr lang="ru-RU" sz="2800" dirty="0"/>
              <a:t> </a:t>
            </a:r>
            <a:r>
              <a:rPr lang="ru-RU" sz="2800" dirty="0" err="1"/>
              <a:t>світу</a:t>
            </a:r>
            <a:r>
              <a:rPr lang="ru-RU" sz="2800" dirty="0"/>
              <a:t>;</a:t>
            </a:r>
            <a:endParaRPr lang="ru-RU" sz="2800" b="1" dirty="0"/>
          </a:p>
          <a:p>
            <a:pPr>
              <a:buFontTx/>
              <a:buNone/>
            </a:pPr>
            <a:r>
              <a:rPr lang="ru-RU" sz="2800" b="1" dirty="0" err="1"/>
              <a:t>синій</a:t>
            </a:r>
            <a:r>
              <a:rPr lang="ru-RU" sz="2800" dirty="0"/>
              <a:t> – </a:t>
            </a:r>
            <a:r>
              <a:rPr lang="ru-RU" sz="2800" dirty="0" err="1"/>
              <a:t>колір</a:t>
            </a:r>
            <a:r>
              <a:rPr lang="ru-RU" sz="2800" dirty="0"/>
              <a:t> </a:t>
            </a:r>
            <a:r>
              <a:rPr lang="ru-RU" sz="2800" dirty="0" err="1"/>
              <a:t>творчості</a:t>
            </a:r>
            <a:r>
              <a:rPr lang="ru-RU" sz="2800" dirty="0"/>
              <a:t> та </a:t>
            </a:r>
            <a:r>
              <a:rPr lang="ru-RU" sz="2800" dirty="0" err="1"/>
              <a:t>саморозвитку</a:t>
            </a:r>
            <a:r>
              <a:rPr lang="ru-RU" sz="2800" dirty="0"/>
              <a:t>;</a:t>
            </a:r>
            <a:endParaRPr lang="ru-RU" sz="2800" b="1" dirty="0"/>
          </a:p>
          <a:p>
            <a:pPr>
              <a:buFontTx/>
              <a:buNone/>
            </a:pPr>
            <a:r>
              <a:rPr lang="ru-RU" sz="2800" b="1" dirty="0" err="1"/>
              <a:t>фіолетовий</a:t>
            </a:r>
            <a:r>
              <a:rPr lang="ru-RU" sz="2800" dirty="0"/>
              <a:t> – </a:t>
            </a:r>
            <a:r>
              <a:rPr lang="ru-RU" sz="2800" dirty="0" err="1"/>
              <a:t>колір</a:t>
            </a:r>
            <a:r>
              <a:rPr lang="ru-RU" sz="2800" dirty="0"/>
              <a:t> </a:t>
            </a:r>
            <a:r>
              <a:rPr lang="ru-RU" sz="2800" dirty="0" err="1"/>
              <a:t>мудрості</a:t>
            </a:r>
            <a:r>
              <a:rPr lang="ru-RU" sz="2800" dirty="0"/>
              <a:t>;</a:t>
            </a:r>
            <a:endParaRPr lang="ru-RU" sz="2800" b="1" dirty="0"/>
          </a:p>
          <a:p>
            <a:pPr>
              <a:buFontTx/>
              <a:buNone/>
            </a:pPr>
            <a:r>
              <a:rPr lang="ru-RU" sz="2800" b="1" dirty="0" err="1"/>
              <a:t>золотий</a:t>
            </a:r>
            <a:r>
              <a:rPr lang="ru-RU" sz="2800" dirty="0"/>
              <a:t> – </a:t>
            </a:r>
            <a:r>
              <a:rPr lang="ru-RU" sz="2800" dirty="0" err="1"/>
              <a:t>колір</a:t>
            </a:r>
            <a:r>
              <a:rPr lang="ru-RU" sz="2800" dirty="0"/>
              <a:t> </a:t>
            </a:r>
            <a:r>
              <a:rPr lang="ru-RU" sz="2800" dirty="0" err="1"/>
              <a:t>Божої</a:t>
            </a:r>
            <a:r>
              <a:rPr lang="ru-RU" sz="2800" dirty="0"/>
              <a:t> </a:t>
            </a:r>
            <a:r>
              <a:rPr lang="ru-RU" sz="2800" dirty="0" err="1"/>
              <a:t>любові</a:t>
            </a:r>
            <a:r>
              <a:rPr lang="ru-RU" sz="2800" dirty="0"/>
              <a:t>. </a:t>
            </a:r>
          </a:p>
          <a:p>
            <a:endParaRPr lang="ru-RU" sz="2400" dirty="0"/>
          </a:p>
        </p:txBody>
      </p:sp>
      <p:pic>
        <p:nvPicPr>
          <p:cNvPr id="18434" name="Picture 2" descr="http://www.volynmarket.com/uploads/board/big-board-274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72816"/>
            <a:ext cx="4178236" cy="2896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/>
      <p:bldP spid="14438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>
                <a:gamma/>
                <a:tint val="25098"/>
                <a:invGamma/>
              </a:srgbClr>
            </a:gs>
            <a:gs pos="100000">
              <a:srgbClr val="99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Забава</a:t>
            </a:r>
            <a:endParaRPr lang="ru-RU" sz="3200" b="1" dirty="0"/>
          </a:p>
        </p:txBody>
      </p:sp>
      <p:sp>
        <p:nvSpPr>
          <p:cNvPr id="33802" name="Rectangle 10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z="2800" dirty="0" err="1"/>
              <a:t>Якщо</a:t>
            </a:r>
            <a:r>
              <a:rPr lang="ru-RU" sz="2800" dirty="0"/>
              <a:t> лялька </a:t>
            </a:r>
            <a:r>
              <a:rPr lang="ru-RU" sz="2800" dirty="0" err="1"/>
              <a:t>робиться</a:t>
            </a:r>
            <a:r>
              <a:rPr lang="ru-RU" sz="2800" dirty="0"/>
              <a:t> на </a:t>
            </a:r>
            <a:r>
              <a:rPr lang="ru-RU" sz="2800" dirty="0" err="1"/>
              <a:t>добробут</a:t>
            </a:r>
            <a:r>
              <a:rPr lang="ru-RU" sz="2800" dirty="0"/>
              <a:t> та </a:t>
            </a:r>
            <a:r>
              <a:rPr lang="ru-RU" sz="2800" dirty="0" err="1"/>
              <a:t>здоров’я</a:t>
            </a:r>
            <a:r>
              <a:rPr lang="ru-RU" sz="2800" dirty="0"/>
              <a:t> </a:t>
            </a:r>
            <a:r>
              <a:rPr lang="ru-RU" sz="2800" dirty="0" err="1"/>
              <a:t>родини</a:t>
            </a:r>
            <a:r>
              <a:rPr lang="ru-RU" sz="2800" dirty="0"/>
              <a:t> – для </a:t>
            </a:r>
            <a:r>
              <a:rPr lang="ru-RU" sz="2800" dirty="0" err="1"/>
              <a:t>одягу</a:t>
            </a:r>
            <a:r>
              <a:rPr lang="ru-RU" sz="2800" dirty="0"/>
              <a:t> </a:t>
            </a:r>
            <a:r>
              <a:rPr lang="ru-RU" sz="2800" dirty="0" err="1"/>
              <a:t>підбираються</a:t>
            </a:r>
            <a:r>
              <a:rPr lang="ru-RU" sz="2800" dirty="0"/>
              <a:t> </a:t>
            </a:r>
            <a:r>
              <a:rPr lang="ru-RU" sz="2800" dirty="0" err="1"/>
              <a:t>червоно-зелені</a:t>
            </a:r>
            <a:r>
              <a:rPr lang="ru-RU" sz="2800" dirty="0"/>
              <a:t> </a:t>
            </a:r>
            <a:r>
              <a:rPr lang="ru-RU" sz="2800" dirty="0" err="1"/>
              <a:t>відтінки</a:t>
            </a:r>
            <a:endParaRPr lang="ru-RU" sz="2800" dirty="0"/>
          </a:p>
        </p:txBody>
      </p:sp>
      <p:pic>
        <p:nvPicPr>
          <p:cNvPr id="33800" name="Picture 8" descr="забав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292080" y="1052736"/>
            <a:ext cx="2818714" cy="45056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0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66">
                <a:gamma/>
                <a:tint val="25098"/>
                <a:invGamma/>
              </a:srgbClr>
            </a:gs>
            <a:gs pos="100000">
              <a:srgbClr val="FF99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Маківка</a:t>
            </a:r>
            <a:endParaRPr lang="ru-RU" sz="3200" b="1" dirty="0"/>
          </a:p>
        </p:txBody>
      </p:sp>
      <p:sp>
        <p:nvSpPr>
          <p:cNvPr id="37898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755576" y="1700808"/>
            <a:ext cx="3771900" cy="3657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2800" dirty="0"/>
              <a:t>Для </a:t>
            </a:r>
            <a:r>
              <a:rPr lang="ru-RU" sz="2800" dirty="0" err="1"/>
              <a:t>щастя</a:t>
            </a:r>
            <a:r>
              <a:rPr lang="ru-RU" sz="2800" dirty="0"/>
              <a:t> у </a:t>
            </a:r>
            <a:r>
              <a:rPr lang="ru-RU" sz="2800" dirty="0" err="1"/>
              <a:t>коханні</a:t>
            </a:r>
            <a:r>
              <a:rPr lang="ru-RU" sz="2800" dirty="0"/>
              <a:t> </a:t>
            </a:r>
            <a:r>
              <a:rPr lang="ru-RU" sz="2800" dirty="0" err="1"/>
              <a:t>чи</a:t>
            </a:r>
            <a:r>
              <a:rPr lang="ru-RU" sz="2800" dirty="0"/>
              <a:t> </a:t>
            </a:r>
            <a:r>
              <a:rPr lang="ru-RU" sz="2800" dirty="0" err="1"/>
              <a:t>подружньому</a:t>
            </a:r>
            <a:r>
              <a:rPr lang="ru-RU" sz="2800" dirty="0"/>
              <a:t> </a:t>
            </a:r>
            <a:r>
              <a:rPr lang="ru-RU" sz="2800" dirty="0" err="1"/>
              <a:t>житті</a:t>
            </a:r>
            <a:r>
              <a:rPr lang="ru-RU" sz="2800" dirty="0"/>
              <a:t> – </a:t>
            </a:r>
            <a:r>
              <a:rPr lang="ru-RU" sz="2800" dirty="0" err="1"/>
              <a:t>підбирають</a:t>
            </a:r>
            <a:r>
              <a:rPr lang="ru-RU" sz="2800" dirty="0"/>
              <a:t> </a:t>
            </a:r>
            <a:r>
              <a:rPr lang="ru-RU" sz="2800" dirty="0" err="1"/>
              <a:t>червоні</a:t>
            </a:r>
            <a:r>
              <a:rPr lang="ru-RU" sz="2800" dirty="0"/>
              <a:t>, </a:t>
            </a:r>
            <a:r>
              <a:rPr lang="ru-RU" sz="2800" dirty="0" err="1"/>
              <a:t>рожеві</a:t>
            </a:r>
            <a:r>
              <a:rPr lang="ru-RU" sz="2800" dirty="0"/>
              <a:t>, </a:t>
            </a:r>
            <a:r>
              <a:rPr lang="ru-RU" sz="2800" dirty="0" err="1"/>
              <a:t>помаранчеві</a:t>
            </a:r>
            <a:r>
              <a:rPr lang="ru-RU" sz="2800" dirty="0"/>
              <a:t> </a:t>
            </a:r>
            <a:r>
              <a:rPr lang="ru-RU" sz="2800" dirty="0" err="1"/>
              <a:t>кольори</a:t>
            </a:r>
            <a:endParaRPr lang="ru-RU" sz="2800" dirty="0"/>
          </a:p>
        </p:txBody>
      </p:sp>
      <p:pic>
        <p:nvPicPr>
          <p:cNvPr id="37894" name="Picture 6" descr="маківк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796136" y="836712"/>
            <a:ext cx="2304256" cy="46454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gamma/>
                <a:tint val="34510"/>
                <a:invGamma/>
              </a:schemeClr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1"/>
            <a:ext cx="6870700" cy="704832"/>
          </a:xfrm>
        </p:spPr>
        <p:txBody>
          <a:bodyPr/>
          <a:lstStyle/>
          <a:p>
            <a:pPr algn="ctr"/>
            <a:r>
              <a:rPr lang="uk-UA" sz="3200" b="1" dirty="0"/>
              <a:t>Христина</a:t>
            </a:r>
            <a:endParaRPr lang="ru-RU" sz="3200" b="1" dirty="0"/>
          </a:p>
        </p:txBody>
      </p:sp>
      <p:sp>
        <p:nvSpPr>
          <p:cNvPr id="39946" name="Rectangle 10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z="2800" dirty="0"/>
              <a:t>Для </a:t>
            </a:r>
            <a:r>
              <a:rPr lang="ru-RU" sz="2800" dirty="0" err="1"/>
              <a:t>успіху</a:t>
            </a:r>
            <a:r>
              <a:rPr lang="ru-RU" sz="2800" dirty="0"/>
              <a:t> в </a:t>
            </a:r>
            <a:r>
              <a:rPr lang="ru-RU" sz="2800" dirty="0" err="1"/>
              <a:t>творчості</a:t>
            </a:r>
            <a:r>
              <a:rPr lang="ru-RU" sz="2800" dirty="0"/>
              <a:t> –  </a:t>
            </a:r>
            <a:r>
              <a:rPr lang="ru-RU" sz="2800" dirty="0" err="1"/>
              <a:t>використовують</a:t>
            </a:r>
            <a:r>
              <a:rPr lang="ru-RU" sz="2800" dirty="0"/>
              <a:t> </a:t>
            </a:r>
            <a:r>
              <a:rPr lang="ru-RU" sz="2800" dirty="0" err="1"/>
              <a:t>блакитні</a:t>
            </a:r>
            <a:r>
              <a:rPr lang="ru-RU" sz="2800" dirty="0"/>
              <a:t> </a:t>
            </a:r>
            <a:r>
              <a:rPr lang="ru-RU" sz="2800" dirty="0" err="1"/>
              <a:t>кольори</a:t>
            </a:r>
            <a:r>
              <a:rPr lang="ru-RU" sz="2800" dirty="0"/>
              <a:t>.</a:t>
            </a:r>
          </a:p>
        </p:txBody>
      </p:sp>
      <p:pic>
        <p:nvPicPr>
          <p:cNvPr id="39944" name="Picture 8" descr="христин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292080" y="1124744"/>
            <a:ext cx="3024336" cy="48371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100000">
              <a:srgbClr val="CCCC00">
                <a:gamma/>
                <a:tint val="27451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3" name="Rectangle 7"/>
          <p:cNvSpPr>
            <a:spLocks noGrp="1" noChangeArrowheads="1"/>
          </p:cNvSpPr>
          <p:nvPr>
            <p:ph type="title"/>
          </p:nvPr>
        </p:nvSpPr>
        <p:spPr>
          <a:xfrm>
            <a:off x="2267744" y="188640"/>
            <a:ext cx="4352652" cy="633394"/>
          </a:xfrm>
        </p:spPr>
        <p:txBody>
          <a:bodyPr/>
          <a:lstStyle/>
          <a:p>
            <a:r>
              <a:rPr lang="uk-UA" sz="3200" b="1" dirty="0"/>
              <a:t>Лялька </a:t>
            </a:r>
            <a:r>
              <a:rPr lang="uk-UA" sz="3200" b="1" dirty="0" err="1"/>
              <a:t>-мотанка</a:t>
            </a:r>
            <a:endParaRPr lang="ru-RU" sz="3200" b="1" dirty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4348" y="1285860"/>
            <a:ext cx="4500594" cy="4071966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2400" dirty="0" err="1"/>
              <a:t>Насправді</a:t>
            </a:r>
            <a:r>
              <a:rPr lang="ru-RU" sz="2400" dirty="0"/>
              <a:t> </a:t>
            </a:r>
            <a:r>
              <a:rPr lang="ru-RU" sz="2400" dirty="0" err="1"/>
              <a:t>ляльку-мотанку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</a:t>
            </a:r>
            <a:r>
              <a:rPr lang="ru-RU" sz="2400" dirty="0" err="1"/>
              <a:t>зробити</a:t>
            </a:r>
            <a:r>
              <a:rPr lang="ru-RU" sz="2400" dirty="0"/>
              <a:t> </a:t>
            </a:r>
            <a:r>
              <a:rPr lang="ru-RU" sz="2400" dirty="0" err="1"/>
              <a:t>кожен</a:t>
            </a:r>
            <a:r>
              <a:rPr lang="ru-RU" sz="2400" dirty="0"/>
              <a:t>. Для </a:t>
            </a:r>
            <a:r>
              <a:rPr lang="ru-RU" sz="2400" dirty="0" err="1"/>
              <a:t>цього</a:t>
            </a:r>
            <a:r>
              <a:rPr lang="ru-RU" sz="2400" dirty="0"/>
              <a:t> </a:t>
            </a:r>
            <a:r>
              <a:rPr lang="ru-RU" sz="2400" dirty="0" err="1"/>
              <a:t>необхідно</a:t>
            </a:r>
            <a:r>
              <a:rPr lang="ru-RU" sz="2400" dirty="0"/>
              <a:t> </a:t>
            </a:r>
            <a:r>
              <a:rPr lang="ru-RU" sz="2400" dirty="0" err="1"/>
              <a:t>лише</a:t>
            </a:r>
            <a:r>
              <a:rPr lang="ru-RU" sz="2400" dirty="0"/>
              <a:t> </a:t>
            </a:r>
            <a:r>
              <a:rPr lang="ru-RU" sz="2400" dirty="0" err="1"/>
              <a:t>трішки</a:t>
            </a:r>
            <a:r>
              <a:rPr lang="ru-RU" sz="2400" dirty="0"/>
              <a:t> часу, </a:t>
            </a:r>
            <a:r>
              <a:rPr lang="ru-RU" sz="2400" dirty="0" err="1"/>
              <a:t>фантазія</a:t>
            </a:r>
            <a:r>
              <a:rPr lang="ru-RU" sz="2400" dirty="0"/>
              <a:t>, та </a:t>
            </a:r>
            <a:r>
              <a:rPr lang="ru-RU" sz="2400" dirty="0" err="1"/>
              <a:t>мінімальні</a:t>
            </a:r>
            <a:r>
              <a:rPr lang="ru-RU" sz="2400" dirty="0"/>
              <a:t> </a:t>
            </a:r>
            <a:r>
              <a:rPr lang="ru-RU" sz="2400" dirty="0" err="1"/>
              <a:t>знання</a:t>
            </a:r>
            <a:r>
              <a:rPr lang="ru-RU" sz="2400" dirty="0"/>
              <a:t> </a:t>
            </a:r>
            <a:r>
              <a:rPr lang="ru-RU" sz="2400" dirty="0" err="1"/>
              <a:t>вишивки</a:t>
            </a:r>
            <a:r>
              <a:rPr lang="ru-RU" sz="2400" dirty="0"/>
              <a:t> </a:t>
            </a:r>
            <a:r>
              <a:rPr lang="ru-RU" sz="2400" dirty="0" err="1"/>
              <a:t>свого</a:t>
            </a:r>
            <a:r>
              <a:rPr lang="ru-RU" sz="2400" dirty="0"/>
              <a:t> </a:t>
            </a:r>
            <a:r>
              <a:rPr lang="ru-RU" sz="2400" dirty="0" err="1"/>
              <a:t>регіону</a:t>
            </a:r>
            <a:r>
              <a:rPr lang="ru-RU" sz="2400" dirty="0"/>
              <a:t>. І </a:t>
            </a:r>
            <a:r>
              <a:rPr lang="ru-RU" sz="2400" dirty="0" err="1"/>
              <a:t>пам’ятайте</a:t>
            </a:r>
            <a:r>
              <a:rPr lang="ru-RU" sz="2400" dirty="0"/>
              <a:t>, лялька, </a:t>
            </a:r>
            <a:r>
              <a:rPr lang="ru-RU" sz="2400" dirty="0" err="1"/>
              <a:t>зроблена</a:t>
            </a:r>
            <a:r>
              <a:rPr lang="ru-RU" sz="2400" dirty="0"/>
              <a:t> </a:t>
            </a:r>
            <a:r>
              <a:rPr lang="ru-RU" sz="2400" dirty="0" err="1"/>
              <a:t>власними</a:t>
            </a:r>
            <a:r>
              <a:rPr lang="ru-RU" sz="2400" dirty="0"/>
              <a:t> руками, </a:t>
            </a:r>
            <a:r>
              <a:rPr lang="ru-RU" sz="2400" dirty="0" err="1"/>
              <a:t>значно</a:t>
            </a:r>
            <a:r>
              <a:rPr lang="ru-RU" sz="2400" dirty="0"/>
              <a:t> </a:t>
            </a:r>
            <a:r>
              <a:rPr lang="ru-RU" sz="2400" dirty="0" err="1"/>
              <a:t>тепліша</a:t>
            </a:r>
            <a:r>
              <a:rPr lang="ru-RU" sz="2400" dirty="0"/>
              <a:t> та </a:t>
            </a:r>
            <a:r>
              <a:rPr lang="ru-RU" sz="2400" dirty="0" err="1"/>
              <a:t>добріша</a:t>
            </a:r>
            <a:r>
              <a:rPr lang="ru-RU" sz="2400" dirty="0"/>
              <a:t>, </a:t>
            </a:r>
            <a:r>
              <a:rPr lang="ru-RU" sz="2400" dirty="0" err="1"/>
              <a:t>ніж</a:t>
            </a:r>
            <a:r>
              <a:rPr lang="ru-RU" sz="2400" dirty="0"/>
              <a:t> </a:t>
            </a:r>
            <a:r>
              <a:rPr lang="ru-RU" sz="2400" dirty="0" err="1"/>
              <a:t>куплена-пластмасова</a:t>
            </a:r>
            <a:r>
              <a:rPr lang="ru-RU" sz="2400" dirty="0"/>
              <a:t>, </a:t>
            </a:r>
            <a:r>
              <a:rPr lang="ru-RU" sz="2400" dirty="0" err="1"/>
              <a:t>адже</a:t>
            </a:r>
            <a:r>
              <a:rPr lang="ru-RU" sz="2400" dirty="0"/>
              <a:t> вона наша </a:t>
            </a:r>
            <a:r>
              <a:rPr lang="ru-RU" sz="2400" dirty="0" err="1"/>
              <a:t>лялька-мотанка</a:t>
            </a:r>
            <a:r>
              <a:rPr lang="ru-RU" sz="2400" dirty="0"/>
              <a:t>!</a:t>
            </a:r>
          </a:p>
        </p:txBody>
      </p:sp>
      <p:pic>
        <p:nvPicPr>
          <p:cNvPr id="111622" name="Picture 6" descr="img_712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156176" y="1124744"/>
            <a:ext cx="2616799" cy="389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16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116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3" grpId="0"/>
      <p:bldP spid="1116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99">
                <a:gamma/>
                <a:tint val="7059"/>
                <a:invGamma/>
              </a:srgbClr>
            </a:gs>
            <a:gs pos="100000">
              <a:srgbClr val="FF99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>
          <a:xfrm>
            <a:off x="1043608" y="0"/>
            <a:ext cx="6870700" cy="642918"/>
          </a:xfrm>
        </p:spPr>
        <p:txBody>
          <a:bodyPr/>
          <a:lstStyle/>
          <a:p>
            <a:pPr algn="ctr"/>
            <a:r>
              <a:rPr lang="uk-UA" sz="3200" b="1" dirty="0"/>
              <a:t>Лялька </a:t>
            </a:r>
            <a:r>
              <a:rPr lang="uk-UA" sz="3200" b="1" dirty="0" err="1"/>
              <a:t>-мотанка</a:t>
            </a:r>
            <a:endParaRPr lang="ru-RU" sz="3200" b="1" dirty="0"/>
          </a:p>
        </p:txBody>
      </p:sp>
      <p:pic>
        <p:nvPicPr>
          <p:cNvPr id="3081" name="Picture 9" descr="4849612840_62c664e47d_b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75121" y="785794"/>
            <a:ext cx="4651110" cy="3136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23528" y="4437112"/>
            <a:ext cx="8229600" cy="1871662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uk-UA" sz="2000" dirty="0" err="1"/>
              <a:t>Мотанка</a:t>
            </a:r>
            <a:r>
              <a:rPr lang="uk-UA" sz="2000" dirty="0"/>
              <a:t> – це й іграшка, й оберіг. </a:t>
            </a:r>
            <a:r>
              <a:rPr lang="ru-RU" sz="2000" dirty="0" smtClean="0"/>
              <a:t>. З </a:t>
            </a:r>
            <a:r>
              <a:rPr lang="ru-RU" sz="2000" dirty="0" err="1" smtClean="0"/>
              <a:t>глибини</a:t>
            </a:r>
            <a:r>
              <a:rPr lang="ru-RU" sz="2000" dirty="0" smtClean="0"/>
              <a:t> </a:t>
            </a:r>
            <a:r>
              <a:rPr lang="ru-RU" sz="2000" dirty="0" err="1" smtClean="0"/>
              <a:t>століть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прийшли</a:t>
            </a:r>
            <a:r>
              <a:rPr lang="ru-RU" sz="2000" dirty="0" smtClean="0"/>
              <a:t> до нас </a:t>
            </a:r>
            <a:r>
              <a:rPr lang="ru-RU" sz="2000" dirty="0" err="1" smtClean="0"/>
              <a:t>традиції</a:t>
            </a:r>
            <a:r>
              <a:rPr lang="ru-RU" sz="2000" dirty="0" smtClean="0"/>
              <a:t> </a:t>
            </a:r>
            <a:r>
              <a:rPr lang="ru-RU" sz="2000" dirty="0" err="1" smtClean="0"/>
              <a:t>виготовлення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ляльок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клаптиків</a:t>
            </a:r>
            <a:r>
              <a:rPr lang="ru-RU" sz="2000" dirty="0" smtClean="0"/>
              <a:t> </a:t>
            </a:r>
            <a:r>
              <a:rPr lang="ru-RU" sz="2000" dirty="0" err="1" smtClean="0"/>
              <a:t>тканини</a:t>
            </a:r>
            <a:r>
              <a:rPr lang="ru-RU" sz="2000" dirty="0" smtClean="0"/>
              <a:t> </a:t>
            </a:r>
            <a:r>
              <a:rPr lang="uk-UA" sz="2000" dirty="0" smtClean="0"/>
              <a:t> </a:t>
            </a:r>
            <a:r>
              <a:rPr lang="uk-UA" sz="2000" dirty="0"/>
              <a:t>Люди знали, лялька не може бути на когось подібно. Мати, створюючи донці іграшку, ніколи б не наважилась намалювати очі, ніс або губи. Замість людських рис у неї на обличчі хрест – символ Сонця.</a:t>
            </a:r>
            <a:endParaRPr lang="ru-RU" sz="20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dirty="0" smtClean="0">
                <a:latin typeface="Bookman Old Style" pitchFamily="18" charset="0"/>
              </a:rPr>
              <a:t>Покинута й забута,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В минувшину закута,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Внизу життя на сходинках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Маленька лялька – </a:t>
            </a:r>
            <a:r>
              <a:rPr lang="uk-UA" dirty="0" err="1" smtClean="0">
                <a:latin typeface="Bookman Old Style" pitchFamily="18" charset="0"/>
              </a:rPr>
              <a:t>мотанка</a:t>
            </a:r>
            <a:r>
              <a:rPr lang="uk-UA" dirty="0" smtClean="0">
                <a:latin typeface="Bookman Old Style" pitchFamily="18" charset="0"/>
              </a:rPr>
              <a:t>.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/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Та не іграшка вона -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Душа вона народна.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Геть викинутий за поріг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Наш український оберіг.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/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Ви до рук  її  візьміть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І до серця пригорніть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Ляльку прадідів забуту -</a:t>
            </a:r>
            <a:br>
              <a:rPr lang="uk-UA" dirty="0" smtClean="0">
                <a:latin typeface="Bookman Old Style" pitchFamily="18" charset="0"/>
              </a:rPr>
            </a:br>
            <a:r>
              <a:rPr lang="uk-UA" dirty="0" smtClean="0">
                <a:latin typeface="Bookman Old Style" pitchFamily="18" charset="0"/>
              </a:rPr>
              <a:t>Це дорога у майбутнє.</a:t>
            </a:r>
            <a:endParaRPr lang="ru-RU" dirty="0" smtClean="0">
              <a:latin typeface="Bookman Old Style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dissolv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1DBF1"/>
            </a:gs>
            <a:gs pos="100000">
              <a:srgbClr val="C1DBF1">
                <a:gamma/>
                <a:tint val="25098"/>
                <a:invGamma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612775"/>
          </a:xfrm>
        </p:spPr>
        <p:txBody>
          <a:bodyPr/>
          <a:lstStyle/>
          <a:p>
            <a:r>
              <a:rPr lang="uk-UA" sz="2800" b="1" dirty="0"/>
              <a:t>Література і </a:t>
            </a:r>
            <a:r>
              <a:rPr lang="ru-RU" sz="2800" b="1" u="sng" dirty="0"/>
              <a:t>матеріали</a:t>
            </a:r>
            <a:r>
              <a:rPr lang="ru-RU" sz="2800" b="1" dirty="0"/>
              <a:t> </a:t>
            </a:r>
            <a:r>
              <a:rPr lang="uk-UA" sz="2800" b="1" dirty="0"/>
              <a:t>з  </a:t>
            </a:r>
            <a:r>
              <a:rPr lang="uk-UA" sz="2800" b="1" dirty="0" err="1"/>
              <a:t>інтернету</a:t>
            </a:r>
            <a:endParaRPr lang="ru-RU" sz="2800" b="1" dirty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0" y="714357"/>
            <a:ext cx="8382000" cy="4772044"/>
          </a:xfrm>
        </p:spPr>
        <p:txBody>
          <a:bodyPr/>
          <a:lstStyle/>
          <a:p>
            <a:pPr marL="0" indent="0"/>
            <a:endParaRPr lang="ru-RU" sz="1800" dirty="0">
              <a:latin typeface="Times New Roman" pitchFamily="18" charset="0"/>
            </a:endParaRPr>
          </a:p>
          <a:p>
            <a:pPr marL="0" indent="0"/>
            <a:r>
              <a:rPr lang="ru-RU" sz="1800" dirty="0" err="1">
                <a:latin typeface="Times New Roman" pitchFamily="18" charset="0"/>
              </a:rPr>
              <a:t>Фіголь</a:t>
            </a:r>
            <a:r>
              <a:rPr lang="ru-RU" sz="1800" dirty="0">
                <a:latin typeface="Times New Roman" pitchFamily="18" charset="0"/>
              </a:rPr>
              <a:t> Д.І. </a:t>
            </a:r>
            <a:r>
              <a:rPr lang="ru-RU" sz="1800" dirty="0" err="1">
                <a:latin typeface="Times New Roman" pitchFamily="18" charset="0"/>
              </a:rPr>
              <a:t>Українська</a:t>
            </a:r>
            <a:r>
              <a:rPr lang="ru-RU" sz="1800" dirty="0">
                <a:latin typeface="Times New Roman" pitchFamily="18" charset="0"/>
              </a:rPr>
              <a:t> народна </a:t>
            </a:r>
            <a:r>
              <a:rPr lang="ru-RU" sz="1800" dirty="0" err="1">
                <a:latin typeface="Times New Roman" pitchFamily="18" charset="0"/>
              </a:rPr>
              <a:t>дитяча</a:t>
            </a:r>
            <a:r>
              <a:rPr lang="ru-RU" sz="1800" dirty="0">
                <a:latin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</a:rPr>
              <a:t>іграшка</a:t>
            </a:r>
            <a:r>
              <a:rPr lang="ru-RU" sz="1800" dirty="0">
                <a:latin typeface="Times New Roman" pitchFamily="18" charset="0"/>
              </a:rPr>
              <a:t>. – К., 1956. </a:t>
            </a:r>
          </a:p>
          <a:p>
            <a:pPr marL="0" indent="0"/>
            <a:endParaRPr lang="ru-RU" sz="1800" dirty="0">
              <a:latin typeface="Times New Roman" pitchFamily="18" charset="0"/>
            </a:endParaRPr>
          </a:p>
          <a:p>
            <a:pPr marL="0" indent="0"/>
            <a:r>
              <a:rPr lang="ru-RU" sz="1800" dirty="0">
                <a:latin typeface="Times New Roman" pitchFamily="18" charset="0"/>
              </a:rPr>
              <a:t> Найден О.С. </a:t>
            </a:r>
            <a:r>
              <a:rPr lang="ru-RU" sz="1800" dirty="0" err="1">
                <a:latin typeface="Times New Roman" pitchFamily="18" charset="0"/>
              </a:rPr>
              <a:t>Українська</a:t>
            </a:r>
            <a:r>
              <a:rPr lang="ru-RU" sz="1800" dirty="0">
                <a:latin typeface="Times New Roman" pitchFamily="18" charset="0"/>
              </a:rPr>
              <a:t> народна </a:t>
            </a:r>
            <a:r>
              <a:rPr lang="ru-RU" sz="1800" dirty="0" err="1">
                <a:latin typeface="Times New Roman" pitchFamily="18" charset="0"/>
              </a:rPr>
              <a:t>іграшка</a:t>
            </a:r>
            <a:r>
              <a:rPr lang="ru-RU" sz="1800" dirty="0">
                <a:latin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</a:rPr>
              <a:t>Історія</a:t>
            </a:r>
            <a:r>
              <a:rPr lang="ru-RU" sz="1800" dirty="0">
                <a:latin typeface="Times New Roman" pitchFamily="18" charset="0"/>
              </a:rPr>
              <a:t>. Семантика. Образна </a:t>
            </a:r>
            <a:r>
              <a:rPr lang="ru-RU" sz="1800" dirty="0" err="1">
                <a:latin typeface="Times New Roman" pitchFamily="18" charset="0"/>
              </a:rPr>
              <a:t>своєрідність</a:t>
            </a:r>
            <a:r>
              <a:rPr lang="ru-RU" sz="1800" dirty="0">
                <a:latin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</a:rPr>
              <a:t>функціональні</a:t>
            </a:r>
            <a:r>
              <a:rPr lang="ru-RU" sz="1800" dirty="0" smtClean="0">
                <a:latin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</a:rPr>
              <a:t>особливості</a:t>
            </a:r>
            <a:r>
              <a:rPr lang="ru-RU" sz="1800" dirty="0">
                <a:latin typeface="Times New Roman" pitchFamily="18" charset="0"/>
              </a:rPr>
              <a:t>. – К., 1999. </a:t>
            </a:r>
          </a:p>
        </p:txBody>
      </p:sp>
      <p:sp>
        <p:nvSpPr>
          <p:cNvPr id="148487" name="Rectangle 7"/>
          <p:cNvSpPr>
            <a:spLocks noChangeArrowheads="1"/>
          </p:cNvSpPr>
          <p:nvPr/>
        </p:nvSpPr>
        <p:spPr bwMode="auto">
          <a:xfrm>
            <a:off x="971600" y="2348880"/>
            <a:ext cx="56515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hlink"/>
                </a:solidFill>
                <a:hlinkClick r:id="rId2"/>
              </a:rPr>
              <a:t>http://sumno.com/8pk</a:t>
            </a:r>
            <a:endParaRPr lang="ru-RU" dirty="0">
              <a:solidFill>
                <a:schemeClr val="hlink"/>
              </a:solidFill>
            </a:endParaRPr>
          </a:p>
          <a:p>
            <a:r>
              <a:rPr lang="ru-RU" dirty="0">
                <a:solidFill>
                  <a:schemeClr val="hlink"/>
                </a:solidFill>
                <a:hlinkClick r:id="rId3"/>
              </a:rPr>
              <a:t>http://rukotvory.com.ua</a:t>
            </a:r>
            <a:endParaRPr lang="ru-RU" dirty="0">
              <a:solidFill>
                <a:schemeClr val="hlink"/>
              </a:solidFill>
            </a:endParaRPr>
          </a:p>
          <a:p>
            <a:r>
              <a:rPr lang="ru-RU" dirty="0">
                <a:solidFill>
                  <a:schemeClr val="hlink"/>
                </a:solidFill>
                <a:hlinkClick r:id="rId4"/>
              </a:rPr>
              <a:t>http://made-in-ukraine.info/mayster-klas-motanka-z-nemovlyam/</a:t>
            </a:r>
            <a:endParaRPr lang="ru-RU" dirty="0">
              <a:solidFill>
                <a:schemeClr val="hlink"/>
              </a:solidFill>
            </a:endParaRPr>
          </a:p>
          <a:p>
            <a:r>
              <a:rPr lang="en-US" dirty="0">
                <a:solidFill>
                  <a:schemeClr val="hlink"/>
                </a:solidFill>
                <a:hlinkClick r:id="rId5"/>
              </a:rPr>
              <a:t>http</a:t>
            </a:r>
            <a:r>
              <a:rPr lang="uk-UA" dirty="0">
                <a:solidFill>
                  <a:schemeClr val="hlink"/>
                </a:solidFill>
                <a:sym typeface="Wingdings" pitchFamily="2" charset="2"/>
                <a:hlinkClick r:id="rId5"/>
              </a:rPr>
              <a:t>://</a:t>
            </a:r>
            <a:r>
              <a:rPr lang="ru-RU" dirty="0" err="1">
                <a:solidFill>
                  <a:schemeClr val="hlink"/>
                </a:solidFill>
                <a:hlinkClick r:id="rId5"/>
              </a:rPr>
              <a:t>mari-motanka.livejournal.com</a:t>
            </a:r>
            <a:r>
              <a:rPr lang="ru-RU" dirty="0">
                <a:solidFill>
                  <a:schemeClr val="hlink"/>
                </a:solidFill>
              </a:rPr>
              <a:t> </a:t>
            </a:r>
            <a:r>
              <a:rPr lang="ru-RU" dirty="0">
                <a:solidFill>
                  <a:schemeClr val="hlink"/>
                </a:solidFill>
                <a:hlinkClick r:id="rId6"/>
              </a:rPr>
              <a:t>http://chakachu.com/ukr/catalog/kukla-motanka</a:t>
            </a:r>
            <a:endParaRPr lang="ru-RU" dirty="0">
              <a:solidFill>
                <a:schemeClr val="hlink"/>
              </a:solidFill>
            </a:endParaRPr>
          </a:p>
          <a:p>
            <a:r>
              <a:rPr lang="ru-RU" dirty="0">
                <a:solidFill>
                  <a:schemeClr val="hlink"/>
                </a:solidFill>
                <a:hlinkClick r:id="rId7"/>
              </a:rPr>
              <a:t>http://folktoy.com.ua/ua/lyalku</a:t>
            </a:r>
            <a:endParaRPr lang="en-US" dirty="0">
              <a:solidFill>
                <a:schemeClr val="hlink"/>
              </a:solidFill>
            </a:endParaRPr>
          </a:p>
          <a:p>
            <a:r>
              <a:rPr lang="ru-RU" dirty="0">
                <a:solidFill>
                  <a:schemeClr val="hlink"/>
                </a:solidFill>
                <a:hlinkClick r:id="rId8"/>
              </a:rPr>
              <a:t>http://motanka.com.ua/</a:t>
            </a:r>
            <a:endParaRPr lang="ru-RU" dirty="0">
              <a:solidFill>
                <a:schemeClr val="hlink"/>
              </a:solidFill>
            </a:endParaRPr>
          </a:p>
          <a:p>
            <a:r>
              <a:rPr lang="ru-RU" dirty="0">
                <a:solidFill>
                  <a:schemeClr val="hlink"/>
                </a:solidFill>
                <a:hlinkClick r:id="rId9"/>
              </a:rPr>
              <a:t>http://</a:t>
            </a:r>
            <a:r>
              <a:rPr lang="ru-RU" dirty="0" smtClean="0">
                <a:solidFill>
                  <a:schemeClr val="hlink"/>
                </a:solidFill>
                <a:hlinkClick r:id="rId9"/>
              </a:rPr>
              <a:t>motanka.kiev.ua/</a:t>
            </a:r>
            <a:endParaRPr lang="ru-RU" dirty="0" smtClean="0">
              <a:solidFill>
                <a:schemeClr val="hlink"/>
              </a:solidFill>
            </a:endParaRPr>
          </a:p>
          <a:p>
            <a:r>
              <a:rPr lang="en-US" u="sng" smtClean="0">
                <a:solidFill>
                  <a:schemeClr val="hlink"/>
                </a:solidFill>
              </a:rPr>
              <a:t>http://motanky.livejournal.com/</a:t>
            </a:r>
            <a:endParaRPr lang="ru-RU" u="sng" dirty="0" smtClean="0">
              <a:solidFill>
                <a:schemeClr val="hlink"/>
              </a:solidFill>
            </a:endParaRPr>
          </a:p>
          <a:p>
            <a:endParaRPr lang="ru-RU" u="sng" dirty="0" smtClean="0">
              <a:solidFill>
                <a:schemeClr val="hlink"/>
              </a:solidFill>
            </a:endParaRPr>
          </a:p>
          <a:p>
            <a:endParaRPr lang="ru-RU" u="sng" dirty="0" smtClean="0">
              <a:solidFill>
                <a:schemeClr val="hlink"/>
              </a:solidFill>
            </a:endParaRPr>
          </a:p>
          <a:p>
            <a:endParaRPr lang="ru-RU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99"/>
            </a:gs>
            <a:gs pos="100000">
              <a:schemeClr val="fol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0"/>
            <a:ext cx="6642100" cy="1128713"/>
          </a:xfrm>
        </p:spPr>
        <p:txBody>
          <a:bodyPr/>
          <a:lstStyle/>
          <a:p>
            <a:pPr algn="r"/>
            <a:r>
              <a:rPr lang="ru-RU" sz="2800" b="1" dirty="0" err="1"/>
              <a:t>Лялька-мотанка</a:t>
            </a:r>
            <a:r>
              <a:rPr lang="ru-RU" sz="2800" b="1" dirty="0"/>
              <a:t> </a:t>
            </a:r>
            <a:r>
              <a:rPr lang="ru-RU" sz="2800" b="1" dirty="0" smtClean="0"/>
              <a:t>- </a:t>
            </a:r>
            <a:r>
              <a:rPr lang="ru-RU" sz="2800" b="1" dirty="0" err="1" smtClean="0"/>
              <a:t>це</a:t>
            </a:r>
            <a:r>
              <a:rPr lang="ru-RU" sz="2800" b="1" dirty="0" smtClean="0"/>
              <a:t> </a:t>
            </a:r>
            <a:r>
              <a:rPr lang="ru-RU" sz="2800" b="1" dirty="0"/>
              <a:t>маленький </a:t>
            </a:r>
            <a:r>
              <a:rPr lang="ru-RU" sz="2800" b="1" dirty="0" err="1"/>
              <a:t>витвір</a:t>
            </a:r>
            <a:r>
              <a:rPr lang="ru-RU" sz="2800" b="1" dirty="0"/>
              <a:t> </a:t>
            </a:r>
            <a:r>
              <a:rPr lang="ru-RU" sz="2800" b="1" dirty="0" err="1"/>
              <a:t>мистецтва</a:t>
            </a:r>
            <a:r>
              <a:rPr lang="ru-RU" sz="2800" b="1" dirty="0"/>
              <a:t>,</a:t>
            </a:r>
            <a:r>
              <a:rPr lang="ru-RU" sz="4000" b="1" dirty="0"/>
              <a:t> 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060848"/>
            <a:ext cx="4500562" cy="428628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sz="2400" dirty="0" err="1" smtClean="0"/>
              <a:t>Назва</a:t>
            </a:r>
            <a:r>
              <a:rPr lang="ru-RU" sz="2400" dirty="0" smtClean="0"/>
              <a:t> </a:t>
            </a:r>
            <a:r>
              <a:rPr lang="ru-RU" sz="2400" dirty="0" err="1"/>
              <a:t>такої</a:t>
            </a:r>
            <a:r>
              <a:rPr lang="ru-RU" sz="2400" dirty="0"/>
              <a:t> ляльки походить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технологічних</a:t>
            </a:r>
            <a:r>
              <a:rPr lang="ru-RU" sz="2400" dirty="0"/>
              <a:t> </a:t>
            </a:r>
            <a:r>
              <a:rPr lang="ru-RU" sz="2400" dirty="0" err="1"/>
              <a:t>особливостей</a:t>
            </a:r>
            <a:r>
              <a:rPr lang="ru-RU" sz="2400" dirty="0"/>
              <a:t>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виготовлення</a:t>
            </a:r>
            <a:r>
              <a:rPr lang="ru-RU" sz="2400" dirty="0"/>
              <a:t>.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деталі</a:t>
            </a:r>
            <a:r>
              <a:rPr lang="ru-RU" sz="2400" dirty="0"/>
              <a:t>  </a:t>
            </a:r>
            <a:r>
              <a:rPr lang="ru-RU" sz="2400" dirty="0" err="1"/>
              <a:t>міцно</a:t>
            </a:r>
            <a:r>
              <a:rPr lang="ru-RU" sz="2400" dirty="0"/>
              <a:t> </a:t>
            </a:r>
            <a:r>
              <a:rPr lang="ru-RU" sz="2400" dirty="0" err="1"/>
              <a:t>примотуються</a:t>
            </a:r>
            <a:r>
              <a:rPr lang="ru-RU" sz="2400" dirty="0"/>
              <a:t> ниткою, </a:t>
            </a:r>
            <a:r>
              <a:rPr lang="ru-RU" sz="2400" dirty="0" err="1"/>
              <a:t>вузлики</a:t>
            </a:r>
            <a:r>
              <a:rPr lang="ru-RU" sz="2400" dirty="0"/>
              <a:t> не </a:t>
            </a:r>
            <a:r>
              <a:rPr lang="ru-RU" sz="2400" dirty="0" err="1"/>
              <a:t>зав’язують</a:t>
            </a:r>
            <a:r>
              <a:rPr lang="ru-RU" sz="2400" dirty="0" smtClean="0"/>
              <a:t>.</a:t>
            </a:r>
            <a:r>
              <a:rPr lang="uk-UA" sz="2400" i="1" dirty="0" smtClean="0"/>
              <a:t> </a:t>
            </a:r>
            <a:r>
              <a:rPr lang="ru-RU" sz="2400" dirty="0" smtClean="0"/>
              <a:t>При </a:t>
            </a:r>
            <a:r>
              <a:rPr lang="ru-RU" sz="2400" dirty="0" err="1" smtClean="0"/>
              <a:t>виготовленні</a:t>
            </a:r>
            <a:r>
              <a:rPr lang="ru-RU" sz="2400" dirty="0" smtClean="0"/>
              <a:t> </a:t>
            </a:r>
            <a:r>
              <a:rPr lang="ru-RU" sz="2400" dirty="0" err="1" smtClean="0"/>
              <a:t>ляльки-мотанки</a:t>
            </a:r>
            <a:r>
              <a:rPr lang="ru-RU" sz="2400" dirty="0" smtClean="0"/>
              <a:t> в </a:t>
            </a:r>
            <a:r>
              <a:rPr lang="ru-RU" sz="2400" dirty="0" err="1" smtClean="0"/>
              <a:t>жодному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разі</a:t>
            </a:r>
            <a:r>
              <a:rPr lang="ru-RU" sz="2400" dirty="0" smtClean="0"/>
              <a:t> не </a:t>
            </a:r>
            <a:r>
              <a:rPr lang="ru-RU" sz="2400" dirty="0" err="1" smtClean="0"/>
              <a:t>використовується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голка</a:t>
            </a:r>
            <a:r>
              <a:rPr lang="ru-RU" sz="2400" dirty="0" smtClean="0"/>
              <a:t>, а </a:t>
            </a:r>
            <a:r>
              <a:rPr lang="ru-RU" sz="2400" dirty="0" err="1" smtClean="0"/>
              <a:t>тільки</a:t>
            </a:r>
            <a:r>
              <a:rPr lang="ru-RU" sz="2400" dirty="0" smtClean="0"/>
              <a:t> нитки </a:t>
            </a:r>
            <a:r>
              <a:rPr lang="ru-RU" sz="2400" dirty="0" err="1" smtClean="0"/>
              <a:t>і</a:t>
            </a:r>
            <a:r>
              <a:rPr lang="ru-RU" sz="2400" dirty="0" smtClean="0"/>
              <a:t> тканина</a:t>
            </a:r>
            <a:r>
              <a:rPr lang="uk-UA" sz="2400" dirty="0" smtClean="0"/>
              <a:t>, бо</a:t>
            </a:r>
            <a:r>
              <a:rPr lang="uk-UA" sz="2400" i="1" dirty="0" smtClean="0"/>
              <a:t> </a:t>
            </a:r>
            <a:r>
              <a:rPr lang="uk-UA" sz="2400" dirty="0" smtClean="0"/>
              <a:t>за віруваннями наших пращурів, можна було образити духів, що опікуються цим амулетом.</a:t>
            </a:r>
            <a:endParaRPr lang="ru-RU" sz="2400" dirty="0"/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ru-RU" sz="2400" dirty="0" err="1"/>
              <a:t>Лялька-мотанка</a:t>
            </a:r>
            <a:r>
              <a:rPr lang="ru-RU" sz="2400" dirty="0"/>
              <a:t> </a:t>
            </a:r>
            <a:r>
              <a:rPr lang="ru-RU" sz="2400" dirty="0" err="1"/>
              <a:t>втілює</a:t>
            </a:r>
            <a:r>
              <a:rPr lang="ru-RU" sz="2400" dirty="0"/>
              <a:t> </a:t>
            </a:r>
            <a:r>
              <a:rPr lang="ru-RU" sz="2400" dirty="0" err="1"/>
              <a:t>ідею</a:t>
            </a:r>
            <a:r>
              <a:rPr lang="ru-RU" sz="2400" dirty="0"/>
              <a:t> </a:t>
            </a:r>
            <a:r>
              <a:rPr lang="ru-RU" sz="2400" dirty="0" err="1"/>
              <a:t>оберегу-захисту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злих</a:t>
            </a:r>
            <a:r>
              <a:rPr lang="ru-RU" sz="2400" dirty="0"/>
              <a:t> сил. Народна лялька </a:t>
            </a:r>
            <a:r>
              <a:rPr lang="ru-RU" sz="2400" dirty="0" err="1"/>
              <a:t>зроблена</a:t>
            </a:r>
            <a:r>
              <a:rPr lang="ru-RU" sz="2400" dirty="0"/>
              <a:t> </a:t>
            </a:r>
            <a:r>
              <a:rPr lang="ru-RU" sz="2400" dirty="0" err="1"/>
              <a:t>власноруч</a:t>
            </a:r>
            <a:r>
              <a:rPr lang="ru-RU" sz="2400" dirty="0"/>
              <a:t> </a:t>
            </a:r>
            <a:r>
              <a:rPr lang="ru-RU" sz="2400" dirty="0" err="1"/>
              <a:t>сповнена</a:t>
            </a:r>
            <a:r>
              <a:rPr lang="ru-RU" sz="2400" dirty="0"/>
              <a:t> </a:t>
            </a:r>
            <a:r>
              <a:rPr lang="ru-RU" sz="2400" dirty="0" err="1"/>
              <a:t>позитивної</a:t>
            </a:r>
            <a:r>
              <a:rPr lang="ru-RU" sz="2400" dirty="0"/>
              <a:t> </a:t>
            </a:r>
            <a:r>
              <a:rPr lang="ru-RU" sz="2400" dirty="0" err="1"/>
              <a:t>енергії</a:t>
            </a:r>
            <a:r>
              <a:rPr lang="ru-RU" sz="2400" dirty="0"/>
              <a:t>, </a:t>
            </a:r>
            <a:r>
              <a:rPr lang="ru-RU" sz="2400" dirty="0" err="1"/>
              <a:t>любові</a:t>
            </a:r>
            <a:r>
              <a:rPr lang="ru-RU" sz="2400" dirty="0"/>
              <a:t> та тепла..</a:t>
            </a:r>
          </a:p>
        </p:txBody>
      </p:sp>
      <p:pic>
        <p:nvPicPr>
          <p:cNvPr id="2058" name="Picture 10" descr="1292424430mo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972049" y="2132856"/>
            <a:ext cx="3847419" cy="2524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FFFF66">
                <a:gamma/>
                <a:shade val="7372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6870700" cy="755650"/>
          </a:xfrm>
        </p:spPr>
        <p:txBody>
          <a:bodyPr/>
          <a:lstStyle/>
          <a:p>
            <a:pPr algn="ctr"/>
            <a:r>
              <a:rPr lang="uk-UA" sz="3200" b="1" dirty="0"/>
              <a:t>Лялька </a:t>
            </a:r>
            <a:r>
              <a:rPr lang="uk-UA" sz="3200" b="1" dirty="0" err="1"/>
              <a:t>-мотанка</a:t>
            </a:r>
            <a:endParaRPr lang="ru-RU" sz="3200" b="1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556792"/>
            <a:ext cx="5214942" cy="48577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300" dirty="0" smtClean="0"/>
              <a:t>     </a:t>
            </a:r>
            <a:r>
              <a:rPr lang="ru-RU" sz="2300" dirty="0" err="1" smtClean="0"/>
              <a:t>Вважають</a:t>
            </a:r>
            <a:r>
              <a:rPr lang="ru-RU" sz="2300" dirty="0"/>
              <a:t>, </a:t>
            </a:r>
            <a:r>
              <a:rPr lang="ru-RU" sz="2300" dirty="0" err="1"/>
              <a:t>що</a:t>
            </a:r>
            <a:r>
              <a:rPr lang="ru-RU" sz="2300" dirty="0"/>
              <a:t> лялька </a:t>
            </a:r>
            <a:r>
              <a:rPr lang="ru-RU" sz="2300" dirty="0" err="1"/>
              <a:t>є</a:t>
            </a:r>
            <a:r>
              <a:rPr lang="ru-RU" sz="2300" dirty="0"/>
              <a:t> </a:t>
            </a:r>
            <a:r>
              <a:rPr lang="ru-RU" sz="2300" dirty="0" err="1" smtClean="0"/>
              <a:t>посередником</a:t>
            </a:r>
            <a:r>
              <a:rPr lang="ru-RU" sz="2300" dirty="0" smtClean="0"/>
              <a:t> </a:t>
            </a:r>
            <a:r>
              <a:rPr lang="ru-RU" sz="2300" dirty="0" err="1" smtClean="0"/>
              <a:t>між</a:t>
            </a:r>
            <a:r>
              <a:rPr lang="ru-RU" sz="2300" dirty="0" smtClean="0"/>
              <a:t> </a:t>
            </a:r>
            <a:r>
              <a:rPr lang="ru-RU" sz="2300" dirty="0" err="1"/>
              <a:t>живими</a:t>
            </a:r>
            <a:r>
              <a:rPr lang="ru-RU" sz="2300" dirty="0"/>
              <a:t> </a:t>
            </a:r>
            <a:r>
              <a:rPr lang="ru-RU" sz="2300" dirty="0" err="1"/>
              <a:t>й</a:t>
            </a:r>
            <a:r>
              <a:rPr lang="ru-RU" sz="2300" dirty="0"/>
              <a:t> </a:t>
            </a:r>
            <a:r>
              <a:rPr lang="ru-RU" sz="2300" dirty="0" err="1"/>
              <a:t>тими</a:t>
            </a:r>
            <a:r>
              <a:rPr lang="ru-RU" sz="2300" dirty="0"/>
              <a:t>, кого на </a:t>
            </a:r>
            <a:r>
              <a:rPr lang="ru-RU" sz="2300" dirty="0" err="1"/>
              <a:t>цьому</a:t>
            </a:r>
            <a:r>
              <a:rPr lang="ru-RU" sz="2300" dirty="0"/>
              <a:t> </a:t>
            </a:r>
            <a:r>
              <a:rPr lang="ru-RU" sz="2300" dirty="0" err="1"/>
              <a:t>світі</a:t>
            </a:r>
            <a:r>
              <a:rPr lang="ru-RU" sz="2300" dirty="0"/>
              <a:t> </a:t>
            </a:r>
            <a:r>
              <a:rPr lang="ru-RU" sz="2300" dirty="0" err="1"/>
              <a:t>вже</a:t>
            </a:r>
            <a:r>
              <a:rPr lang="ru-RU" sz="2300" dirty="0"/>
              <a:t> </a:t>
            </a:r>
            <a:r>
              <a:rPr lang="ru-RU" sz="2300" dirty="0" err="1"/>
              <a:t>чи</a:t>
            </a:r>
            <a:r>
              <a:rPr lang="ru-RU" sz="2300" dirty="0"/>
              <a:t> </a:t>
            </a:r>
            <a:r>
              <a:rPr lang="ru-RU" sz="2300" dirty="0" err="1"/>
              <a:t>ще</a:t>
            </a:r>
            <a:r>
              <a:rPr lang="ru-RU" sz="2300" dirty="0"/>
              <a:t> </a:t>
            </a:r>
            <a:r>
              <a:rPr lang="ru-RU" sz="2300" dirty="0" err="1" smtClean="0"/>
              <a:t>немає</a:t>
            </a:r>
            <a:r>
              <a:rPr lang="ru-RU" sz="2300" dirty="0" smtClean="0"/>
              <a:t>. </a:t>
            </a:r>
            <a:r>
              <a:rPr lang="ru-RU" sz="2400" dirty="0" err="1" smtClean="0"/>
              <a:t>Іграшці</a:t>
            </a:r>
            <a:r>
              <a:rPr lang="ru-RU" sz="2400" dirty="0" smtClean="0"/>
              <a:t> </a:t>
            </a:r>
            <a:r>
              <a:rPr lang="ru-RU" sz="2400" dirty="0" err="1" smtClean="0"/>
              <a:t>надавалося</a:t>
            </a:r>
            <a:r>
              <a:rPr lang="ru-RU" sz="2400" dirty="0" smtClean="0"/>
              <a:t> </a:t>
            </a:r>
            <a:r>
              <a:rPr lang="ru-RU" sz="2400" dirty="0" err="1" smtClean="0"/>
              <a:t>магічне</a:t>
            </a:r>
            <a:r>
              <a:rPr lang="ru-RU" sz="2400" dirty="0" smtClean="0"/>
              <a:t> </a:t>
            </a:r>
            <a:r>
              <a:rPr lang="ru-RU" sz="2400" dirty="0" err="1" smtClean="0"/>
              <a:t>значення</a:t>
            </a:r>
            <a:r>
              <a:rPr lang="ru-RU" sz="2400" dirty="0" smtClean="0"/>
              <a:t>. </a:t>
            </a:r>
            <a:r>
              <a:rPr lang="ru-RU" sz="2400" dirty="0" err="1" smtClean="0"/>
              <a:t>Саморобні</a:t>
            </a:r>
            <a:r>
              <a:rPr lang="ru-RU" sz="2400" dirty="0" smtClean="0"/>
              <a:t> </a:t>
            </a:r>
            <a:r>
              <a:rPr lang="ru-RU" sz="2400" dirty="0" err="1" smtClean="0"/>
              <a:t>ганчіркові</a:t>
            </a:r>
            <a:r>
              <a:rPr lang="ru-RU" sz="2400" dirty="0" smtClean="0"/>
              <a:t> ляльки </a:t>
            </a:r>
            <a:r>
              <a:rPr lang="ru-RU" sz="2400" dirty="0" err="1" smtClean="0"/>
              <a:t>робили</a:t>
            </a:r>
            <a:r>
              <a:rPr lang="ru-RU" sz="2400" dirty="0" smtClean="0"/>
              <a:t> безликими: </a:t>
            </a:r>
            <a:r>
              <a:rPr lang="ru-RU" sz="2400" dirty="0" err="1" smtClean="0"/>
              <a:t>обличчя</a:t>
            </a:r>
            <a:r>
              <a:rPr lang="ru-RU" sz="2400" dirty="0" smtClean="0"/>
              <a:t> </a:t>
            </a:r>
            <a:r>
              <a:rPr lang="ru-RU" sz="2400" dirty="0" err="1" smtClean="0"/>
              <a:t>замінював</a:t>
            </a:r>
            <a:r>
              <a:rPr lang="ru-RU" sz="2400" dirty="0" smtClean="0"/>
              <a:t> узор у </a:t>
            </a:r>
            <a:r>
              <a:rPr lang="ru-RU" sz="2400" dirty="0" err="1" smtClean="0"/>
              <a:t>вигляді</a:t>
            </a:r>
            <a:r>
              <a:rPr lang="ru-RU" sz="2400" dirty="0" smtClean="0"/>
              <a:t> </a:t>
            </a:r>
            <a:r>
              <a:rPr lang="ru-RU" sz="2400" dirty="0" err="1" smtClean="0"/>
              <a:t>хреста</a:t>
            </a:r>
            <a:r>
              <a:rPr lang="ru-RU" sz="2400" dirty="0" smtClean="0"/>
              <a:t>, ромба, квадрата. По </a:t>
            </a:r>
            <a:r>
              <a:rPr lang="ru-RU" sz="2400" dirty="0" err="1" smtClean="0"/>
              <a:t>старовинних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повір</a:t>
            </a:r>
            <a:r>
              <a:rPr lang="en-US" sz="2400" dirty="0" smtClean="0"/>
              <a:t>’</a:t>
            </a:r>
            <a:r>
              <a:rPr lang="ru-RU" sz="2400" dirty="0" smtClean="0"/>
              <a:t>ям, лялька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обличчям</a:t>
            </a:r>
            <a:r>
              <a:rPr lang="ru-RU" sz="2400" dirty="0" smtClean="0"/>
              <a:t> як </a:t>
            </a:r>
            <a:r>
              <a:rPr lang="ru-RU" sz="2400" dirty="0" err="1" smtClean="0"/>
              <a:t>би</a:t>
            </a:r>
            <a:r>
              <a:rPr lang="ru-RU" sz="2400" dirty="0" smtClean="0"/>
              <a:t> </a:t>
            </a:r>
            <a:r>
              <a:rPr lang="ru-RU" sz="2400" dirty="0" err="1" smtClean="0"/>
              <a:t>дивилася</a:t>
            </a:r>
            <a:r>
              <a:rPr lang="ru-RU" sz="2400" dirty="0" smtClean="0"/>
              <a:t> в душу </a:t>
            </a:r>
            <a:r>
              <a:rPr lang="ru-RU" sz="2400" dirty="0" err="1" smtClean="0"/>
              <a:t>і</a:t>
            </a:r>
            <a:r>
              <a:rPr lang="ru-RU" sz="2400" dirty="0" smtClean="0"/>
              <a:t> могла </a:t>
            </a:r>
            <a:r>
              <a:rPr lang="ru-RU" sz="2400" dirty="0" err="1" smtClean="0"/>
              <a:t>нашкодити</a:t>
            </a:r>
            <a:r>
              <a:rPr lang="ru-RU" sz="2400" dirty="0" smtClean="0"/>
              <a:t> </a:t>
            </a:r>
            <a:r>
              <a:rPr lang="ru-RU" sz="2400" dirty="0" err="1" smtClean="0"/>
              <a:t>дитині</a:t>
            </a:r>
            <a:r>
              <a:rPr lang="ru-RU" sz="2400" dirty="0" smtClean="0"/>
              <a:t>,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наврочити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en-US" sz="2400" dirty="0" smtClean="0"/>
              <a:t>    </a:t>
            </a:r>
            <a:r>
              <a:rPr lang="ru-RU" sz="2400" dirty="0" smtClean="0"/>
              <a:t>Тому, безлика лялька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одночасно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оберігом|</a:t>
            </a:r>
            <a:r>
              <a:rPr lang="ru-RU" sz="2400" dirty="0" smtClean="0"/>
              <a:t>.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ru-RU" sz="2300" dirty="0"/>
          </a:p>
        </p:txBody>
      </p:sp>
      <p:pic>
        <p:nvPicPr>
          <p:cNvPr id="49154" name="Picture 2" descr="http://s.citysites.com.ua/upload/pers/16/img/afisha/cisafisha1352102716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692696"/>
            <a:ext cx="3132104" cy="48684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9144000" y="2924944"/>
            <a:ext cx="3771900" cy="3657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642910" y="0"/>
            <a:ext cx="6870700" cy="755650"/>
          </a:xfrm>
        </p:spPr>
        <p:txBody>
          <a:bodyPr/>
          <a:lstStyle/>
          <a:p>
            <a:pPr algn="ctr"/>
            <a:r>
              <a:rPr lang="uk-UA" sz="3200" b="1" dirty="0"/>
              <a:t>Лялька </a:t>
            </a:r>
            <a:r>
              <a:rPr lang="uk-UA" sz="3200" b="1" dirty="0" err="1"/>
              <a:t>-мотанка</a:t>
            </a:r>
            <a:endParaRPr lang="ru-RU" sz="3200" b="1" dirty="0"/>
          </a:p>
        </p:txBody>
      </p:sp>
      <p:pic>
        <p:nvPicPr>
          <p:cNvPr id="7175" name="Picture 7" descr="doll23-425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7544" y="980728"/>
            <a:ext cx="2702911" cy="4171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428992" y="1071546"/>
            <a:ext cx="5000660" cy="5643602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uk-UA" sz="2400" dirty="0"/>
              <a:t>Чи має бути лялька красивою? Ні. Скоріше внутрішньо змістовною, образною, такою, яка б з’єднувала рід та природу, історію та сучасність. Українці вірили, що зробивши ляльку, можна просити у Вищих Сил дощу, гарної днини чи добрих новин. Коли нездужала дитина, батьки спеціально робили ляльку і клали її під подушку або прикріплювали до хворого місця, сподіваючись, що </a:t>
            </a:r>
            <a:r>
              <a:rPr lang="uk-UA" sz="2400" dirty="0" err="1"/>
              <a:t>мотанка</a:t>
            </a:r>
            <a:r>
              <a:rPr lang="uk-UA" sz="2400" dirty="0"/>
              <a:t> перебере на себе недугу.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ru-RU" sz="1400" dirty="0"/>
              <a:t> Лялька </a:t>
            </a:r>
            <a:r>
              <a:rPr lang="ru-RU" sz="1400" dirty="0" err="1"/>
              <a:t>Людмили</a:t>
            </a:r>
            <a:r>
              <a:rPr lang="ru-RU" sz="1400" dirty="0"/>
              <a:t> Тесленко-Пономаренко.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79912" y="1196752"/>
            <a:ext cx="5146476" cy="5860032"/>
          </a:xfrm>
        </p:spPr>
        <p:txBody>
          <a:bodyPr>
            <a:normAutofit fontScale="55000" lnSpcReduction="20000"/>
          </a:bodyPr>
          <a:lstStyle/>
          <a:p>
            <a:r>
              <a:rPr lang="ru-RU" dirty="0" err="1" smtClean="0"/>
              <a:t>Кожна</a:t>
            </a:r>
            <a:r>
              <a:rPr lang="ru-RU" dirty="0" smtClean="0"/>
              <a:t> </a:t>
            </a:r>
            <a:r>
              <a:rPr lang="ru-RU" dirty="0" err="1" smtClean="0"/>
              <a:t>лялька-мотанка</a:t>
            </a:r>
            <a:r>
              <a:rPr lang="ru-RU" dirty="0" smtClean="0"/>
              <a:t> повинна бути </a:t>
            </a:r>
            <a:r>
              <a:rPr lang="ru-RU" dirty="0" err="1" smtClean="0"/>
              <a:t>одягнена</a:t>
            </a:r>
            <a:r>
              <a:rPr lang="ru-RU" dirty="0" smtClean="0"/>
              <a:t> у </a:t>
            </a:r>
            <a:r>
              <a:rPr lang="ru-RU" dirty="0" err="1" smtClean="0"/>
              <a:t>вишиванку</a:t>
            </a:r>
            <a:r>
              <a:rPr lang="ru-RU" dirty="0" smtClean="0"/>
              <a:t> , </a:t>
            </a:r>
            <a:r>
              <a:rPr lang="ru-RU" dirty="0" err="1" smtClean="0"/>
              <a:t>спідницю</a:t>
            </a:r>
            <a:r>
              <a:rPr lang="ru-RU" dirty="0" smtClean="0"/>
              <a:t> та запаску.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елементи</a:t>
            </a:r>
            <a:r>
              <a:rPr lang="ru-RU" dirty="0" smtClean="0"/>
              <a:t> </a:t>
            </a:r>
            <a:r>
              <a:rPr lang="ru-RU" dirty="0" err="1" smtClean="0"/>
              <a:t>підбираються</a:t>
            </a:r>
            <a:r>
              <a:rPr lang="ru-RU" dirty="0" smtClean="0"/>
              <a:t> у </a:t>
            </a:r>
            <a:r>
              <a:rPr lang="ru-RU" dirty="0" err="1" smtClean="0"/>
              <a:t>відповідності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регіональними</a:t>
            </a:r>
            <a:r>
              <a:rPr lang="ru-RU" dirty="0" smtClean="0"/>
              <a:t> та </a:t>
            </a:r>
            <a:r>
              <a:rPr lang="ru-RU" dirty="0" err="1" smtClean="0"/>
              <a:t>географічними</a:t>
            </a:r>
            <a:r>
              <a:rPr lang="ru-RU" dirty="0" smtClean="0"/>
              <a:t> </a:t>
            </a:r>
            <a:r>
              <a:rPr lang="ru-RU" dirty="0" err="1" smtClean="0"/>
              <a:t>особливостями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при </a:t>
            </a:r>
            <a:r>
              <a:rPr lang="ru-RU" dirty="0" err="1" smtClean="0"/>
              <a:t>цьому</a:t>
            </a:r>
            <a:r>
              <a:rPr lang="ru-RU" dirty="0" smtClean="0"/>
              <a:t> </a:t>
            </a:r>
            <a:r>
              <a:rPr lang="ru-RU" dirty="0" err="1" smtClean="0"/>
              <a:t>кожний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предметів</a:t>
            </a:r>
            <a:r>
              <a:rPr lang="ru-RU" dirty="0" smtClean="0"/>
              <a:t> </a:t>
            </a:r>
            <a:r>
              <a:rPr lang="ru-RU" dirty="0" err="1" smtClean="0"/>
              <a:t>одягу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виконує</a:t>
            </a:r>
            <a:r>
              <a:rPr lang="ru-RU" dirty="0" smtClean="0"/>
              <a:t> роль оберега. Так </a:t>
            </a:r>
            <a:r>
              <a:rPr lang="ru-RU" dirty="0" err="1" smtClean="0"/>
              <a:t>наприклад</a:t>
            </a:r>
            <a:r>
              <a:rPr lang="ru-RU" dirty="0" smtClean="0"/>
              <a:t>, </a:t>
            </a:r>
            <a:r>
              <a:rPr lang="ru-RU" dirty="0" err="1" smtClean="0"/>
              <a:t>спідниця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символом </a:t>
            </a:r>
            <a:r>
              <a:rPr lang="ru-RU" dirty="0" err="1" smtClean="0"/>
              <a:t>землі</a:t>
            </a:r>
            <a:r>
              <a:rPr lang="ru-RU" dirty="0" smtClean="0"/>
              <a:t>, сорочка </a:t>
            </a:r>
            <a:r>
              <a:rPr lang="ru-RU" dirty="0" err="1" smtClean="0"/>
              <a:t>позначає</a:t>
            </a:r>
            <a:r>
              <a:rPr lang="ru-RU" dirty="0" smtClean="0"/>
              <a:t> три </a:t>
            </a:r>
            <a:r>
              <a:rPr lang="ru-RU" dirty="0" err="1" smtClean="0"/>
              <a:t>життєві</a:t>
            </a:r>
            <a:r>
              <a:rPr lang="ru-RU" dirty="0" smtClean="0"/>
              <a:t> </a:t>
            </a:r>
            <a:r>
              <a:rPr lang="ru-RU" dirty="0" err="1" smtClean="0"/>
              <a:t>часи</a:t>
            </a:r>
            <a:r>
              <a:rPr lang="ru-RU" dirty="0" smtClean="0"/>
              <a:t> - </a:t>
            </a:r>
            <a:r>
              <a:rPr lang="ru-RU" dirty="0" err="1" smtClean="0"/>
              <a:t>минуле</a:t>
            </a:r>
            <a:r>
              <a:rPr lang="ru-RU" dirty="0" smtClean="0"/>
              <a:t>, </a:t>
            </a:r>
            <a:r>
              <a:rPr lang="ru-RU" dirty="0" err="1" smtClean="0"/>
              <a:t>теперішнє</a:t>
            </a:r>
            <a:r>
              <a:rPr lang="ru-RU" dirty="0" smtClean="0"/>
              <a:t> та </a:t>
            </a:r>
            <a:r>
              <a:rPr lang="ru-RU" dirty="0" err="1" smtClean="0"/>
              <a:t>майбутнє</a:t>
            </a:r>
            <a:r>
              <a:rPr lang="ru-RU" dirty="0" smtClean="0"/>
              <a:t>. </a:t>
            </a:r>
            <a:r>
              <a:rPr lang="ru-RU" dirty="0" err="1" smtClean="0"/>
              <a:t>Обов'язковими</a:t>
            </a:r>
            <a:r>
              <a:rPr lang="ru-RU" dirty="0" smtClean="0"/>
              <a:t> </a:t>
            </a:r>
            <a:r>
              <a:rPr lang="ru-RU" dirty="0" err="1" smtClean="0"/>
              <a:t>вважались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такі</a:t>
            </a:r>
            <a:r>
              <a:rPr lang="ru-RU" dirty="0" smtClean="0"/>
              <a:t> </a:t>
            </a:r>
            <a:r>
              <a:rPr lang="ru-RU" dirty="0" err="1" smtClean="0"/>
              <a:t>атрибути</a:t>
            </a:r>
            <a:r>
              <a:rPr lang="ru-RU" dirty="0" smtClean="0"/>
              <a:t>, як </a:t>
            </a:r>
            <a:r>
              <a:rPr lang="ru-RU" dirty="0" err="1" smtClean="0"/>
              <a:t>різні</a:t>
            </a:r>
            <a:r>
              <a:rPr lang="ru-RU" dirty="0" smtClean="0"/>
              <a:t> </a:t>
            </a:r>
            <a:r>
              <a:rPr lang="ru-RU" dirty="0" err="1" smtClean="0"/>
              <a:t>барвисті</a:t>
            </a:r>
            <a:r>
              <a:rPr lang="ru-RU" dirty="0" smtClean="0"/>
              <a:t> та </a:t>
            </a:r>
            <a:r>
              <a:rPr lang="ru-RU" dirty="0" err="1" smtClean="0"/>
              <a:t>кольорові</a:t>
            </a:r>
            <a:r>
              <a:rPr lang="ru-RU" dirty="0" smtClean="0"/>
              <a:t> </a:t>
            </a:r>
            <a:r>
              <a:rPr lang="ru-RU" dirty="0" err="1" smtClean="0"/>
              <a:t>намиста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вишиванки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персоніфікували</a:t>
            </a:r>
            <a:r>
              <a:rPr lang="ru-RU" dirty="0" smtClean="0"/>
              <a:t> </a:t>
            </a:r>
            <a:r>
              <a:rPr lang="ru-RU" dirty="0" err="1" smtClean="0"/>
              <a:t>благополуччя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достаток. І </a:t>
            </a:r>
            <a:r>
              <a:rPr lang="ru-RU" dirty="0" err="1" smtClean="0"/>
              <a:t>звичайно</a:t>
            </a:r>
            <a:r>
              <a:rPr lang="ru-RU" dirty="0" smtClean="0"/>
              <a:t>, </a:t>
            </a:r>
            <a:r>
              <a:rPr lang="ru-RU" dirty="0" err="1" smtClean="0"/>
              <a:t>невід’ємним</a:t>
            </a:r>
            <a:r>
              <a:rPr lang="ru-RU" dirty="0" smtClean="0"/>
              <a:t> </a:t>
            </a:r>
            <a:r>
              <a:rPr lang="ru-RU" dirty="0" err="1" smtClean="0"/>
              <a:t>елементом</a:t>
            </a:r>
            <a:r>
              <a:rPr lang="ru-RU" dirty="0" smtClean="0"/>
              <a:t> </a:t>
            </a:r>
            <a:r>
              <a:rPr lang="ru-RU" dirty="0" err="1" smtClean="0"/>
              <a:t>одягу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головний</a:t>
            </a:r>
            <a:r>
              <a:rPr lang="ru-RU" dirty="0" smtClean="0"/>
              <a:t> </a:t>
            </a:r>
            <a:r>
              <a:rPr lang="ru-RU" dirty="0" err="1" smtClean="0"/>
              <a:t>убір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могла бути шапка, </a:t>
            </a:r>
            <a:r>
              <a:rPr lang="ru-RU" dirty="0" err="1" smtClean="0"/>
              <a:t>хустка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небудь</a:t>
            </a:r>
            <a:r>
              <a:rPr lang="ru-RU" dirty="0" smtClean="0"/>
              <a:t> </a:t>
            </a:r>
            <a:r>
              <a:rPr lang="ru-RU" dirty="0" err="1" smtClean="0"/>
              <a:t>інше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головний</a:t>
            </a:r>
            <a:r>
              <a:rPr lang="ru-RU" dirty="0" smtClean="0"/>
              <a:t> </a:t>
            </a:r>
            <a:r>
              <a:rPr lang="ru-RU" dirty="0" err="1" smtClean="0"/>
              <a:t>убір</a:t>
            </a:r>
            <a:r>
              <a:rPr lang="ru-RU" dirty="0" smtClean="0"/>
              <a:t> </a:t>
            </a:r>
            <a:r>
              <a:rPr lang="ru-RU" dirty="0" err="1" smtClean="0"/>
              <a:t>обов'язково</a:t>
            </a:r>
            <a:r>
              <a:rPr lang="ru-RU" dirty="0" smtClean="0"/>
              <a:t> повинен </a:t>
            </a:r>
            <a:r>
              <a:rPr lang="ru-RU" dirty="0" err="1" smtClean="0"/>
              <a:t>був</a:t>
            </a:r>
            <a:r>
              <a:rPr lang="ru-RU" dirty="0" smtClean="0"/>
              <a:t> бути </a:t>
            </a:r>
            <a:r>
              <a:rPr lang="ru-RU" dirty="0" err="1" smtClean="0"/>
              <a:t>присутнім</a:t>
            </a:r>
            <a:r>
              <a:rPr lang="ru-RU" dirty="0" smtClean="0"/>
              <a:t> на </a:t>
            </a:r>
            <a:r>
              <a:rPr lang="ru-RU" dirty="0" err="1" smtClean="0"/>
              <a:t>ляльці</a:t>
            </a:r>
            <a:r>
              <a:rPr lang="ru-RU" dirty="0" smtClean="0"/>
              <a:t>, тому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символізує</a:t>
            </a:r>
            <a:r>
              <a:rPr lang="ru-RU" dirty="0" smtClean="0"/>
              <a:t> </a:t>
            </a:r>
            <a:r>
              <a:rPr lang="ru-RU" dirty="0" err="1" smtClean="0"/>
              <a:t>зв'язок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небом. </a:t>
            </a:r>
            <a:r>
              <a:rPr lang="uk-UA" dirty="0" smtClean="0"/>
              <a:t>На фазі наростання місяця виготовляли ляльку на достаток, плодючість, на місяць у повені – для успіху та сімейного щастя, на фазі спадання робилася лялька як захист від різних проблем та болячок.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://os1.i.ua/3/6/7980429_bb4a42ca.jpg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08720"/>
            <a:ext cx="2693675" cy="4612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374402" y="0"/>
            <a:ext cx="1848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Одяг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6632"/>
            <a:ext cx="6838528" cy="864096"/>
          </a:xfrm>
        </p:spPr>
        <p:txBody>
          <a:bodyPr/>
          <a:lstStyle/>
          <a:p>
            <a:pPr algn="ctr"/>
            <a:r>
              <a:rPr dirty="0" lang="ru-RU" smtClean="0"/>
              <a:t>Обрядов</a:t>
            </a:r>
            <a:r>
              <a:rPr dirty="0" err="1" lang="en-US" smtClean="0"/>
              <a:t>i</a:t>
            </a:r>
            <a:r>
              <a:rPr dirty="0" lang="ru-RU" smtClean="0"/>
              <a:t> </a:t>
            </a:r>
            <a:r>
              <a:rPr dirty="0" err="1" lang="ru-RU" smtClean="0"/>
              <a:t>зразки</a:t>
            </a:r>
            <a:r>
              <a:rPr dirty="0" lang="ru-RU" smtClean="0"/>
              <a:t> </a:t>
            </a:r>
            <a:r>
              <a:rPr dirty="0" err="1" lang="ru-RU" smtClean="0"/>
              <a:t>ляльок</a:t>
            </a:r>
            <a:endParaRPr dirty="0" lang="ru-RU"/>
          </a:p>
        </p:txBody>
      </p:sp>
      <p:pic>
        <p:nvPicPr>
          <p:cNvPr descr="http://www.vushivka.com.ua/sites/default/files/imgfield/Kykla%20motanka%2026.jpg" id="54274" name="Picture 2">
            <a:hlinkClick r:id="rId2"/>
          </p:cNvPr>
          <p:cNvPicPr>
            <a:picLocks noChangeArrowheads="1" noChangeAspect="1"/>
          </p:cNvPicPr>
          <p:nvPr/>
        </p:nvPicPr>
        <p:blipFill>
          <a:blip cstate="print" r:embed="rId3"/>
          <a:srcRect b="25"/>
          <a:stretch>
            <a:fillRect/>
          </a:stretch>
        </p:blipFill>
        <p:spPr bwMode="auto">
          <a:xfrm>
            <a:off x="2411760" y="1124744"/>
            <a:ext cx="3456384" cy="4957193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1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11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116632"/>
            <a:ext cx="6870700" cy="900113"/>
          </a:xfrm>
        </p:spPr>
        <p:txBody>
          <a:bodyPr/>
          <a:lstStyle/>
          <a:p>
            <a:pPr algn="ctr"/>
            <a:r>
              <a:rPr lang="ru-RU" sz="3200" b="1" dirty="0" err="1">
                <a:solidFill>
                  <a:schemeClr val="bg1"/>
                </a:solidFill>
              </a:rPr>
              <a:t>Вузликова</a:t>
            </a:r>
            <a:r>
              <a:rPr lang="ru-RU" sz="3200" b="1" dirty="0">
                <a:solidFill>
                  <a:schemeClr val="bg1"/>
                </a:solidFill>
              </a:rPr>
              <a:t> – лялька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412776"/>
            <a:ext cx="4245052" cy="4786346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dirty="0" err="1">
                <a:solidFill>
                  <a:schemeClr val="bg1"/>
                </a:solidFill>
              </a:rPr>
              <a:t>Таку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назву</a:t>
            </a:r>
            <a:r>
              <a:rPr lang="ru-RU" dirty="0">
                <a:solidFill>
                  <a:schemeClr val="bg1"/>
                </a:solidFill>
              </a:rPr>
              <a:t> лялька </a:t>
            </a:r>
            <a:r>
              <a:rPr lang="ru-RU" dirty="0" err="1">
                <a:solidFill>
                  <a:schemeClr val="bg1"/>
                </a:solidFill>
              </a:rPr>
              <a:t>отримала</a:t>
            </a:r>
            <a:r>
              <a:rPr lang="ru-RU" dirty="0">
                <a:solidFill>
                  <a:schemeClr val="bg1"/>
                </a:solidFill>
              </a:rPr>
              <a:t> тому, </a:t>
            </a:r>
            <a:r>
              <a:rPr lang="ru-RU" dirty="0" err="1">
                <a:solidFill>
                  <a:schemeClr val="bg1"/>
                </a:solidFill>
              </a:rPr>
              <a:t>що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під</a:t>
            </a:r>
            <a:r>
              <a:rPr lang="ru-RU" dirty="0">
                <a:solidFill>
                  <a:schemeClr val="bg1"/>
                </a:solidFill>
              </a:rPr>
              <a:t> час </a:t>
            </a:r>
            <a:r>
              <a:rPr lang="ru-RU" dirty="0" err="1">
                <a:solidFill>
                  <a:schemeClr val="bg1"/>
                </a:solidFill>
              </a:rPr>
              <a:t>її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виготовлення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елементи</a:t>
            </a:r>
            <a:r>
              <a:rPr lang="ru-RU" dirty="0">
                <a:solidFill>
                  <a:schemeClr val="bg1"/>
                </a:solidFill>
              </a:rPr>
              <a:t> та </a:t>
            </a:r>
            <a:r>
              <a:rPr lang="ru-RU" dirty="0" err="1">
                <a:solidFill>
                  <a:schemeClr val="bg1"/>
                </a:solidFill>
              </a:rPr>
              <a:t>деталі</a:t>
            </a:r>
            <a:r>
              <a:rPr lang="ru-RU" dirty="0">
                <a:solidFill>
                  <a:schemeClr val="bg1"/>
                </a:solidFill>
              </a:rPr>
              <a:t> не </a:t>
            </a:r>
            <a:r>
              <a:rPr lang="ru-RU" dirty="0" err="1">
                <a:solidFill>
                  <a:schemeClr val="bg1"/>
                </a:solidFill>
              </a:rPr>
              <a:t>тільки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міцно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примотуються</a:t>
            </a:r>
            <a:r>
              <a:rPr lang="ru-RU" dirty="0">
                <a:solidFill>
                  <a:schemeClr val="bg1"/>
                </a:solidFill>
              </a:rPr>
              <a:t> ниткою </a:t>
            </a:r>
            <a:r>
              <a:rPr lang="ru-RU" dirty="0" err="1">
                <a:solidFill>
                  <a:schemeClr val="bg1"/>
                </a:solidFill>
              </a:rPr>
              <a:t>але</a:t>
            </a:r>
            <a:r>
              <a:rPr lang="ru-RU" dirty="0">
                <a:solidFill>
                  <a:schemeClr val="bg1"/>
                </a:solidFill>
              </a:rPr>
              <a:t> нитку </a:t>
            </a:r>
            <a:r>
              <a:rPr lang="ru-RU" dirty="0" err="1">
                <a:solidFill>
                  <a:schemeClr val="bg1"/>
                </a:solidFill>
              </a:rPr>
              <a:t>ще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зав’язують</a:t>
            </a:r>
            <a:r>
              <a:rPr lang="ru-RU" dirty="0">
                <a:solidFill>
                  <a:schemeClr val="bg1"/>
                </a:solidFill>
              </a:rPr>
              <a:t> на </a:t>
            </a:r>
            <a:r>
              <a:rPr lang="ru-RU" dirty="0" err="1">
                <a:solidFill>
                  <a:schemeClr val="bg1"/>
                </a:solidFill>
              </a:rPr>
              <a:t>вузлик</a:t>
            </a:r>
            <a:r>
              <a:rPr lang="ru-RU" dirty="0" smtClean="0"/>
              <a:t>.</a:t>
            </a:r>
            <a:r>
              <a:rPr lang="uk-UA" dirty="0" smtClean="0"/>
              <a:t> </a:t>
            </a:r>
            <a:r>
              <a:rPr lang="uk-UA" dirty="0" smtClean="0">
                <a:solidFill>
                  <a:schemeClr val="bg1"/>
                </a:solidFill>
              </a:rPr>
              <a:t>Можна було робити непарну кількість вузликів ( найчастіше три рази). Які примовляння проговорювалися Під час зав’язування вузликів проговорювалися примовляння(на щастя, на долю, на добробут…)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FontTx/>
              <a:buNone/>
            </a:pPr>
            <a:endParaRPr lang="ru-RU" dirty="0"/>
          </a:p>
        </p:txBody>
      </p:sp>
      <p:pic>
        <p:nvPicPr>
          <p:cNvPr id="20488" name="Picture 8" descr="mot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364088" y="1124744"/>
            <a:ext cx="2924968" cy="49060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1223</TotalTime>
  <Words>1412</Words>
  <Application>Microsoft Office PowerPoint</Application>
  <PresentationFormat>Экран (4:3)</PresentationFormat>
  <Paragraphs>104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Лялька прадідів забута - це дорога у майбутнє.</vt:lpstr>
      <vt:lpstr>«Наш оберег ішов з землі,  Коли нас скіфами ще звали.  І талісман той берегли,  І щастя в доленьці шукали.»  О О. Онищенко </vt:lpstr>
      <vt:lpstr>Лялька -мотанка</vt:lpstr>
      <vt:lpstr>Лялька-мотанка - це маленький витвір мистецтва, </vt:lpstr>
      <vt:lpstr>Лялька -мотанка</vt:lpstr>
      <vt:lpstr>Лялька -мотанка</vt:lpstr>
      <vt:lpstr>Слайд 7</vt:lpstr>
      <vt:lpstr>Обрядовi зразки ляльок</vt:lpstr>
      <vt:lpstr>Вузликова – лялька</vt:lpstr>
      <vt:lpstr>НЕМОВЛЯ, ПЕленашка</vt:lpstr>
      <vt:lpstr>Зерновушка, круп’яничка</vt:lpstr>
      <vt:lpstr>весільні</vt:lpstr>
      <vt:lpstr>Лялька-наречена</vt:lpstr>
      <vt:lpstr>молодята</vt:lpstr>
      <vt:lpstr>нерозлуники</vt:lpstr>
      <vt:lpstr>Трав'яниця</vt:lpstr>
      <vt:lpstr>Берегиня</vt:lpstr>
      <vt:lpstr>Лялька – Багаторучиця</vt:lpstr>
      <vt:lpstr>Мати з дитиною</vt:lpstr>
      <vt:lpstr>Лялька -мотанка</vt:lpstr>
      <vt:lpstr>Вбрання</vt:lpstr>
      <vt:lpstr>Одяг</vt:lpstr>
      <vt:lpstr>Ксеня і Квітка</vt:lpstr>
      <vt:lpstr>Значення матеріалів</vt:lpstr>
      <vt:lpstr>Значення кольорів</vt:lpstr>
      <vt:lpstr>Забава</vt:lpstr>
      <vt:lpstr>Маківка</vt:lpstr>
      <vt:lpstr>Христина</vt:lpstr>
      <vt:lpstr>Лялька -мотанка</vt:lpstr>
      <vt:lpstr>Слайд 30</vt:lpstr>
      <vt:lpstr>Література і матеріали з  інтернету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лялька-мотанка</dc:title>
  <dc:creator>PC</dc:creator>
  <cp:lastModifiedBy>Дом</cp:lastModifiedBy>
  <cp:revision>89</cp:revision>
  <dcterms:created xsi:type="dcterms:W3CDTF">2011-01-14T17:15:44Z</dcterms:created>
  <dcterms:modified xsi:type="dcterms:W3CDTF">2014-08-02T12:32:23Z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1562068</vt:lpwstr>
  </property>
  <property fmtid="{D5CDD505-2E9C-101B-9397-08002B2CF9AE}" name="NXPowerLiteVersion" pid="3">
    <vt:lpwstr>D4.1.4</vt:lpwstr>
  </property>
</Properties>
</file>