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07" d="100"/>
          <a:sy n="107" d="100"/>
        </p:scale>
        <p:origin x="-16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0"/>
            <a:lum/>
          </a:blip>
          <a:srcRect/>
          <a:stretch>
            <a:fillRect l="-2000" t="-2000" r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441583"/>
          </a:xfrm>
        </p:spPr>
        <p:txBody>
          <a:bodyPr>
            <a:noAutofit/>
          </a:bodyPr>
          <a:lstStyle/>
          <a:p>
            <a:r>
              <a:rPr lang="uk-UA" sz="95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Оздоблення клумб пластиковими пляшками</a:t>
            </a:r>
            <a:endParaRPr lang="ru-RU" sz="95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6929454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утилізації сміття є актуальною в 21 столітті</a:t>
            </a: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7e4a86c858_1358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2714620"/>
            <a:ext cx="4738698" cy="3159132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3576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Оздоблення клумб пластиковими пляшками є цікавим, неординарним, дешевим та доступним способом прикрасити свою клумбу.</a:t>
            </a: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ograzhdenija-dlja-klumb-svoimi-rukami-landshaftnyj_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714356"/>
            <a:ext cx="3564691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ograzhdenija-dlja-klumb-svoimi-rukami-landshaftnyj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714356"/>
            <a:ext cx="3864246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7962108" cy="165618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Захоплюючим та доступним є декорування пляшок за допомогою фарби. </a:t>
            </a: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2204864"/>
            <a:ext cx="4248472" cy="295232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39881">
            <a:off x="385119" y="2779880"/>
            <a:ext cx="3443966" cy="3312368"/>
          </a:xfrm>
        </p:spPr>
      </p:pic>
    </p:spTree>
    <p:extLst>
      <p:ext uri="{BB962C8B-B14F-4D97-AF65-F5344CB8AC3E}">
        <p14:creationId xmlns:p14="http://schemas.microsoft.com/office/powerpoint/2010/main" xmlns="" val="736262537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08720"/>
            <a:ext cx="7553598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Вирізання – ще один легкий спосіб покращення зовнішнього вигляду пляшки.</a:t>
            </a: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4546" y="2500306"/>
            <a:ext cx="5000660" cy="3913996"/>
          </a:xfrm>
        </p:spPr>
      </p:pic>
    </p:spTree>
    <p:extLst>
      <p:ext uri="{BB962C8B-B14F-4D97-AF65-F5344CB8AC3E}">
        <p14:creationId xmlns:p14="http://schemas.microsoft.com/office/powerpoint/2010/main" xmlns="" val="232523481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23737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вас за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багато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накопичилося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багато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одноманітних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пляшок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 з них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зробити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альтанку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квіткові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кашпо</a:t>
            </a: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143248"/>
            <a:ext cx="4038600" cy="269432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6314" y="3143248"/>
            <a:ext cx="4038600" cy="2694323"/>
          </a:xfrm>
        </p:spPr>
      </p:pic>
    </p:spTree>
    <p:extLst>
      <p:ext uri="{BB962C8B-B14F-4D97-AF65-F5344CB8AC3E}">
        <p14:creationId xmlns:p14="http://schemas.microsoft.com/office/powerpoint/2010/main" xmlns="" val="2372030691"/>
      </p:ext>
    </p:extLst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268760"/>
            <a:ext cx="7839920" cy="43691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вам не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вистачає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часу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доглядати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клумбою, всю клумбу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зробити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пластикових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пляшок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8048" y="2780928"/>
            <a:ext cx="5328592" cy="37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2747666"/>
      </p:ext>
    </p:extLst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 можна зробити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годівницю</a:t>
            </a:r>
            <a:r>
              <a:rPr lang="ru-RU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птахів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пляшки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4012" y="1639094"/>
            <a:ext cx="5895975" cy="4448175"/>
          </a:xfrm>
        </p:spPr>
      </p:pic>
    </p:spTree>
    <p:extLst>
      <p:ext uri="{BB962C8B-B14F-4D97-AF65-F5344CB8AC3E}">
        <p14:creationId xmlns:p14="http://schemas.microsoft.com/office/powerpoint/2010/main" xmlns="" val="2369923778"/>
      </p:ext>
    </p:extLst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D9E8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96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Оздоблення клумб пластиковими пляшками</vt:lpstr>
      <vt:lpstr>Проблема утилізації сміття є актуальною в 21 столітті</vt:lpstr>
      <vt:lpstr>Оздоблення клумб пластиковими пляшками є цікавим, неординарним, дешевим та доступним способом прикрасити свою клумбу.</vt:lpstr>
      <vt:lpstr>Захоплюючим та доступним є декорування пляшок за допомогою фарби. </vt:lpstr>
      <vt:lpstr>Вирізання – ще один легкий спосіб покращення зовнішнього вигляду пляшки.</vt:lpstr>
      <vt:lpstr>Якщо у вас за багато років накопичилося багато одноманітних пляшок то з них можна зробити альтанку або ж квіткові кашпо.</vt:lpstr>
      <vt:lpstr>Якщо вам не вистачає часу доглядати за клумбою, всю клумбу можна зробити з пластикових пляшок. </vt:lpstr>
      <vt:lpstr>Також можна зробити годівницю для птахів з пляшки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Оздоблення клумб пластиковими пляшками</dc:title>
  <dc:creator>Администратор</dc:creator>
  <cp:lastModifiedBy>User</cp:lastModifiedBy>
  <cp:revision>32</cp:revision>
  <dcterms:created xsi:type="dcterms:W3CDTF">2014-09-15T19:05:32Z</dcterms:created>
  <dcterms:modified xsi:type="dcterms:W3CDTF">2014-10-27T18:22:37Z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473508</vt:lpwstr>
  </property>
  <property fmtid="{D5CDD505-2E9C-101B-9397-08002B2CF9AE}" name="NXPowerLiteVersion" pid="3">
    <vt:lpwstr>D4.1.4</vt:lpwstr>
  </property>
</Properties>
</file>