
<file path=[Content_Types].xml><?xml version="1.0" encoding="utf-8"?>
<Types xmlns="http://schemas.openxmlformats.org/package/2006/content-types">
  <Default ContentType="image/png" Extension="png"/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handoutMaster+xml" PartName="/ppt/handoutMasters/handout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8"/>
  </p:handoutMasterIdLst>
  <p:sldIdLst>
    <p:sldId id="256" r:id="rId2"/>
    <p:sldId id="257" r:id="rId3"/>
    <p:sldId id="259" r:id="rId4"/>
    <p:sldId id="263" r:id="rId5"/>
    <p:sldId id="260" r:id="rId6"/>
    <p:sldId id="261" r:id="rId7"/>
    <p:sldId id="262" r:id="rId8"/>
    <p:sldId id="264" r:id="rId9"/>
    <p:sldId id="270" r:id="rId10"/>
    <p:sldId id="265" r:id="rId11"/>
    <p:sldId id="266" r:id="rId12"/>
    <p:sldId id="267" r:id="rId13"/>
    <p:sldId id="268" r:id="rId14"/>
    <p:sldId id="271" r:id="rId15"/>
    <p:sldId id="269" r:id="rId16"/>
    <p:sldId id="272" r:id="rId17"/>
  </p:sldIdLst>
  <p:sldSz cx="9144000" cy="6858000" type="screen4x3"/>
  <p:notesSz cx="7110413" cy="102457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CC00"/>
    <a:srgbClr val="FF9933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21" autoAdjust="0"/>
    <p:restoredTop sz="94660"/>
  </p:normalViewPr>
  <p:slideViewPr>
    <p:cSldViewPr>
      <p:cViewPr varScale="1">
        <p:scale>
          <a:sx n="69" d="100"/>
          <a:sy n="69" d="100"/>
        </p:scale>
        <p:origin x="-132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040" y="-90"/>
      </p:cViewPr>
      <p:guideLst>
        <p:guide orient="horz" pos="3228"/>
        <p:guide pos="22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81179" cy="512286"/>
          </a:xfrm>
          <a:prstGeom prst="rect">
            <a:avLst/>
          </a:prstGeom>
        </p:spPr>
        <p:txBody>
          <a:bodyPr vert="horz" lIns="94439" tIns="47220" rIns="94439" bIns="472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4027589" y="0"/>
            <a:ext cx="3081179" cy="512286"/>
          </a:xfrm>
          <a:prstGeom prst="rect">
            <a:avLst/>
          </a:prstGeom>
        </p:spPr>
        <p:txBody>
          <a:bodyPr vert="horz" lIns="94439" tIns="47220" rIns="94439" bIns="47220" rtlCol="0"/>
          <a:lstStyle>
            <a:lvl1pPr algn="r">
              <a:defRPr sz="1200"/>
            </a:lvl1pPr>
          </a:lstStyle>
          <a:p>
            <a:fld id="{E4FA76F1-4374-4CDF-9E22-71BC2E632903}" type="datetimeFigureOut">
              <a:rPr lang="ru-RU" smtClean="0"/>
              <a:t>07.12.2014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731661"/>
            <a:ext cx="3081179" cy="512286"/>
          </a:xfrm>
          <a:prstGeom prst="rect">
            <a:avLst/>
          </a:prstGeom>
        </p:spPr>
        <p:txBody>
          <a:bodyPr vert="horz" lIns="94439" tIns="47220" rIns="94439" bIns="472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4027589" y="9731661"/>
            <a:ext cx="3081179" cy="512286"/>
          </a:xfrm>
          <a:prstGeom prst="rect">
            <a:avLst/>
          </a:prstGeom>
        </p:spPr>
        <p:txBody>
          <a:bodyPr vert="horz" lIns="94439" tIns="47220" rIns="94439" bIns="47220" rtlCol="0" anchor="b"/>
          <a:lstStyle>
            <a:lvl1pPr algn="r">
              <a:defRPr sz="1200"/>
            </a:lvl1pPr>
          </a:lstStyle>
          <a:p>
            <a:fld id="{72306374-D070-402C-98B6-854F64432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35954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F8E8-24A7-45ED-8C07-F9FC132D2DA2}" type="datetimeFigureOut">
              <a:rPr lang="ru-RU" smtClean="0"/>
              <a:t>07.12.2014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2DFE5-312D-4B6D-A702-6906341E3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5506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F8E8-24A7-45ED-8C07-F9FC132D2DA2}" type="datetimeFigureOut">
              <a:rPr lang="ru-RU" smtClean="0"/>
              <a:t>07.12.2014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2DFE5-312D-4B6D-A702-6906341E3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2405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F8E8-24A7-45ED-8C07-F9FC132D2DA2}" type="datetimeFigureOut">
              <a:rPr lang="ru-RU" smtClean="0"/>
              <a:t>07.12.2014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2DFE5-312D-4B6D-A702-6906341E3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0835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F8E8-24A7-45ED-8C07-F9FC132D2DA2}" type="datetimeFigureOut">
              <a:rPr lang="ru-RU" smtClean="0"/>
              <a:t>07.12.2014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2DFE5-312D-4B6D-A702-6906341E3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137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F8E8-24A7-45ED-8C07-F9FC132D2DA2}" type="datetimeFigureOut">
              <a:rPr lang="ru-RU" smtClean="0"/>
              <a:t>07.12.2014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2DFE5-312D-4B6D-A702-6906341E3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0615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F8E8-24A7-45ED-8C07-F9FC132D2DA2}" type="datetimeFigureOut">
              <a:rPr lang="ru-RU" smtClean="0"/>
              <a:t>07.12.2014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2DFE5-312D-4B6D-A702-6906341E3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9897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F8E8-24A7-45ED-8C07-F9FC132D2DA2}" type="datetimeFigureOut">
              <a:rPr lang="ru-RU" smtClean="0"/>
              <a:t>07.12.2014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2DFE5-312D-4B6D-A702-6906341E3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6526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F8E8-24A7-45ED-8C07-F9FC132D2DA2}" type="datetimeFigureOut">
              <a:rPr lang="ru-RU" smtClean="0"/>
              <a:t>07.12.2014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2DFE5-312D-4B6D-A702-6906341E3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8841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F8E8-24A7-45ED-8C07-F9FC132D2DA2}" type="datetimeFigureOut">
              <a:rPr lang="ru-RU" smtClean="0"/>
              <a:t>07.12.2014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2DFE5-312D-4B6D-A702-6906341E3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1015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F8E8-24A7-45ED-8C07-F9FC132D2DA2}" type="datetimeFigureOut">
              <a:rPr lang="ru-RU" smtClean="0"/>
              <a:t>07.12.2014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2DFE5-312D-4B6D-A702-6906341E3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4804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F8E8-24A7-45ED-8C07-F9FC132D2DA2}" type="datetimeFigureOut">
              <a:rPr lang="ru-RU" smtClean="0"/>
              <a:t>07.12.2014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2DFE5-312D-4B6D-A702-6906341E3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8595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D0F8E8-24A7-45ED-8C07-F9FC132D2DA2}" type="datetimeFigureOut">
              <a:rPr lang="ru-RU" smtClean="0"/>
              <a:t>07.12.2014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2DFE5-312D-4B6D-A702-6906341E3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6958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3" Target="../media/image2.jpeg" Type="http://schemas.openxmlformats.org/officeDocument/2006/relationships/image"/><Relationship Id="rId2" Target="../media/image1.jpeg" Type="http://schemas.openxmlformats.org/officeDocument/2006/relationships/image"/><Relationship Id="rId1" Target="../slideLayouts/slideLayout4.xml" Type="http://schemas.openxmlformats.org/officeDocument/2006/relationships/slideLayout"/><Relationship Id="rId4" Target="../media/image3.jpeg" Type="http://schemas.openxmlformats.org/officeDocument/2006/relationships/image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 ?><Relationships xmlns="http://schemas.openxmlformats.org/package/2006/relationships"><Relationship Id="rId8" Target="../media/image11.jpeg" Type="http://schemas.openxmlformats.org/officeDocument/2006/relationships/image"/><Relationship Id="rId13" Target="../media/image16.jpeg" Type="http://schemas.openxmlformats.org/officeDocument/2006/relationships/image"/><Relationship Id="rId3" Target="../media/image6.jpeg" Type="http://schemas.openxmlformats.org/officeDocument/2006/relationships/image"/><Relationship Id="rId7" Target="../media/image10.jpeg" Type="http://schemas.openxmlformats.org/officeDocument/2006/relationships/image"/><Relationship Id="rId12" Target="../media/image15.jpeg" Type="http://schemas.openxmlformats.org/officeDocument/2006/relationships/image"/><Relationship Id="rId2" Target="../media/image4.jpeg" Type="http://schemas.openxmlformats.org/officeDocument/2006/relationships/image"/><Relationship Id="rId1" Target="../slideLayouts/slideLayout4.xml" Type="http://schemas.openxmlformats.org/officeDocument/2006/relationships/slideLayout"/><Relationship Id="rId6" Target="../media/image9.jpeg" Type="http://schemas.openxmlformats.org/officeDocument/2006/relationships/image"/><Relationship Id="rId11" Target="../media/image14.jpeg" Type="http://schemas.openxmlformats.org/officeDocument/2006/relationships/image"/><Relationship Id="rId5" Target="../media/image8.jpeg" Type="http://schemas.openxmlformats.org/officeDocument/2006/relationships/image"/><Relationship Id="rId10" Target="../media/image13.jpeg" Type="http://schemas.openxmlformats.org/officeDocument/2006/relationships/image"/><Relationship Id="rId4" Target="../media/image7.jpeg" Type="http://schemas.openxmlformats.org/officeDocument/2006/relationships/image"/><Relationship Id="rId9" Target="../media/image12.jpeg" Type="http://schemas.openxmlformats.org/officeDocument/2006/relationships/image"/></Relationships>
</file>

<file path=ppt/slides/_rels/slide4.xml.rels><?xml version="1.0" encoding="UTF-8" standalone="yes" ?><Relationships xmlns="http://schemas.openxmlformats.org/package/2006/relationships"><Relationship Id="rId2" Target="../media/image17.jpeg" Type="http://schemas.openxmlformats.org/officeDocument/2006/relationships/image"/><Relationship Id="rId1" Target="../slideLayouts/slideLayout4.xml" Type="http://schemas.openxmlformats.org/officeDocument/2006/relationships/slideLayout"/></Relationships>
</file>

<file path=ppt/slides/_rels/slide5.xml.rels><?xml version="1.0" encoding="UTF-8" standalone="yes" ?><Relationships xmlns="http://schemas.openxmlformats.org/package/2006/relationships"><Relationship Id="rId3" Target="../media/image18.jpeg" Type="http://schemas.openxmlformats.org/officeDocument/2006/relationships/image"/><Relationship Id="rId2" Target="../media/image4.jpeg" Type="http://schemas.openxmlformats.org/officeDocument/2006/relationships/image"/><Relationship Id="rId1" Target="../slideLayouts/slideLayout4.xml" Type="http://schemas.openxmlformats.org/officeDocument/2006/relationships/slideLayout"/><Relationship Id="rId4" Target="../media/image19.jpeg" Type="http://schemas.openxmlformats.org/officeDocument/2006/relationships/image"/></Relationships>
</file>

<file path=ppt/slides/_rels/slide6.xml.rels><?xml version="1.0" encoding="UTF-8" standalone="yes" ?><Relationships xmlns="http://schemas.openxmlformats.org/package/2006/relationships"><Relationship Id="rId3" Target="../media/image20.jpeg" Type="http://schemas.openxmlformats.org/officeDocument/2006/relationships/image"/><Relationship Id="rId2" Target="../media/image4.jpeg" Type="http://schemas.openxmlformats.org/officeDocument/2006/relationships/image"/><Relationship Id="rId1" Target="../slideLayouts/slideLayout4.xml" Type="http://schemas.openxmlformats.org/officeDocument/2006/relationships/slideLayout"/><Relationship Id="rId6" Target="../media/image23.jpeg" Type="http://schemas.openxmlformats.org/officeDocument/2006/relationships/image"/><Relationship Id="rId5" Target="../media/image22.jpeg" Type="http://schemas.openxmlformats.org/officeDocument/2006/relationships/image"/><Relationship Id="rId4" Target="../media/image21.jpeg" Type="http://schemas.openxmlformats.org/officeDocument/2006/relationships/image"/></Relationships>
</file>

<file path=ppt/slides/_rels/slide7.xml.rels><?xml version="1.0" encoding="UTF-8" standalone="yes" ?><Relationships xmlns="http://schemas.openxmlformats.org/package/2006/relationships"><Relationship Id="rId3" Target="../media/image24.jpeg" Type="http://schemas.openxmlformats.org/officeDocument/2006/relationships/image"/><Relationship Id="rId2" Target="../media/image4.jpeg" Type="http://schemas.openxmlformats.org/officeDocument/2006/relationships/image"/><Relationship Id="rId1" Target="../slideLayouts/slideLayout4.xml" Type="http://schemas.openxmlformats.org/officeDocument/2006/relationships/slideLayout"/><Relationship Id="rId5" Target="../media/image26.jpeg" Type="http://schemas.openxmlformats.org/officeDocument/2006/relationships/image"/><Relationship Id="rId4" Target="../media/image25.jpeg" Type="http://schemas.openxmlformats.org/officeDocument/2006/relationships/image"/></Relationships>
</file>

<file path=ppt/slides/_rels/slide8.xml.rels><?xml version="1.0" encoding="UTF-8" standalone="yes" ?><Relationships xmlns="http://schemas.openxmlformats.org/package/2006/relationships"><Relationship Id="rId3" Target="../media/image27.jpeg" Type="http://schemas.openxmlformats.org/officeDocument/2006/relationships/image"/><Relationship Id="rId2" Target="../media/image17.jpeg" Type="http://schemas.openxmlformats.org/officeDocument/2006/relationships/image"/><Relationship Id="rId1" Target="../slideLayouts/slideLayout4.xml" Type="http://schemas.openxmlformats.org/officeDocument/2006/relationships/slideLayout"/><Relationship Id="rId5" Target="../media/image29.jpeg" Type="http://schemas.openxmlformats.org/officeDocument/2006/relationships/image"/><Relationship Id="rId4" Target="../media/image28.jpeg" Type="http://schemas.openxmlformats.org/officeDocument/2006/relationships/image"/></Relationships>
</file>

<file path=ppt/slides/_rels/slide9.xml.rels><?xml version="1.0" encoding="UTF-8" standalone="yes" ?><Relationships xmlns="http://schemas.openxmlformats.org/package/2006/relationships"><Relationship Id="rId3" Target="../media/image30.jpeg" Type="http://schemas.openxmlformats.org/officeDocument/2006/relationships/image"/><Relationship Id="rId2" Target="../media/image17.jpeg" Type="http://schemas.openxmlformats.org/officeDocument/2006/relationships/image"/><Relationship Id="rId1" Target="../slideLayouts/slideLayout4.xml" Type="http://schemas.openxmlformats.org/officeDocument/2006/relationships/slideLayout"/><Relationship Id="rId4" Target="../media/image31.jpeg" Type="http://schemas.openxmlformats.org/officeDocument/2006/relationships/image"/></Relationships>
</file>

<file path=ppt/slides/_rels/slide10.xml.rels><?xml version="1.0" encoding="UTF-8" standalone="yes" ?><Relationships xmlns="http://schemas.openxmlformats.org/package/2006/relationships"><Relationship Id="rId3" Target="../media/image32.jpeg" Type="http://schemas.openxmlformats.org/officeDocument/2006/relationships/image"/><Relationship Id="rId2" Target="../media/image17.jpeg" Type="http://schemas.openxmlformats.org/officeDocument/2006/relationships/image"/><Relationship Id="rId1" Target="../slideLayouts/slideLayout4.xml" Type="http://schemas.openxmlformats.org/officeDocument/2006/relationships/slideLayout"/><Relationship Id="rId5" Target="../media/image34.jpeg" Type="http://schemas.openxmlformats.org/officeDocument/2006/relationships/image"/><Relationship Id="rId4" Target="../media/image33.jpeg" Type="http://schemas.openxmlformats.org/officeDocument/2006/relationships/image"/></Relationships>
</file>

<file path=ppt/slides/_rels/slide11.xml.rels><?xml version="1.0" encoding="UTF-8" standalone="yes" ?><Relationships xmlns="http://schemas.openxmlformats.org/package/2006/relationships"><Relationship Id="rId3" Target="../media/image35.jpeg" Type="http://schemas.openxmlformats.org/officeDocument/2006/relationships/image"/><Relationship Id="rId2" Target="../media/image17.jpeg" Type="http://schemas.openxmlformats.org/officeDocument/2006/relationships/image"/><Relationship Id="rId1" Target="../slideLayouts/slideLayout4.xml" Type="http://schemas.openxmlformats.org/officeDocument/2006/relationships/slideLayout"/><Relationship Id="rId4" Target="../media/image36.jpeg" Type="http://schemas.openxmlformats.org/officeDocument/2006/relationships/image"/></Relationships>
</file>

<file path=ppt/slides/_rels/slide12.xml.rels><?xml version="1.0" encoding="UTF-8" standalone="yes" ?><Relationships xmlns="http://schemas.openxmlformats.org/package/2006/relationships"><Relationship Id="rId3" Target="../media/image37.jpeg" Type="http://schemas.openxmlformats.org/officeDocument/2006/relationships/image"/><Relationship Id="rId2" Target="../media/image17.jpeg" Type="http://schemas.openxmlformats.org/officeDocument/2006/relationships/image"/><Relationship Id="rId1" Target="../slideLayouts/slideLayout4.xml" Type="http://schemas.openxmlformats.org/officeDocument/2006/relationships/slideLayout"/><Relationship Id="rId4" Target="../media/image38.jpeg" Type="http://schemas.openxmlformats.org/officeDocument/2006/relationships/image"/></Relationships>
</file>

<file path=ppt/slides/_rels/slide13.xml.rels><?xml version="1.0" encoding="UTF-8" standalone="yes" ?><Relationships xmlns="http://schemas.openxmlformats.org/package/2006/relationships"><Relationship Id="rId3" Target="../media/image39.jpeg" Type="http://schemas.openxmlformats.org/officeDocument/2006/relationships/image"/><Relationship Id="rId2" Target="../media/image17.jpeg" Type="http://schemas.openxmlformats.org/officeDocument/2006/relationships/image"/><Relationship Id="rId1" Target="../slideLayouts/slideLayout4.xml" Type="http://schemas.openxmlformats.org/officeDocument/2006/relationships/slideLayout"/><Relationship Id="rId4" Target="../media/image40.jpeg" Type="http://schemas.openxmlformats.org/officeDocument/2006/relationships/image"/></Relationships>
</file>

<file path=ppt/slides/_rels/slide14.xml.rels><?xml version="1.0" encoding="UTF-8" standalone="yes" ?><Relationships xmlns="http://schemas.openxmlformats.org/package/2006/relationships"><Relationship Id="rId3" Target="../media/image41.png" Type="http://schemas.openxmlformats.org/officeDocument/2006/relationships/image"/><Relationship Id="rId2" Target="../media/image17.jpeg" Type="http://schemas.openxmlformats.org/officeDocument/2006/relationships/image"/><Relationship Id="rId1" Target="../slideLayouts/slideLayout4.xml" Type="http://schemas.openxmlformats.org/officeDocument/2006/relationships/slideLayout"/><Relationship Id="rId5" Target="../media/image43.png" Type="http://schemas.openxmlformats.org/officeDocument/2006/relationships/image"/><Relationship Id="rId4" Target="../media/image42.png" Type="http://schemas.openxmlformats.org/officeDocument/2006/relationships/image"/></Relationships>
</file>

<file path=ppt/slides/_rels/slide15.xml.rels><?xml version="1.0" encoding="UTF-8" standalone="yes" ?><Relationships xmlns="http://schemas.openxmlformats.org/package/2006/relationships"><Relationship Id="rId3" Target="../media/image45.jpeg" Type="http://schemas.openxmlformats.org/officeDocument/2006/relationships/image"/><Relationship Id="rId2" Target="../media/image44.jpeg" Type="http://schemas.openxmlformats.org/officeDocument/2006/relationships/image"/><Relationship Id="rId1" Target="../slideLayouts/slideLayout4.xml" Type="http://schemas.openxmlformats.org/officeDocument/2006/relationships/slideLayout"/><Relationship Id="rId4" Target="../media/image46.jpeg" Type="http://schemas.openxmlformats.org/officeDocument/2006/relationships/image"/></Relationships>
</file>

<file path=ppt/slides/_rels/slide16.xml.rels><?xml version="1.0" encoding="UTF-8" standalone="yes" ?><Relationships xmlns="http://schemas.openxmlformats.org/package/2006/relationships"><Relationship Id="rId3" Target="../media/image47.jpeg" Type="http://schemas.openxmlformats.org/officeDocument/2006/relationships/image"/><Relationship Id="rId2" Target="../media/image17.jpeg" Type="http://schemas.openxmlformats.org/officeDocument/2006/relationships/image"/><Relationship Id="rId1" Target="../slideLayouts/slideLayout4.xml" Type="http://schemas.openxmlformats.org/officeDocument/2006/relationships/slideLayout"/><Relationship Id="rId6" Target="../media/image50.jpeg" Type="http://schemas.openxmlformats.org/officeDocument/2006/relationships/image"/><Relationship Id="rId5" Target="../media/image49.jpeg" Type="http://schemas.openxmlformats.org/officeDocument/2006/relationships/image"/><Relationship Id="rId4" Target="../media/image48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dirty="0" lang="ru-RU"/>
          </a:p>
        </p:txBody>
      </p:sp>
      <p:sp>
        <p:nvSpPr>
          <p:cNvPr id="8" name="Объект 7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endParaRPr dirty="0" lang="ru-RU"/>
          </a:p>
        </p:txBody>
      </p:sp>
      <p:sp>
        <p:nvSpPr>
          <p:cNvPr id="9" name="Объект 8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endParaRPr dirty="0" lang="ru-RU"/>
          </a:p>
        </p:txBody>
      </p:sp>
      <p:pic>
        <p:nvPicPr>
          <p:cNvPr descr="G:\рамки для открыток (2)\91859146.jpg" id="1026" name="Picture 2"/>
          <p:cNvPicPr>
            <a:picLocks noChangeArrowheads="1"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0" y="0"/>
            <a:ext cx="9165704" cy="6877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3635896" y="1988840"/>
            <a:ext cx="5328592" cy="1841376"/>
          </a:xfrm>
          <a:prstGeom prst="rect">
            <a:avLst/>
          </a:prstGeom>
        </p:spPr>
        <p:txBody>
          <a:bodyPr anchor="ctr" bIns="45720" lIns="91440" rIns="91440" rtlCol="0" tIns="45720" vert="horz">
            <a:normAutofit fontScale="77500" lnSpcReduction="20000"/>
          </a:bodyPr>
          <a:lstStyle>
            <a:lvl1pPr algn="ctr" defTabSz="914400" eaLnBrk="1" hangingPunct="1" latinLnBrk="0" rtl="0">
              <a:spcBef>
                <a:spcPct val="0"/>
              </a:spcBef>
              <a:buNone/>
              <a:defRPr kern="1200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b="1" dirty="0" i="1" lang="uk-UA" smtClean="0">
                <a:solidFill>
                  <a:srgbClr val="FF0000"/>
                </a:solidFill>
              </a:rPr>
              <a:t>Майстер-клас на тему: «Виготовлення квіткової композиції з цукерок»</a:t>
            </a:r>
            <a:endParaRPr b="1" dirty="0" i="1" lang="ru-RU">
              <a:solidFill>
                <a:srgbClr val="FF0000"/>
              </a:solidFill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5508104" y="5517232"/>
            <a:ext cx="3608784" cy="1193304"/>
          </a:xfrm>
          <a:prstGeom prst="rect">
            <a:avLst/>
          </a:prstGeom>
        </p:spPr>
        <p:txBody>
          <a:bodyPr anchor="ctr" bIns="45720" lIns="91440" rIns="91440" rtlCol="0" tIns="45720" vert="horz">
            <a:normAutofit fontScale="47500" lnSpcReduction="20000"/>
          </a:bodyPr>
          <a:lstStyle>
            <a:lvl1pPr algn="ctr" defTabSz="914400" eaLnBrk="1" hangingPunct="1" latinLnBrk="0" rtl="0">
              <a:spcBef>
                <a:spcPct val="0"/>
              </a:spcBef>
              <a:buNone/>
              <a:defRPr kern="1200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b="1" dirty="0" i="1" lang="uk-UA">
                <a:solidFill>
                  <a:srgbClr val="FF0000"/>
                </a:solidFill>
              </a:rPr>
              <a:t>П</a:t>
            </a:r>
            <a:r>
              <a:rPr b="1" dirty="0" i="1" lang="uk-UA" smtClean="0">
                <a:solidFill>
                  <a:srgbClr val="FF0000"/>
                </a:solidFill>
              </a:rPr>
              <a:t>ідготувала та провела</a:t>
            </a:r>
          </a:p>
          <a:p>
            <a:r>
              <a:rPr b="1" dirty="0" i="1" lang="uk-UA">
                <a:solidFill>
                  <a:srgbClr val="FF0000"/>
                </a:solidFill>
              </a:rPr>
              <a:t>в</a:t>
            </a:r>
            <a:r>
              <a:rPr b="1" dirty="0" i="1" lang="uk-UA" smtClean="0">
                <a:solidFill>
                  <a:srgbClr val="FF0000"/>
                </a:solidFill>
              </a:rPr>
              <a:t>читель трудового навчання</a:t>
            </a:r>
          </a:p>
          <a:p>
            <a:r>
              <a:rPr b="1" dirty="0" err="1" i="1" lang="uk-UA" smtClean="0">
                <a:solidFill>
                  <a:srgbClr val="FF0000"/>
                </a:solidFill>
              </a:rPr>
              <a:t>Степанчук</a:t>
            </a:r>
            <a:r>
              <a:rPr b="1" dirty="0" i="1" lang="uk-UA" smtClean="0">
                <a:solidFill>
                  <a:srgbClr val="FF0000"/>
                </a:solidFill>
              </a:rPr>
              <a:t> Олена Іванівна </a:t>
            </a:r>
          </a:p>
          <a:p>
            <a:endParaRPr b="1" dirty="0" i="1" lang="ru-RU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rrowheads="1" noChangeAspect="1"/>
          </p:cNvPicPr>
          <p:nvPr/>
        </p:nvPicPr>
        <p:blipFill rotWithShape="1"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" r="29"/>
          <a:stretch/>
        </p:blipFill>
        <p:spPr bwMode="auto">
          <a:xfrm>
            <a:off x="7020273" y="95544"/>
            <a:ext cx="1584176" cy="223196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cap="sq" w="38100">
            <a:solidFill>
              <a:srgbClr val="FFFF99"/>
            </a:solidFill>
            <a:miter lim="800000"/>
          </a:ln>
          <a:effectLst>
            <a:outerShdw algn="tl" blurRad="8890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h="19050" w="25400"/>
            <a:contourClr>
              <a:srgbClr val="FFFFFF"/>
            </a:contourClr>
          </a:sp3d>
          <a:extLst/>
        </p:spPr>
      </p:pic>
      <p:pic>
        <p:nvPicPr>
          <p:cNvPr id="2051" name="Picture 3"/>
          <p:cNvPicPr>
            <a:picLocks noChangeArrowheads="1" noChangeAspect="1"/>
          </p:cNvPicPr>
          <p:nvPr/>
        </p:nvPicPr>
        <p:blipFill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573016"/>
            <a:ext cx="2153071" cy="184137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cap="sq" w="38100">
            <a:solidFill>
              <a:srgbClr val="FFFF99"/>
            </a:solidFill>
            <a:miter lim="800000"/>
          </a:ln>
          <a:effectLst>
            <a:outerShdw algn="tl" blurRad="8890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h="19050" w="2540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9703301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рамки для открыток (2)\0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" y="0"/>
            <a:ext cx="9140400" cy="6847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FF0000"/>
                </a:solidFill>
              </a:rPr>
              <a:t>Світ-дизайн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-108520" y="1052736"/>
            <a:ext cx="4968552" cy="5400600"/>
          </a:xfrm>
        </p:spPr>
        <p:txBody>
          <a:bodyPr>
            <a:noAutofit/>
          </a:bodyPr>
          <a:lstStyle/>
          <a:p>
            <a:pPr indent="0">
              <a:lnSpc>
                <a:spcPct val="120000"/>
              </a:lnSpc>
              <a:spcAft>
                <a:spcPts val="0"/>
              </a:spcAft>
              <a:buNone/>
            </a:pPr>
            <a:r>
              <a:rPr lang="ru-RU" sz="1800" dirty="0" smtClean="0">
                <a:solidFill>
                  <a:srgbClr val="000000"/>
                </a:solidFill>
                <a:ea typeface="Times New Roman"/>
                <a:cs typeface="Times New Roman"/>
              </a:rPr>
              <a:t>    О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дин з </a:t>
            </a:r>
            <a:r>
              <a:rPr lang="ru-RU" sz="1800" dirty="0" err="1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модних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 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 та </a:t>
            </a:r>
            <a:r>
              <a:rPr lang="ru-RU" sz="1800" dirty="0" err="1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досить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 </a:t>
            </a:r>
            <a:r>
              <a:rPr lang="ru-RU" sz="1800" dirty="0" err="1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молодих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 </a:t>
            </a:r>
            <a:r>
              <a:rPr lang="ru-RU" sz="1800" dirty="0" err="1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напрямів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 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декоративно-прикладного </a:t>
            </a:r>
            <a:r>
              <a:rPr lang="ru-RU" sz="1800" dirty="0" err="1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мистецтва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 </a:t>
            </a: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 </a:t>
            </a:r>
            <a:r>
              <a:rPr lang="ru-RU" sz="1800" dirty="0" smtClean="0">
                <a:solidFill>
                  <a:srgbClr val="000000"/>
                </a:solidFill>
                <a:ea typeface="Times New Roman"/>
                <a:cs typeface="Times New Roman"/>
              </a:rPr>
              <a:t>є 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«</a:t>
            </a:r>
            <a:r>
              <a:rPr lang="ru-RU" sz="1800" dirty="0" err="1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світ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-дизайн».</a:t>
            </a:r>
            <a:endParaRPr lang="ru-RU" sz="1800" dirty="0">
              <a:ea typeface="Calibri"/>
              <a:cs typeface="Times New Roman"/>
            </a:endParaRPr>
          </a:p>
          <a:p>
            <a:pPr lvl="0" indent="0">
              <a:lnSpc>
                <a:spcPct val="120000"/>
              </a:lnSpc>
              <a:buNone/>
            </a:pPr>
            <a:r>
              <a:rPr lang="ru-RU" sz="1800" b="1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    </a:t>
            </a:r>
            <a:r>
              <a:rPr lang="ru-RU" sz="1800" b="1" dirty="0" err="1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Світ</a:t>
            </a:r>
            <a:r>
              <a:rPr lang="ru-RU" sz="1800" b="1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-дизайн -</a:t>
            </a: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- </a:t>
            </a:r>
            <a:r>
              <a:rPr lang="ru-RU" sz="1800" dirty="0" err="1">
                <a:solidFill>
                  <a:srgbClr val="000000"/>
                </a:solidFill>
                <a:ea typeface="Times New Roman"/>
                <a:cs typeface="Times New Roman"/>
              </a:rPr>
              <a:t>це</a:t>
            </a: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 </a:t>
            </a:r>
            <a:r>
              <a:rPr lang="ru-RU" sz="1800" dirty="0" err="1">
                <a:solidFill>
                  <a:srgbClr val="000000"/>
                </a:solidFill>
                <a:ea typeface="Times New Roman"/>
                <a:cs typeface="Times New Roman"/>
              </a:rPr>
              <a:t>складання</a:t>
            </a: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 </a:t>
            </a:r>
            <a:r>
              <a:rPr lang="ru-RU" sz="1800" dirty="0" err="1">
                <a:solidFill>
                  <a:srgbClr val="000000"/>
                </a:solidFill>
                <a:ea typeface="Times New Roman"/>
                <a:cs typeface="Times New Roman"/>
              </a:rPr>
              <a:t>композицій</a:t>
            </a: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 з </a:t>
            </a:r>
            <a:r>
              <a:rPr lang="ru-RU" sz="1800" dirty="0" err="1">
                <a:solidFill>
                  <a:srgbClr val="000000"/>
                </a:solidFill>
                <a:ea typeface="Times New Roman"/>
                <a:cs typeface="Times New Roman"/>
              </a:rPr>
              <a:t>кондитерських</a:t>
            </a: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 </a:t>
            </a:r>
            <a:r>
              <a:rPr lang="ru-RU" sz="1800" dirty="0" err="1">
                <a:solidFill>
                  <a:srgbClr val="000000"/>
                </a:solidFill>
                <a:ea typeface="Times New Roman"/>
                <a:cs typeface="Times New Roman"/>
              </a:rPr>
              <a:t>виробів</a:t>
            </a: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, </a:t>
            </a:r>
            <a:r>
              <a:rPr lang="ru-RU" sz="1800" dirty="0" err="1">
                <a:solidFill>
                  <a:srgbClr val="000000"/>
                </a:solidFill>
                <a:ea typeface="Times New Roman"/>
                <a:cs typeface="Times New Roman"/>
              </a:rPr>
              <a:t>зокрема</a:t>
            </a: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 </a:t>
            </a:r>
            <a:r>
              <a:rPr lang="ru-RU" sz="1800" dirty="0" err="1">
                <a:solidFill>
                  <a:srgbClr val="000000"/>
                </a:solidFill>
                <a:ea typeface="Times New Roman"/>
                <a:cs typeface="Times New Roman"/>
              </a:rPr>
              <a:t>цукерок</a:t>
            </a: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.</a:t>
            </a:r>
          </a:p>
          <a:p>
            <a:pPr indent="0">
              <a:lnSpc>
                <a:spcPct val="120000"/>
              </a:lnSpc>
              <a:spcAft>
                <a:spcPts val="0"/>
              </a:spcAft>
              <a:buNone/>
            </a:pP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В </a:t>
            </a:r>
            <a:r>
              <a:rPr lang="ru-RU" sz="1800" dirty="0" err="1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перекладі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 з  </a:t>
            </a:r>
            <a:r>
              <a:rPr lang="ru-RU" sz="1800" dirty="0" err="1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англ</a:t>
            </a:r>
            <a:r>
              <a:rPr lang="ru-RU" sz="1800" dirty="0" err="1" smtClean="0">
                <a:solidFill>
                  <a:srgbClr val="000000"/>
                </a:solidFill>
                <a:ea typeface="Times New Roman"/>
                <a:cs typeface="Times New Roman"/>
              </a:rPr>
              <a:t>ійської</a:t>
            </a:r>
            <a:r>
              <a:rPr lang="ru-RU" sz="1800" dirty="0" smtClean="0">
                <a:solidFill>
                  <a:srgbClr val="000000"/>
                </a:solidFill>
                <a:ea typeface="Times New Roman"/>
                <a:cs typeface="Times New Roman"/>
              </a:rPr>
              <a:t> 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 </a:t>
            </a:r>
            <a:r>
              <a:rPr lang="ru-RU" sz="1800" b="1" dirty="0" err="1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sweet</a:t>
            </a:r>
            <a:r>
              <a:rPr lang="ru-RU" sz="1800" b="1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 </a:t>
            </a:r>
            <a:r>
              <a:rPr lang="ru-RU" sz="1800" b="1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 -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 </a:t>
            </a:r>
            <a:r>
              <a:rPr lang="ru-RU" sz="1800" dirty="0" err="1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солодкий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, </a:t>
            </a:r>
            <a:r>
              <a:rPr lang="ru-RU" sz="1800" dirty="0" err="1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ласощі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.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 </a:t>
            </a:r>
            <a:endParaRPr lang="ru-RU" sz="1800" dirty="0" smtClean="0">
              <a:solidFill>
                <a:srgbClr val="000000"/>
              </a:solidFill>
              <a:effectLst/>
              <a:ea typeface="Times New Roman"/>
              <a:cs typeface="Times New Roman"/>
            </a:endParaRPr>
          </a:p>
          <a:p>
            <a:pPr indent="0">
              <a:lnSpc>
                <a:spcPct val="120000"/>
              </a:lnSpc>
              <a:spcAft>
                <a:spcPts val="0"/>
              </a:spcAft>
              <a:buNone/>
            </a:pPr>
            <a:r>
              <a:rPr lang="ru-RU" sz="1800" b="1" dirty="0" smtClean="0"/>
              <a:t>   Дизайн</a:t>
            </a:r>
            <a:r>
              <a:rPr lang="ru-RU" sz="1800" dirty="0"/>
              <a:t> </a:t>
            </a:r>
            <a:r>
              <a:rPr lang="ru-RU" sz="1800" b="1" dirty="0"/>
              <a:t>(англ. </a:t>
            </a:r>
            <a:r>
              <a:rPr lang="en-US" sz="1800" b="1" dirty="0"/>
              <a:t>design)</a:t>
            </a:r>
            <a:r>
              <a:rPr lang="en-US" sz="1800" dirty="0"/>
              <a:t> — </a:t>
            </a:r>
            <a:r>
              <a:rPr lang="ru-RU" sz="1800" dirty="0" err="1" smtClean="0"/>
              <a:t>творчий</a:t>
            </a:r>
            <a:r>
              <a:rPr lang="ru-RU" sz="1800" dirty="0" smtClean="0"/>
              <a:t> </a:t>
            </a:r>
            <a:r>
              <a:rPr lang="ru-RU" sz="1800" dirty="0" err="1" smtClean="0"/>
              <a:t>задум</a:t>
            </a:r>
            <a:r>
              <a:rPr lang="ru-RU" sz="1800" dirty="0" smtClean="0"/>
              <a:t>, </a:t>
            </a:r>
            <a:r>
              <a:rPr lang="ru-RU" sz="1800" dirty="0" err="1" smtClean="0"/>
              <a:t>розрахунок</a:t>
            </a:r>
            <a:r>
              <a:rPr lang="ru-RU" sz="1800" dirty="0" smtClean="0"/>
              <a:t>, </a:t>
            </a:r>
            <a:r>
              <a:rPr lang="ru-RU" sz="1800" dirty="0" err="1" smtClean="0"/>
              <a:t>конструкція</a:t>
            </a:r>
            <a:r>
              <a:rPr lang="ru-RU" sz="1800" dirty="0" smtClean="0"/>
              <a:t>, </a:t>
            </a:r>
            <a:r>
              <a:rPr lang="ru-RU" sz="1800" dirty="0" err="1" smtClean="0"/>
              <a:t>композиція</a:t>
            </a:r>
            <a:r>
              <a:rPr lang="ru-RU" sz="1800" dirty="0" smtClean="0"/>
              <a:t>, </a:t>
            </a:r>
            <a:r>
              <a:rPr lang="ru-RU" sz="1800" dirty="0" err="1" smtClean="0"/>
              <a:t>ескіз</a:t>
            </a:r>
            <a:r>
              <a:rPr lang="ru-RU" sz="1800" dirty="0" smtClean="0"/>
              <a:t>, </a:t>
            </a:r>
            <a:r>
              <a:rPr lang="ru-RU" sz="1800" dirty="0" err="1" smtClean="0"/>
              <a:t>витвір</a:t>
            </a:r>
            <a:r>
              <a:rPr lang="ru-RU" sz="1800" dirty="0" smtClean="0"/>
              <a:t> </a:t>
            </a:r>
            <a:r>
              <a:rPr lang="ru-RU" sz="1800" dirty="0" err="1" smtClean="0"/>
              <a:t>мистецтва</a:t>
            </a:r>
            <a:r>
              <a:rPr lang="ru-RU" sz="1800" dirty="0" smtClean="0"/>
              <a:t>.</a:t>
            </a:r>
            <a:endParaRPr lang="ru-RU" sz="1800" dirty="0" smtClean="0">
              <a:ea typeface="Calibri"/>
              <a:cs typeface="Times New Roman"/>
            </a:endParaRPr>
          </a:p>
          <a:p>
            <a:pPr indent="0">
              <a:lnSpc>
                <a:spcPct val="120000"/>
              </a:lnSpc>
              <a:spcAft>
                <a:spcPts val="0"/>
              </a:spcAft>
              <a:buNone/>
            </a:pP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   Букет </a:t>
            </a:r>
            <a:r>
              <a:rPr lang="ru-RU" sz="1800" dirty="0" err="1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виглядає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 </a:t>
            </a:r>
            <a:r>
              <a:rPr lang="ru-RU" sz="1800" dirty="0" err="1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ефектно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, як прикраса </a:t>
            </a:r>
            <a:r>
              <a:rPr lang="ru-RU" sz="1800" dirty="0" err="1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будинка</a:t>
            </a: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.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  А </a:t>
            </a:r>
            <a:r>
              <a:rPr lang="ru-RU" sz="1800" dirty="0" err="1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також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,  просто </a:t>
            </a:r>
            <a:r>
              <a:rPr lang="ru-RU" sz="1800" dirty="0" err="1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ідеально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 </a:t>
            </a:r>
            <a:r>
              <a:rPr lang="ru-RU" sz="1800" dirty="0" err="1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підходить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 в </a:t>
            </a:r>
            <a:r>
              <a:rPr lang="ru-RU" sz="1800" dirty="0" err="1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якості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 </a:t>
            </a:r>
            <a:r>
              <a:rPr lang="ru-RU" sz="1800" dirty="0" err="1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оригіналного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 </a:t>
            </a:r>
            <a:r>
              <a:rPr lang="ru-RU" sz="1800" dirty="0" err="1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подарунка</a:t>
            </a:r>
            <a:r>
              <a:rPr lang="ru-RU" sz="1800" dirty="0" smtClean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 </a:t>
            </a:r>
            <a:r>
              <a:rPr lang="ru-RU" sz="1800" dirty="0" smtClean="0">
                <a:solidFill>
                  <a:srgbClr val="000000"/>
                </a:solidFill>
                <a:ea typeface="Times New Roman"/>
                <a:cs typeface="Times New Roman"/>
              </a:rPr>
              <a:t>на свято. </a:t>
            </a:r>
            <a:r>
              <a:rPr lang="ru-RU" sz="1800" dirty="0" err="1" smtClean="0">
                <a:solidFill>
                  <a:srgbClr val="000000"/>
                </a:solidFill>
                <a:ea typeface="Times New Roman"/>
                <a:cs typeface="Times New Roman"/>
              </a:rPr>
              <a:t>Створення</a:t>
            </a:r>
            <a:r>
              <a:rPr lang="ru-RU" sz="1800" dirty="0" smtClean="0">
                <a:solidFill>
                  <a:srgbClr val="000000"/>
                </a:solidFill>
                <a:ea typeface="Times New Roman"/>
                <a:cs typeface="Times New Roman"/>
              </a:rPr>
              <a:t> </a:t>
            </a:r>
            <a:r>
              <a:rPr lang="ru-RU" sz="1800" dirty="0" err="1" smtClean="0">
                <a:solidFill>
                  <a:srgbClr val="000000"/>
                </a:solidFill>
                <a:ea typeface="Times New Roman"/>
                <a:cs typeface="Times New Roman"/>
              </a:rPr>
              <a:t>композиції</a:t>
            </a:r>
            <a:r>
              <a:rPr lang="ru-RU" sz="1800" dirty="0" smtClean="0">
                <a:solidFill>
                  <a:srgbClr val="000000"/>
                </a:solidFill>
                <a:ea typeface="Times New Roman"/>
                <a:cs typeface="Times New Roman"/>
              </a:rPr>
              <a:t>  </a:t>
            </a:r>
            <a:r>
              <a:rPr lang="ru-RU" sz="1800" dirty="0" err="1" smtClean="0">
                <a:solidFill>
                  <a:srgbClr val="000000"/>
                </a:solidFill>
                <a:ea typeface="Times New Roman"/>
                <a:cs typeface="Times New Roman"/>
              </a:rPr>
              <a:t>викликає</a:t>
            </a:r>
            <a:r>
              <a:rPr lang="ru-RU" sz="1800" dirty="0" smtClean="0">
                <a:solidFill>
                  <a:srgbClr val="000000"/>
                </a:solidFill>
                <a:ea typeface="Times New Roman"/>
                <a:cs typeface="Times New Roman"/>
              </a:rPr>
              <a:t> </a:t>
            </a:r>
            <a:r>
              <a:rPr lang="ru-RU" sz="1800" dirty="0" err="1" smtClean="0">
                <a:solidFill>
                  <a:srgbClr val="000000"/>
                </a:solidFill>
                <a:ea typeface="Times New Roman"/>
                <a:cs typeface="Times New Roman"/>
              </a:rPr>
              <a:t>позитивні</a:t>
            </a:r>
            <a:r>
              <a:rPr lang="ru-RU" sz="1800" dirty="0" smtClean="0">
                <a:solidFill>
                  <a:srgbClr val="000000"/>
                </a:solidFill>
                <a:ea typeface="Times New Roman"/>
                <a:cs typeface="Times New Roman"/>
              </a:rPr>
              <a:t> </a:t>
            </a:r>
            <a:r>
              <a:rPr lang="ru-RU" sz="1800" dirty="0" err="1" smtClean="0">
                <a:solidFill>
                  <a:srgbClr val="000000"/>
                </a:solidFill>
                <a:ea typeface="Times New Roman"/>
                <a:cs typeface="Times New Roman"/>
              </a:rPr>
              <a:t>емоціїї</a:t>
            </a:r>
            <a:r>
              <a:rPr lang="ru-RU" sz="1800" dirty="0" smtClean="0">
                <a:solidFill>
                  <a:srgbClr val="000000"/>
                </a:solidFill>
                <a:ea typeface="Times New Roman"/>
                <a:cs typeface="Times New Roman"/>
              </a:rPr>
              <a:t> та приносить </a:t>
            </a:r>
            <a:r>
              <a:rPr lang="ru-RU" sz="1800" dirty="0" err="1" smtClean="0">
                <a:solidFill>
                  <a:srgbClr val="000000"/>
                </a:solidFill>
                <a:ea typeface="Times New Roman"/>
                <a:cs typeface="Times New Roman"/>
              </a:rPr>
              <a:t>задоволення</a:t>
            </a:r>
            <a:r>
              <a:rPr lang="ru-RU" sz="1800" dirty="0" smtClean="0">
                <a:solidFill>
                  <a:srgbClr val="000000"/>
                </a:solidFill>
                <a:ea typeface="Times New Roman"/>
                <a:cs typeface="Times New Roman"/>
              </a:rPr>
              <a:t>.</a:t>
            </a:r>
          </a:p>
          <a:p>
            <a:pPr indent="0">
              <a:lnSpc>
                <a:spcPct val="120000"/>
              </a:lnSpc>
              <a:spcAft>
                <a:spcPts val="0"/>
              </a:spcAft>
              <a:buNone/>
            </a:pPr>
            <a:r>
              <a:rPr lang="uk-UA" sz="1800" dirty="0" smtClean="0">
                <a:solidFill>
                  <a:srgbClr val="000000"/>
                </a:solidFill>
                <a:cs typeface="Times New Roman"/>
              </a:rPr>
              <a:t>    </a:t>
            </a:r>
            <a:endParaRPr lang="ru-RU" sz="1800" dirty="0"/>
          </a:p>
        </p:txBody>
      </p:sp>
      <p:pic>
        <p:nvPicPr>
          <p:cNvPr id="2051" name="Picture 3" descr="G:\Квіти з цукерок м к\_DSC444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68035" y="2132764"/>
            <a:ext cx="4791573" cy="320758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1170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:\рамки для открыток (2)\035.jpg" id="2050" name="Picture 2"/>
          <p:cNvPicPr>
            <a:picLocks noChangeArrowheads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247" y="10248"/>
            <a:ext cx="9252520" cy="6847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3" y="197768"/>
            <a:ext cx="8229600" cy="1143000"/>
          </a:xfrm>
        </p:spPr>
        <p:txBody>
          <a:bodyPr/>
          <a:lstStyle/>
          <a:p>
            <a:r>
              <a:rPr b="1" dirty="0" i="1" lang="uk-UA" smtClean="0">
                <a:solidFill>
                  <a:srgbClr val="FF0000"/>
                </a:solidFill>
              </a:rPr>
              <a:t>Інструменти і матеріали </a:t>
            </a:r>
            <a:endParaRPr b="1" dirty="0" i="1" lang="ru-RU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 sz="half"/>
          </p:nvPr>
        </p:nvSpPr>
        <p:spPr>
          <a:xfrm>
            <a:off x="457200" y="1600201"/>
            <a:ext cx="1954560" cy="1108720"/>
          </a:xfrm>
        </p:spPr>
        <p:txBody>
          <a:bodyPr>
            <a:normAutofit/>
          </a:bodyPr>
          <a:lstStyle/>
          <a:p>
            <a:pPr indent="0" marL="0">
              <a:buNone/>
            </a:pPr>
            <a:endParaRPr dirty="0" lang="ru-RU"/>
          </a:p>
        </p:txBody>
      </p:sp>
      <p:pic>
        <p:nvPicPr>
          <p:cNvPr descr="G:\Квіти з цукерок м к\_DSC4315.JPG" id="1026" name="Picture 2"/>
          <p:cNvPicPr>
            <a:picLocks noChangeArrowheads="1" noChangeAspect="1" noGrp="1"/>
          </p:cNvPicPr>
          <p:nvPr>
            <p:ph idx="2" sz="half"/>
          </p:nvPr>
        </p:nvPicPr>
        <p:blipFill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279" y="3322282"/>
            <a:ext cx="2681364" cy="17264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G:\Квіти з цукерок м к\_DSC4303.JPG" id="10" name="Рисунок 9"/>
          <p:cNvPicPr/>
          <p:nvPr/>
        </p:nvPicPr>
        <p:blipFill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199" y="3292389"/>
            <a:ext cx="2190750" cy="14662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/>
          <p:cNvPicPr>
            <a:picLocks noChangeArrowheads="1"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279" y="1340768"/>
            <a:ext cx="2681364" cy="17944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rrowheads="1"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4471" y="5055889"/>
            <a:ext cx="1872208" cy="12571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rrowheads="1"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1"/>
          <a:stretch/>
        </p:blipFill>
        <p:spPr bwMode="auto">
          <a:xfrm>
            <a:off x="2402453" y="5224111"/>
            <a:ext cx="1502883" cy="10763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rrowheads="1"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188472"/>
            <a:ext cx="1326653" cy="19752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Объект 2"/>
          <p:cNvSpPr txBox="1">
            <a:spLocks/>
          </p:cNvSpPr>
          <p:nvPr/>
        </p:nvSpPr>
        <p:spPr>
          <a:xfrm>
            <a:off x="6948264" y="1052735"/>
            <a:ext cx="1578415" cy="2082441"/>
          </a:xfrm>
          <a:prstGeom prst="rect">
            <a:avLst/>
          </a:prstGeom>
        </p:spPr>
        <p:txBody>
          <a:bodyPr bIns="45720" lIns="91440" rIns="91440" rtlCol="0" tIns="45720" vert="horz">
            <a:normAutofit/>
          </a:bodyPr>
          <a:lstStyle>
            <a:lvl1pPr algn="l" defTabSz="914400" eaLnBrk="1" hangingPunct="1" indent="-342900" latinLnBrk="0" marL="342900" rtl="0">
              <a:spcBef>
                <a:spcPct val="20000"/>
              </a:spcBef>
              <a:buFont charset="0" pitchFamily="34" typeface="Arial"/>
              <a:buChar char="•"/>
              <a:defRPr kern="1200"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-285750" latinLnBrk="0" marL="742950" rtl="0">
              <a:spcBef>
                <a:spcPct val="20000"/>
              </a:spcBef>
              <a:buFont charset="0" pitchFamily="34" typeface="Arial"/>
              <a:buChar char="–"/>
              <a:defRPr kern="1200"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-228600" latinLnBrk="0" marL="1143000" rtl="0">
              <a:spcBef>
                <a:spcPct val="20000"/>
              </a:spcBef>
              <a:buFont charset="0" pitchFamily="34" typeface="Arial"/>
              <a:buChar char="•"/>
              <a:defRPr kern="1200"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-228600" latinLnBrk="0" marL="1600200" rtl="0">
              <a:spcBef>
                <a:spcPct val="20000"/>
              </a:spcBef>
              <a:buFont charset="0" pitchFamily="34" typeface="Arial"/>
              <a:buChar char="–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-228600" latinLnBrk="0" marL="2057400" rtl="0">
              <a:spcBef>
                <a:spcPct val="20000"/>
              </a:spcBef>
              <a:buFont charset="0" pitchFamily="34" typeface="Arial"/>
              <a:buChar char="»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-228600" latinLnBrk="0" marL="2514600" rtl="0">
              <a:spcBef>
                <a:spcPct val="20000"/>
              </a:spcBef>
              <a:buFont charset="0" pitchFamily="34" typeface="Arial"/>
              <a:buChar char="•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-228600" latinLnBrk="0" marL="2971800" rtl="0">
              <a:spcBef>
                <a:spcPct val="20000"/>
              </a:spcBef>
              <a:buFont charset="0" pitchFamily="34" typeface="Arial"/>
              <a:buChar char="•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-228600" latinLnBrk="0" marL="3429000" rtl="0">
              <a:spcBef>
                <a:spcPct val="20000"/>
              </a:spcBef>
              <a:buFont charset="0" pitchFamily="34" typeface="Arial"/>
              <a:buChar char="•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-228600" latinLnBrk="0" marL="3886200" rtl="0">
              <a:spcBef>
                <a:spcPct val="20000"/>
              </a:spcBef>
              <a:buFont charset="0" pitchFamily="34" typeface="Arial"/>
              <a:buChar char="•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marL="0">
              <a:spcBef>
                <a:spcPts val="0"/>
              </a:spcBef>
              <a:buNone/>
            </a:pPr>
            <a:endParaRPr b="1" dirty="0" i="1" lang="ru-RU" smtClean="0" sz="1600">
              <a:solidFill>
                <a:srgbClr val="FF0000"/>
              </a:solidFill>
              <a:latin charset="0" pitchFamily="34" typeface="Calibri"/>
              <a:ea typeface="Calibri"/>
              <a:cs charset="0" pitchFamily="34" typeface="Calibri"/>
            </a:endParaRPr>
          </a:p>
          <a:p>
            <a:pPr indent="0" marL="0">
              <a:spcBef>
                <a:spcPts val="0"/>
              </a:spcBef>
              <a:buNone/>
            </a:pPr>
            <a:r>
              <a:rPr b="1" dirty="0" err="1" i="1" lang="ru-RU" smtClean="0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Декоративий</a:t>
            </a:r>
            <a:r>
              <a:rPr b="1" dirty="0" i="1" lang="ru-RU" smtClean="0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 </a:t>
            </a:r>
          </a:p>
          <a:p>
            <a:pPr algn="ctr" indent="0" marL="0">
              <a:spcBef>
                <a:spcPts val="0"/>
              </a:spcBef>
              <a:buNone/>
            </a:pPr>
            <a:r>
              <a:rPr b="1" dirty="0" err="1" i="1" lang="ru-RU" smtClean="0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кошик</a:t>
            </a:r>
            <a:r>
              <a:rPr dirty="0" lang="ru-RU" smtClean="0">
                <a:solidFill>
                  <a:srgbClr val="000000"/>
                </a:solidFill>
                <a:latin typeface="Verdana"/>
                <a:ea typeface="Calibri"/>
                <a:cs typeface="Times New Roman"/>
              </a:rPr>
              <a:t/>
            </a:r>
            <a:br>
              <a:rPr dirty="0" lang="ru-RU" smtClean="0">
                <a:solidFill>
                  <a:srgbClr val="000000"/>
                </a:solidFill>
                <a:latin typeface="Verdana"/>
                <a:ea typeface="Calibri"/>
                <a:cs typeface="Times New Roman"/>
              </a:rPr>
            </a:br>
            <a:endParaRPr dirty="0" lang="ru-RU"/>
          </a:p>
        </p:txBody>
      </p:sp>
      <p:pic>
        <p:nvPicPr>
          <p:cNvPr id="1028" name="Picture 4"/>
          <p:cNvPicPr>
            <a:picLocks noChangeArrowheads="1"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395537" y="1541998"/>
            <a:ext cx="2207618" cy="12130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74844" y="1297298"/>
            <a:ext cx="19349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vl="0"/>
            <a:r>
              <a:rPr b="1" dirty="0" err="1" i="1" lang="ru-RU" smtClean="0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Ножиці</a:t>
            </a:r>
            <a:endParaRPr b="1" dirty="0" i="1" lang="ru-RU" sz="1600">
              <a:solidFill>
                <a:srgbClr val="FF0000"/>
              </a:solidFill>
              <a:latin charset="0" pitchFamily="34" typeface="Calibri"/>
              <a:ea typeface="Calibri"/>
              <a:cs charset="0" pitchFamily="34" typeface="Calibri"/>
            </a:endParaRPr>
          </a:p>
        </p:txBody>
      </p:sp>
      <p:pic>
        <p:nvPicPr>
          <p:cNvPr descr="G:\Квіти з цукерок м к\_DSC4305.JPG" id="22" name="Рисунок 21"/>
          <p:cNvPicPr/>
          <p:nvPr/>
        </p:nvPicPr>
        <p:blipFill>
          <a:blip cstate="print"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37" y="3244566"/>
            <a:ext cx="2152650" cy="14408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descr="http://www.kidmade.com.ua/content/file/-/kidmade_buket_06.jpg" id="23" name="Рисунок 22"/>
          <p:cNvPicPr/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5364088" y="5311236"/>
            <a:ext cx="1290383" cy="9098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descr="G:\Квіти з цукерок м к\_DSC4299.JPG" id="24" name="Рисунок 23"/>
          <p:cNvPicPr/>
          <p:nvPr/>
        </p:nvPicPr>
        <p:blipFill>
          <a:blip cstate="print"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77" y="5062353"/>
            <a:ext cx="1920307" cy="1314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8" name="Прямоугольник 27"/>
          <p:cNvSpPr/>
          <p:nvPr/>
        </p:nvSpPr>
        <p:spPr>
          <a:xfrm>
            <a:off x="391591" y="2760961"/>
            <a:ext cx="230425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vl="0"/>
            <a:r>
              <a:rPr b="1" dirty="0" err="1" i="1" lang="ru-RU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Г</a:t>
            </a:r>
            <a:r>
              <a:rPr b="1" dirty="0" err="1" i="1" lang="ru-RU" smtClean="0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офрований</a:t>
            </a:r>
            <a:r>
              <a:rPr b="1" dirty="0" i="1" lang="ru-RU" smtClean="0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 </a:t>
            </a:r>
            <a:r>
              <a:rPr b="1" dirty="0" err="1" i="1" lang="ru-RU" smtClean="0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флористичний</a:t>
            </a:r>
            <a:r>
              <a:rPr b="1" dirty="0" i="1" lang="ru-RU" smtClean="0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 </a:t>
            </a:r>
            <a:r>
              <a:rPr b="1" dirty="0" err="1" i="1" lang="ru-RU" smtClean="0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папір</a:t>
            </a:r>
            <a:endParaRPr b="1" dirty="0" i="1" lang="ru-RU" sz="1600">
              <a:solidFill>
                <a:srgbClr val="FF0000"/>
              </a:solidFill>
              <a:latin charset="0" pitchFamily="34" typeface="Calibri"/>
              <a:ea typeface="Calibri"/>
              <a:cs charset="0" pitchFamily="34" typeface="Calibri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6500119" y="3053349"/>
            <a:ext cx="19349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vl="0"/>
            <a:r>
              <a:rPr b="1" dirty="0" i="1" lang="ru-RU" smtClean="0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Дерев</a:t>
            </a:r>
            <a:r>
              <a:rPr b="1" dirty="0" i="1" lang="en-US" smtClean="0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’</a:t>
            </a:r>
            <a:r>
              <a:rPr b="1" dirty="0" err="1" i="1" lang="uk-UA" smtClean="0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яні</a:t>
            </a:r>
            <a:r>
              <a:rPr b="1" dirty="0" i="1" lang="uk-UA" smtClean="0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 шпажки</a:t>
            </a:r>
            <a:endParaRPr b="1" dirty="0" i="1" lang="ru-RU" sz="1600">
              <a:solidFill>
                <a:srgbClr val="FF0000"/>
              </a:solidFill>
              <a:latin charset="0" pitchFamily="34" typeface="Calibri"/>
              <a:ea typeface="Calibri"/>
              <a:cs charset="0" pitchFamily="34" typeface="Calibri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467543" y="4792272"/>
            <a:ext cx="19349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vl="0"/>
            <a:r>
              <a:rPr b="1" dirty="0" i="1" lang="uk-UA" smtClean="0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Сизаль</a:t>
            </a:r>
            <a:endParaRPr b="1" dirty="0" i="1" lang="ru-RU" sz="1600">
              <a:solidFill>
                <a:srgbClr val="FF0000"/>
              </a:solidFill>
              <a:latin charset="0" pitchFamily="34" typeface="Calibri"/>
              <a:ea typeface="Calibri"/>
              <a:cs charset="0" pitchFamily="34" typeface="Calibri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2885094" y="4958291"/>
            <a:ext cx="19349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vl="0"/>
            <a:r>
              <a:rPr b="1" dirty="0" i="1" lang="ru-RU" smtClean="0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Нитки</a:t>
            </a:r>
            <a:endParaRPr b="1" dirty="0" i="1" lang="ru-RU" sz="1600">
              <a:solidFill>
                <a:srgbClr val="FF0000"/>
              </a:solidFill>
              <a:latin charset="0" pitchFamily="34" typeface="Calibri"/>
              <a:ea typeface="Calibri"/>
              <a:cs charset="0" pitchFamily="34" typeface="Calibri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077761" y="4972683"/>
            <a:ext cx="161814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vl="0"/>
            <a:r>
              <a:rPr b="1" dirty="0" i="1" lang="uk-UA" smtClean="0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Широкий </a:t>
            </a:r>
            <a:r>
              <a:rPr b="1" dirty="0" err="1" i="1" lang="uk-UA" smtClean="0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скотч</a:t>
            </a:r>
            <a:endParaRPr b="1" dirty="0" i="1" lang="ru-RU" sz="1600">
              <a:solidFill>
                <a:srgbClr val="FF0000"/>
              </a:solidFill>
              <a:latin charset="0" pitchFamily="34" typeface="Calibri"/>
              <a:ea typeface="Calibri"/>
              <a:cs charset="0" pitchFamily="34" typeface="Calibri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6707509" y="4685381"/>
            <a:ext cx="17114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vl="0"/>
            <a:r>
              <a:rPr b="1" dirty="0" err="1" i="1" lang="ru-RU" smtClean="0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Флористична</a:t>
            </a:r>
            <a:r>
              <a:rPr b="1" dirty="0" i="1" lang="ru-RU" smtClean="0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 тейп-</a:t>
            </a:r>
            <a:r>
              <a:rPr b="1" dirty="0" err="1" i="1" lang="ru-RU" smtClean="0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стрічка</a:t>
            </a:r>
            <a:endParaRPr b="1" dirty="0" i="1" lang="ru-RU" sz="1600">
              <a:solidFill>
                <a:srgbClr val="FF0000"/>
              </a:solidFill>
              <a:latin charset="0" pitchFamily="34" typeface="Calibri"/>
              <a:ea typeface="Calibri"/>
              <a:cs charset="0" pitchFamily="34" typeface="Calibri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3698506" y="3095570"/>
            <a:ext cx="193491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vl="0"/>
            <a:r>
              <a:rPr b="1" dirty="0" i="1" lang="uk-UA" smtClean="0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Цукерки</a:t>
            </a:r>
            <a:endParaRPr b="1" dirty="0" i="1" lang="ru-RU" sz="1600">
              <a:solidFill>
                <a:srgbClr val="FF0000"/>
              </a:solidFill>
              <a:latin charset="0" pitchFamily="34" typeface="Calibri"/>
              <a:ea typeface="Calibri"/>
              <a:cs charset="0" pitchFamily="34" typeface="Calibri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3419871" y="1128021"/>
            <a:ext cx="258677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vl="0"/>
            <a:r>
              <a:rPr b="1" dirty="0" i="1" lang="uk-UA" smtClean="0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Клейовий пістолет</a:t>
            </a:r>
            <a:endParaRPr b="1" dirty="0" i="1" lang="ru-RU" sz="1600">
              <a:solidFill>
                <a:srgbClr val="FF0000"/>
              </a:solidFill>
              <a:latin charset="0" pitchFamily="34" typeface="Calibri"/>
              <a:ea typeface="Calibri"/>
              <a:cs charset="0" pitchFamily="34" typeface="Calibri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3376013" y="6207382"/>
            <a:ext cx="288798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vl="0"/>
            <a:r>
              <a:rPr b="1" dirty="0" i="1" lang="uk-UA" smtClean="0" sz="1600">
                <a:solidFill>
                  <a:srgbClr val="FF0000"/>
                </a:solidFill>
                <a:latin charset="0" pitchFamily="34" typeface="Calibri"/>
                <a:ea typeface="Calibri"/>
                <a:cs charset="0" pitchFamily="34" typeface="Calibri"/>
              </a:rPr>
              <a:t>А також: пінопласт, лінійка.</a:t>
            </a:r>
            <a:endParaRPr b="1" dirty="0" i="1" lang="ru-RU" sz="1600">
              <a:solidFill>
                <a:srgbClr val="FF0000"/>
              </a:solidFill>
              <a:latin charset="0" pitchFamily="34" typeface="Calibri"/>
              <a:ea typeface="Calibri"/>
              <a:cs charset="0" pitchFamily="34" typeface="Calibri"/>
            </a:endParaRPr>
          </a:p>
        </p:txBody>
      </p:sp>
      <p:pic>
        <p:nvPicPr>
          <p:cNvPr id="1040" name="Picture 16"/>
          <p:cNvPicPr>
            <a:picLocks noChangeArrowheads="1"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3784629" y="5270156"/>
            <a:ext cx="1537732" cy="10303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9586229"/>
      </p:ext>
    </p:extLst>
  </p:cSld>
  <p:clrMapOvr>
    <a:masterClrMapping/>
  </p:clrMapOvr>
  <p:timing>
    <p:tnLst>
      <p:par>
        <p:cTn dur="indefinite" id="1" nodeType="tmRoot" restart="never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" y="11113"/>
            <a:ext cx="9139237" cy="684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1143000"/>
          </a:xfrm>
        </p:spPr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Правила безпеки життєдіяльності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8147248" cy="5112568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ru-RU" dirty="0" smtClean="0"/>
              <a:t> </a:t>
            </a:r>
            <a:r>
              <a:rPr lang="ru-RU" dirty="0" err="1"/>
              <a:t>Виготовляти</a:t>
            </a:r>
            <a:r>
              <a:rPr lang="ru-RU" dirty="0"/>
              <a:t> букет з </a:t>
            </a:r>
            <a:r>
              <a:rPr lang="ru-RU" dirty="0" err="1"/>
              <a:t>цукерок</a:t>
            </a:r>
            <a:r>
              <a:rPr lang="ru-RU" dirty="0"/>
              <a:t> треба </a:t>
            </a:r>
            <a:r>
              <a:rPr lang="ru-RU" dirty="0" err="1"/>
              <a:t>сидячи</a:t>
            </a:r>
            <a:r>
              <a:rPr lang="ru-RU" dirty="0"/>
              <a:t> на </a:t>
            </a:r>
            <a:r>
              <a:rPr lang="ru-RU" dirty="0" err="1"/>
              <a:t>стільці</a:t>
            </a:r>
            <a:r>
              <a:rPr lang="ru-RU" dirty="0"/>
              <a:t> </a:t>
            </a:r>
            <a:r>
              <a:rPr lang="ru-RU" dirty="0" err="1" smtClean="0"/>
              <a:t>зі</a:t>
            </a:r>
            <a:r>
              <a:rPr lang="ru-RU" dirty="0" smtClean="0"/>
              <a:t> </a:t>
            </a:r>
            <a:r>
              <a:rPr lang="ru-RU" dirty="0" err="1" smtClean="0"/>
              <a:t>спинкою</a:t>
            </a:r>
            <a:r>
              <a:rPr lang="ru-RU" dirty="0"/>
              <a:t>. </a:t>
            </a:r>
            <a:r>
              <a:rPr lang="ru-RU" dirty="0" err="1"/>
              <a:t>Сидіти</a:t>
            </a:r>
            <a:r>
              <a:rPr lang="ru-RU" dirty="0"/>
              <a:t> </a:t>
            </a:r>
            <a:r>
              <a:rPr lang="ru-RU" dirty="0" err="1"/>
              <a:t>потрібно</a:t>
            </a:r>
            <a:r>
              <a:rPr lang="ru-RU" dirty="0"/>
              <a:t> </a:t>
            </a:r>
            <a:r>
              <a:rPr lang="ru-RU" dirty="0" smtClean="0"/>
              <a:t>прямо на </a:t>
            </a:r>
            <a:r>
              <a:rPr lang="ru-RU" dirty="0" err="1" smtClean="0"/>
              <a:t>всій</a:t>
            </a:r>
            <a:r>
              <a:rPr lang="ru-RU" dirty="0" smtClean="0"/>
              <a:t> </a:t>
            </a:r>
            <a:r>
              <a:rPr lang="ru-RU" dirty="0" err="1" smtClean="0"/>
              <a:t>поверхні</a:t>
            </a:r>
            <a:r>
              <a:rPr lang="ru-RU" dirty="0" smtClean="0"/>
              <a:t> </a:t>
            </a:r>
            <a:r>
              <a:rPr lang="ru-RU" dirty="0" err="1" smtClean="0"/>
              <a:t>стільця</a:t>
            </a:r>
            <a:r>
              <a:rPr lang="ru-RU" dirty="0" smtClean="0"/>
              <a:t>, </a:t>
            </a:r>
            <a:r>
              <a:rPr lang="ru-RU" dirty="0" err="1" smtClean="0"/>
              <a:t>злегка</a:t>
            </a:r>
            <a:r>
              <a:rPr lang="ru-RU" dirty="0" smtClean="0"/>
              <a:t> </a:t>
            </a:r>
            <a:r>
              <a:rPr lang="ru-RU" dirty="0" err="1" smtClean="0"/>
              <a:t>нахиливши</a:t>
            </a:r>
            <a:r>
              <a:rPr lang="ru-RU" dirty="0" smtClean="0"/>
              <a:t> </a:t>
            </a:r>
            <a:r>
              <a:rPr lang="ru-RU" dirty="0" err="1" smtClean="0"/>
              <a:t>тулуб</a:t>
            </a:r>
            <a:r>
              <a:rPr lang="ru-RU" dirty="0" smtClean="0"/>
              <a:t> і голову вперед.</a:t>
            </a:r>
            <a:endParaRPr lang="ru-RU" dirty="0"/>
          </a:p>
          <a:p>
            <a:pPr>
              <a:buFont typeface="Wingdings" pitchFamily="2" charset="2"/>
              <a:buChar char="ü"/>
            </a:pPr>
            <a:r>
              <a:rPr lang="ru-RU" dirty="0" err="1" smtClean="0"/>
              <a:t>Світло</a:t>
            </a:r>
            <a:r>
              <a:rPr lang="ru-RU" dirty="0" smtClean="0"/>
              <a:t> </a:t>
            </a:r>
            <a:r>
              <a:rPr lang="ru-RU" dirty="0" err="1" smtClean="0"/>
              <a:t>має</a:t>
            </a:r>
            <a:r>
              <a:rPr lang="ru-RU" dirty="0" smtClean="0"/>
              <a:t> </a:t>
            </a:r>
            <a:r>
              <a:rPr lang="ru-RU" dirty="0" err="1" smtClean="0"/>
              <a:t>падати</a:t>
            </a:r>
            <a:r>
              <a:rPr lang="ru-RU" dirty="0" smtClean="0"/>
              <a:t> на </a:t>
            </a:r>
            <a:r>
              <a:rPr lang="ru-RU" dirty="0" err="1" smtClean="0"/>
              <a:t>робочу</a:t>
            </a:r>
            <a:r>
              <a:rPr lang="ru-RU" dirty="0" smtClean="0"/>
              <a:t> </a:t>
            </a:r>
            <a:r>
              <a:rPr lang="ru-RU" dirty="0" err="1" smtClean="0"/>
              <a:t>поверхню</a:t>
            </a:r>
            <a:r>
              <a:rPr lang="ru-RU" dirty="0" smtClean="0"/>
              <a:t> </a:t>
            </a:r>
            <a:r>
              <a:rPr lang="ru-RU" dirty="0" err="1" smtClean="0"/>
              <a:t>зліва</a:t>
            </a:r>
            <a:r>
              <a:rPr lang="ru-RU" dirty="0" smtClean="0"/>
              <a:t>. </a:t>
            </a:r>
            <a:r>
              <a:rPr lang="ru-RU" dirty="0" err="1" smtClean="0"/>
              <a:t>Освітлення</a:t>
            </a:r>
            <a:r>
              <a:rPr lang="ru-RU" dirty="0" smtClean="0"/>
              <a:t> повинно </a:t>
            </a:r>
            <a:r>
              <a:rPr lang="ru-RU" dirty="0"/>
              <a:t>бути хорошим, </a:t>
            </a:r>
            <a:r>
              <a:rPr lang="ru-RU" dirty="0" err="1"/>
              <a:t>бажано</a:t>
            </a:r>
            <a:r>
              <a:rPr lang="ru-RU" dirty="0"/>
              <a:t> </a:t>
            </a:r>
            <a:r>
              <a:rPr lang="ru-RU" dirty="0" err="1"/>
              <a:t>природним</a:t>
            </a:r>
            <a:r>
              <a:rPr lang="ru-RU" dirty="0"/>
              <a:t>. </a:t>
            </a:r>
            <a:endParaRPr lang="ru-RU" dirty="0" smtClean="0"/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Через </a:t>
            </a:r>
            <a:r>
              <a:rPr lang="ru-RU" dirty="0" err="1"/>
              <a:t>кожну</a:t>
            </a:r>
            <a:r>
              <a:rPr lang="ru-RU" dirty="0"/>
              <a:t> годину </a:t>
            </a:r>
            <a:r>
              <a:rPr lang="ru-RU" dirty="0" err="1"/>
              <a:t>необхідно</a:t>
            </a:r>
            <a:r>
              <a:rPr lang="ru-RU" dirty="0"/>
              <a:t> </a:t>
            </a:r>
            <a:r>
              <a:rPr lang="ru-RU" dirty="0" err="1"/>
              <a:t>робити</a:t>
            </a:r>
            <a:r>
              <a:rPr lang="ru-RU" dirty="0"/>
              <a:t> </a:t>
            </a:r>
            <a:r>
              <a:rPr lang="ru-RU" dirty="0" err="1" smtClean="0"/>
              <a:t>фізхвилинку</a:t>
            </a:r>
            <a:r>
              <a:rPr lang="ru-RU" dirty="0" smtClean="0"/>
              <a:t>. 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Перед </a:t>
            </a:r>
            <a:r>
              <a:rPr lang="ru-RU" dirty="0" err="1"/>
              <a:t>виконанням</a:t>
            </a:r>
            <a:r>
              <a:rPr lang="ru-RU" dirty="0"/>
              <a:t> </a:t>
            </a:r>
            <a:r>
              <a:rPr lang="ru-RU" dirty="0" err="1" smtClean="0"/>
              <a:t>практичної</a:t>
            </a:r>
            <a:r>
              <a:rPr lang="ru-RU" dirty="0" smtClean="0"/>
              <a:t> </a:t>
            </a:r>
            <a:r>
              <a:rPr lang="ru-RU" dirty="0" err="1" smtClean="0"/>
              <a:t>роботи</a:t>
            </a:r>
            <a:r>
              <a:rPr lang="ru-RU" dirty="0" smtClean="0"/>
              <a:t> </a:t>
            </a:r>
            <a:r>
              <a:rPr lang="ru-RU" dirty="0"/>
              <a:t>треба </a:t>
            </a:r>
            <a:r>
              <a:rPr lang="ru-RU" dirty="0" err="1"/>
              <a:t>ретельно</a:t>
            </a:r>
            <a:r>
              <a:rPr lang="ru-RU" dirty="0"/>
              <a:t> </a:t>
            </a:r>
            <a:r>
              <a:rPr lang="ru-RU" dirty="0" err="1"/>
              <a:t>вимити</a:t>
            </a:r>
            <a:r>
              <a:rPr lang="ru-RU" dirty="0"/>
              <a:t> руки, </a:t>
            </a:r>
            <a:r>
              <a:rPr lang="ru-RU" dirty="0" err="1"/>
              <a:t>щоб</a:t>
            </a:r>
            <a:r>
              <a:rPr lang="ru-RU" dirty="0"/>
              <a:t> не </a:t>
            </a:r>
            <a:r>
              <a:rPr lang="ru-RU" dirty="0" err="1"/>
              <a:t>забруднити</a:t>
            </a:r>
            <a:r>
              <a:rPr lang="ru-RU" dirty="0"/>
              <a:t> </a:t>
            </a:r>
            <a:r>
              <a:rPr lang="ru-RU" dirty="0" err="1"/>
              <a:t>матеріали</a:t>
            </a:r>
            <a:r>
              <a:rPr lang="ru-RU" dirty="0" smtClean="0"/>
              <a:t>.</a:t>
            </a:r>
          </a:p>
          <a:p>
            <a:pPr>
              <a:buFont typeface="Wingdings" pitchFamily="2" charset="2"/>
              <a:buChar char="ü"/>
            </a:pPr>
            <a:r>
              <a:rPr lang="ru-RU" dirty="0" err="1" smtClean="0"/>
              <a:t>Ножиці</a:t>
            </a:r>
            <a:r>
              <a:rPr lang="ru-RU" dirty="0" smtClean="0"/>
              <a:t> </a:t>
            </a:r>
            <a:r>
              <a:rPr lang="ru-RU" dirty="0"/>
              <a:t>на </a:t>
            </a:r>
            <a:r>
              <a:rPr lang="ru-RU" dirty="0" err="1"/>
              <a:t>робочий</a:t>
            </a:r>
            <a:r>
              <a:rPr lang="ru-RU" dirty="0"/>
              <a:t> </a:t>
            </a:r>
            <a:r>
              <a:rPr lang="ru-RU" dirty="0" err="1"/>
              <a:t>стіл</a:t>
            </a:r>
            <a:r>
              <a:rPr lang="ru-RU" dirty="0"/>
              <a:t> </a:t>
            </a:r>
            <a:r>
              <a:rPr lang="ru-RU" dirty="0" err="1"/>
              <a:t>класти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зімкненими</a:t>
            </a:r>
            <a:r>
              <a:rPr lang="ru-RU" dirty="0"/>
              <a:t> </a:t>
            </a:r>
            <a:r>
              <a:rPr lang="ru-RU" dirty="0" err="1" smtClean="0"/>
              <a:t>лезами</a:t>
            </a:r>
            <a:r>
              <a:rPr lang="ru-RU" dirty="0" smtClean="0"/>
              <a:t>, а </a:t>
            </a:r>
            <a:r>
              <a:rPr lang="ru-RU" dirty="0" err="1" smtClean="0"/>
              <a:t>передавати</a:t>
            </a:r>
            <a:r>
              <a:rPr lang="ru-RU" dirty="0" smtClean="0"/>
              <a:t> </a:t>
            </a:r>
            <a:r>
              <a:rPr lang="ru-RU" dirty="0" err="1" smtClean="0"/>
              <a:t>кільцями</a:t>
            </a:r>
            <a:r>
              <a:rPr lang="ru-RU" dirty="0" smtClean="0"/>
              <a:t> вперед. </a:t>
            </a:r>
            <a:r>
              <a:rPr lang="ru-RU" dirty="0" err="1" smtClean="0"/>
              <a:t>Зберігати</a:t>
            </a:r>
            <a:r>
              <a:rPr lang="ru-RU" dirty="0" smtClean="0"/>
              <a:t> </a:t>
            </a:r>
            <a:r>
              <a:rPr lang="ru-RU" dirty="0" err="1" smtClean="0"/>
              <a:t>їх</a:t>
            </a:r>
            <a:r>
              <a:rPr lang="ru-RU" dirty="0" smtClean="0"/>
              <a:t> у </a:t>
            </a:r>
            <a:r>
              <a:rPr lang="ru-RU" dirty="0" err="1" smtClean="0"/>
              <a:t>визначеному</a:t>
            </a:r>
            <a:r>
              <a:rPr lang="ru-RU" dirty="0" smtClean="0"/>
              <a:t> </a:t>
            </a:r>
            <a:r>
              <a:rPr lang="ru-RU" dirty="0" err="1" smtClean="0"/>
              <a:t>місці</a:t>
            </a:r>
            <a:r>
              <a:rPr lang="ru-RU" dirty="0" smtClean="0"/>
              <a:t>.</a:t>
            </a:r>
          </a:p>
          <a:p>
            <a:pPr>
              <a:buFont typeface="Wingdings" pitchFamily="2" charset="2"/>
              <a:buChar char="ü"/>
            </a:pPr>
            <a:r>
              <a:rPr lang="uk-UA" dirty="0" smtClean="0"/>
              <a:t>Клейовий пістолет завжди ставити на підставку. </a:t>
            </a:r>
            <a:r>
              <a:rPr lang="uk-UA" dirty="0"/>
              <a:t>П</a:t>
            </a:r>
            <a:r>
              <a:rPr lang="uk-UA" dirty="0" smtClean="0"/>
              <a:t>рацювати з ним обережно, щоб не попекти руки.</a:t>
            </a:r>
            <a:endParaRPr lang="ru-RU" dirty="0" smtClean="0"/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На </a:t>
            </a:r>
            <a:r>
              <a:rPr lang="ru-RU" dirty="0" err="1"/>
              <a:t>робочому</a:t>
            </a:r>
            <a:r>
              <a:rPr lang="ru-RU" dirty="0"/>
              <a:t> </a:t>
            </a:r>
            <a:r>
              <a:rPr lang="ru-RU" dirty="0" err="1"/>
              <a:t>місці</a:t>
            </a:r>
            <a:r>
              <a:rPr lang="ru-RU" dirty="0"/>
              <a:t> </a:t>
            </a:r>
            <a:r>
              <a:rPr lang="ru-RU" dirty="0" err="1"/>
              <a:t>слід</a:t>
            </a:r>
            <a:r>
              <a:rPr lang="ru-RU" dirty="0"/>
              <a:t> </a:t>
            </a:r>
            <a:r>
              <a:rPr lang="ru-RU" dirty="0" err="1"/>
              <a:t>дотримуватися</a:t>
            </a:r>
            <a:r>
              <a:rPr lang="ru-RU" dirty="0"/>
              <a:t> </a:t>
            </a:r>
            <a:r>
              <a:rPr lang="ru-RU" dirty="0" err="1"/>
              <a:t>чистоти</a:t>
            </a:r>
            <a:r>
              <a:rPr lang="ru-RU" dirty="0"/>
              <a:t> і порядку.</a:t>
            </a:r>
          </a:p>
          <a:p>
            <a:pPr marL="0" indent="0">
              <a:buNone/>
            </a:pPr>
            <a:r>
              <a:rPr lang="ru-RU" dirty="0"/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5731327"/>
      </p:ext>
    </p:extLst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:\рамки для открыток (2)\035.jpg" id="2050" name="Picture 2"/>
          <p:cNvPicPr>
            <a:picLocks noChangeArrowheads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" y="0"/>
            <a:ext cx="9140400" cy="6847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12974"/>
          </a:xfrm>
        </p:spPr>
        <p:txBody>
          <a:bodyPr>
            <a:normAutofit fontScale="90000"/>
          </a:bodyPr>
          <a:lstStyle/>
          <a:p>
            <a:r>
              <a:rPr b="1" dirty="0" i="1" lang="uk-UA" smtClean="0">
                <a:solidFill>
                  <a:srgbClr val="FF0000"/>
                </a:solidFill>
              </a:rPr>
              <a:t>Послідовність виготовлення композиції з цукерок</a:t>
            </a:r>
            <a:endParaRPr b="1" dirty="0" i="1" lang="ru-RU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 sz="half"/>
          </p:nvPr>
        </p:nvSpPr>
        <p:spPr/>
        <p:txBody>
          <a:bodyPr>
            <a:normAutofit lnSpcReduction="10000"/>
          </a:bodyPr>
          <a:lstStyle/>
          <a:p>
            <a:pPr>
              <a:buFont charset="2" pitchFamily="2" typeface="Wingdings"/>
              <a:buChar char="ü"/>
            </a:pPr>
            <a:r>
              <a:rPr dirty="0" lang="ru-RU" sz="2400"/>
              <a:t>Для будь-</a:t>
            </a:r>
            <a:r>
              <a:rPr dirty="0" err="1" lang="ru-RU" sz="2400"/>
              <a:t>якої</a:t>
            </a:r>
            <a:r>
              <a:rPr dirty="0" lang="ru-RU" sz="2400"/>
              <a:t> </a:t>
            </a:r>
            <a:r>
              <a:rPr dirty="0" err="1" lang="ru-RU" sz="2400"/>
              <a:t>композиції</a:t>
            </a:r>
            <a:r>
              <a:rPr dirty="0" lang="ru-RU" sz="2400"/>
              <a:t> з </a:t>
            </a:r>
            <a:r>
              <a:rPr dirty="0" err="1" lang="ru-RU" sz="2400"/>
              <a:t>цукерок</a:t>
            </a:r>
            <a:r>
              <a:rPr dirty="0" lang="ru-RU" sz="2400"/>
              <a:t> </a:t>
            </a:r>
            <a:r>
              <a:rPr dirty="0" err="1" lang="ru-RU" sz="2400"/>
              <a:t>потрібно</a:t>
            </a:r>
            <a:r>
              <a:rPr dirty="0" lang="ru-RU" sz="2400"/>
              <a:t> </a:t>
            </a:r>
            <a:r>
              <a:rPr dirty="0" err="1" lang="ru-RU" sz="2400"/>
              <a:t>підготувати</a:t>
            </a:r>
            <a:r>
              <a:rPr dirty="0" lang="ru-RU" sz="2400"/>
              <a:t> основу. </a:t>
            </a:r>
            <a:endParaRPr dirty="0" lang="ru-RU" smtClean="0" sz="2400"/>
          </a:p>
          <a:p>
            <a:pPr indent="0" marL="0">
              <a:buNone/>
            </a:pPr>
            <a:endParaRPr dirty="0" lang="ru-RU" smtClean="0" sz="2000"/>
          </a:p>
          <a:p>
            <a:pPr>
              <a:buFont charset="2" pitchFamily="2" typeface="Wingdings"/>
              <a:buChar char="ü"/>
            </a:pPr>
            <a:r>
              <a:rPr dirty="0" lang="ru-RU" smtClean="0" sz="2400"/>
              <a:t>Для </a:t>
            </a:r>
            <a:r>
              <a:rPr dirty="0" err="1" lang="ru-RU" sz="2400"/>
              <a:t>цього</a:t>
            </a:r>
            <a:r>
              <a:rPr dirty="0" lang="ru-RU" sz="2400"/>
              <a:t> </a:t>
            </a:r>
            <a:r>
              <a:rPr dirty="0" err="1" lang="ru-RU" sz="2400"/>
              <a:t>обріжте</a:t>
            </a:r>
            <a:r>
              <a:rPr dirty="0" lang="ru-RU" sz="2400"/>
              <a:t> </a:t>
            </a:r>
            <a:r>
              <a:rPr dirty="0" err="1" lang="ru-RU" sz="2400"/>
              <a:t>пінопласт</a:t>
            </a:r>
            <a:r>
              <a:rPr dirty="0" lang="ru-RU" sz="2400"/>
              <a:t> </a:t>
            </a:r>
            <a:r>
              <a:rPr dirty="0" err="1" lang="ru-RU" sz="2400"/>
              <a:t>або</a:t>
            </a:r>
            <a:r>
              <a:rPr dirty="0" lang="ru-RU" sz="2400"/>
              <a:t> </a:t>
            </a:r>
            <a:r>
              <a:rPr dirty="0" err="1" lang="ru-RU" smtClean="0" sz="2400"/>
              <a:t>флористичний</a:t>
            </a:r>
            <a:r>
              <a:rPr dirty="0" lang="ru-RU" smtClean="0" sz="2400"/>
              <a:t> </a:t>
            </a:r>
            <a:r>
              <a:rPr dirty="0" lang="ru-RU" smtClean="0" sz="2400">
                <a:solidFill>
                  <a:srgbClr val="000000"/>
                </a:solidFill>
                <a:ea typeface="Calibri"/>
                <a:cs typeface="Times New Roman"/>
              </a:rPr>
              <a:t>«оазис» </a:t>
            </a:r>
            <a:r>
              <a:rPr dirty="0" lang="ru-RU" smtClean="0" sz="2400"/>
              <a:t>за </a:t>
            </a:r>
            <a:r>
              <a:rPr dirty="0" err="1" lang="ru-RU" sz="2400"/>
              <a:t>розмірами</a:t>
            </a:r>
            <a:r>
              <a:rPr dirty="0" lang="ru-RU" sz="2400"/>
              <a:t> дна </a:t>
            </a:r>
            <a:r>
              <a:rPr dirty="0" err="1" lang="ru-RU" smtClean="0" sz="2400"/>
              <a:t>корзини</a:t>
            </a:r>
            <a:r>
              <a:rPr dirty="0" lang="ru-RU" smtClean="0" sz="2400"/>
              <a:t>.</a:t>
            </a:r>
          </a:p>
          <a:p>
            <a:pPr indent="0" marL="0">
              <a:buNone/>
            </a:pPr>
            <a:endParaRPr dirty="0" lang="ru-RU" smtClean="0" sz="2400"/>
          </a:p>
          <a:p>
            <a:pPr>
              <a:buFont charset="2" pitchFamily="2" typeface="Wingdings"/>
              <a:buChar char="ü"/>
            </a:pPr>
            <a:r>
              <a:rPr dirty="0" lang="ru-RU" sz="2400"/>
              <a:t>П</a:t>
            </a:r>
            <a:r>
              <a:rPr dirty="0" lang="ru-RU" smtClean="0" sz="2400"/>
              <a:t>риклейте </a:t>
            </a:r>
            <a:r>
              <a:rPr dirty="0" err="1" lang="ru-RU" smtClean="0" sz="2400"/>
              <a:t>його</a:t>
            </a:r>
            <a:r>
              <a:rPr dirty="0" lang="ru-RU" smtClean="0" sz="2400"/>
              <a:t> </a:t>
            </a:r>
            <a:r>
              <a:rPr dirty="0" lang="ru-RU" sz="2400"/>
              <a:t>за </a:t>
            </a:r>
            <a:r>
              <a:rPr dirty="0" err="1" lang="ru-RU" sz="2400"/>
              <a:t>допомогою</a:t>
            </a:r>
            <a:r>
              <a:rPr dirty="0" lang="ru-RU" sz="2400"/>
              <a:t> </a:t>
            </a:r>
            <a:r>
              <a:rPr dirty="0" err="1" lang="ru-RU" sz="2400"/>
              <a:t>клейового</a:t>
            </a:r>
            <a:r>
              <a:rPr dirty="0" lang="ru-RU" sz="2400"/>
              <a:t> </a:t>
            </a:r>
            <a:r>
              <a:rPr dirty="0" err="1" lang="ru-RU" sz="2400"/>
              <a:t>пістолета</a:t>
            </a:r>
            <a:r>
              <a:rPr dirty="0" lang="ru-RU" sz="2400"/>
              <a:t>.</a:t>
            </a:r>
          </a:p>
        </p:txBody>
      </p:sp>
      <p:pic>
        <p:nvPicPr>
          <p:cNvPr id="5" name="Picture 2"/>
          <p:cNvPicPr>
            <a:picLocks noChangeArrowheads="1" noChangeAspect="1" noGrp="1"/>
          </p:cNvPicPr>
          <p:nvPr>
            <p:ph idx="2" sz="half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"/>
          <a:stretch/>
        </p:blipFill>
        <p:spPr bwMode="auto">
          <a:xfrm>
            <a:off x="4937712" y="4001542"/>
            <a:ext cx="3344157" cy="21237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rrowheads="1"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556792"/>
            <a:ext cx="3312368" cy="24447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9586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рамки для открыток (2)\0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" y="0"/>
            <a:ext cx="9140400" cy="6847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Виготовлення  </a:t>
            </a:r>
            <a:r>
              <a:rPr lang="uk-UA" b="1" i="1" dirty="0" err="1" smtClean="0">
                <a:solidFill>
                  <a:srgbClr val="FF0000"/>
                </a:solidFill>
              </a:rPr>
              <a:t>гербери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826768" cy="4571904"/>
          </a:xfrm>
        </p:spPr>
        <p:txBody>
          <a:bodyPr>
            <a:normAutofit fontScale="92500" lnSpcReduction="20000"/>
          </a:bodyPr>
          <a:lstStyle/>
          <a:p>
            <a:pPr lvl="0">
              <a:buFont typeface="Wingdings" pitchFamily="2" charset="2"/>
              <a:buChar char="ü"/>
            </a:pPr>
            <a:r>
              <a:rPr lang="ru-RU" sz="2200" dirty="0" err="1" smtClean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Відрізаємо</a:t>
            </a:r>
            <a:r>
              <a:rPr lang="ru-RU" sz="2200" dirty="0" smtClean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смужку</a:t>
            </a:r>
            <a:r>
              <a:rPr lang="ru-RU" sz="2200" dirty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гофрованого</a:t>
            </a:r>
            <a:r>
              <a:rPr lang="ru-RU" sz="2200" dirty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паперу</a:t>
            </a:r>
            <a:r>
              <a:rPr lang="ru-RU" sz="2200" dirty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 </a:t>
            </a:r>
            <a:r>
              <a:rPr lang="ru-RU" sz="2200" dirty="0" smtClean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 </a:t>
            </a:r>
          </a:p>
          <a:p>
            <a:pPr marL="0" lvl="0" indent="0">
              <a:buNone/>
            </a:pPr>
            <a:r>
              <a:rPr lang="ru-RU" sz="2200" dirty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 </a:t>
            </a:r>
            <a:r>
              <a:rPr lang="ru-RU" sz="2200" dirty="0" smtClean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     8см х 40 </a:t>
            </a:r>
            <a:r>
              <a:rPr lang="ru-RU" sz="2200" dirty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см </a:t>
            </a:r>
            <a:endParaRPr lang="ru-RU" sz="2200" dirty="0" smtClean="0">
              <a:solidFill>
                <a:srgbClr val="000000"/>
              </a:solidFill>
              <a:latin typeface="Calibri" pitchFamily="34" charset="0"/>
              <a:ea typeface="Times New Roman"/>
              <a:cs typeface="Calibri" pitchFamily="34" charset="0"/>
            </a:endParaRPr>
          </a:p>
          <a:p>
            <a:pPr lvl="0">
              <a:buFont typeface="Wingdings" pitchFamily="2" charset="2"/>
              <a:buChar char="ü"/>
            </a:pPr>
            <a:endParaRPr lang="uk-UA" sz="2200" dirty="0">
              <a:solidFill>
                <a:srgbClr val="000000"/>
              </a:solidFill>
              <a:latin typeface="Calibri" pitchFamily="34" charset="0"/>
              <a:ea typeface="Times New Roman"/>
              <a:cs typeface="Calibri" pitchFamily="34" charset="0"/>
            </a:endParaRPr>
          </a:p>
          <a:p>
            <a:pPr lvl="0">
              <a:buFont typeface="Wingdings" pitchFamily="2" charset="2"/>
              <a:buChar char="ü"/>
            </a:pPr>
            <a:endParaRPr lang="ru-RU" sz="2200" dirty="0" smtClean="0">
              <a:solidFill>
                <a:srgbClr val="000000"/>
              </a:solidFill>
              <a:latin typeface="Calibri" pitchFamily="34" charset="0"/>
              <a:ea typeface="Times New Roman"/>
              <a:cs typeface="Calibri" pitchFamily="34" charset="0"/>
            </a:endParaRPr>
          </a:p>
          <a:p>
            <a:pPr marL="0" lvl="0" indent="0">
              <a:buNone/>
            </a:pPr>
            <a:endParaRPr lang="ru-RU" sz="2200" dirty="0" smtClean="0">
              <a:solidFill>
                <a:srgbClr val="000000"/>
              </a:solidFill>
              <a:latin typeface="Calibri" pitchFamily="34" charset="0"/>
              <a:ea typeface="Times New Roman"/>
              <a:cs typeface="Calibri" pitchFamily="34" charset="0"/>
            </a:endParaRPr>
          </a:p>
          <a:p>
            <a:pPr lvl="0">
              <a:buFont typeface="Wingdings" pitchFamily="2" charset="2"/>
              <a:buChar char="ü"/>
            </a:pPr>
            <a:r>
              <a:rPr lang="ru-RU" sz="2200" dirty="0" err="1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Складаємо</a:t>
            </a:r>
            <a:r>
              <a:rPr lang="ru-RU" sz="2200" dirty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смужку</a:t>
            </a:r>
            <a:r>
              <a:rPr lang="ru-RU" sz="2200" dirty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 у </a:t>
            </a:r>
            <a:r>
              <a:rPr lang="ru-RU" sz="2200" dirty="0" err="1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кілька</a:t>
            </a:r>
            <a:r>
              <a:rPr lang="ru-RU" sz="2200" dirty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шарів</a:t>
            </a:r>
            <a:r>
              <a:rPr lang="ru-RU" sz="2200" dirty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 і </a:t>
            </a:r>
            <a:r>
              <a:rPr lang="ru-RU" sz="2200" dirty="0" err="1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вирізаємо</a:t>
            </a:r>
            <a:r>
              <a:rPr lang="ru-RU" sz="2200" dirty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 </a:t>
            </a:r>
            <a:r>
              <a:rPr lang="ru-RU" sz="2200" dirty="0" err="1" smtClean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куточок</a:t>
            </a:r>
            <a:r>
              <a:rPr lang="ru-RU" sz="2200" dirty="0" smtClean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 в </a:t>
            </a:r>
            <a:r>
              <a:rPr lang="ru-RU" sz="2200" dirty="0" err="1" smtClean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середині</a:t>
            </a:r>
            <a:r>
              <a:rPr lang="ru-RU" sz="2200" dirty="0" smtClean="0">
                <a:solidFill>
                  <a:srgbClr val="000000"/>
                </a:solidFill>
                <a:latin typeface="Calibri" pitchFamily="34" charset="0"/>
                <a:ea typeface="Times New Roman"/>
                <a:cs typeface="Calibri" pitchFamily="34" charset="0"/>
              </a:rPr>
              <a:t>.</a:t>
            </a:r>
          </a:p>
          <a:p>
            <a:pPr lvl="0">
              <a:buFont typeface="Wingdings" pitchFamily="2" charset="2"/>
              <a:buChar char="ü"/>
            </a:pPr>
            <a:endParaRPr lang="uk-UA" sz="2200" dirty="0">
              <a:solidFill>
                <a:srgbClr val="000000"/>
              </a:solidFill>
              <a:latin typeface="Calibri" pitchFamily="34" charset="0"/>
              <a:ea typeface="Times New Roman"/>
              <a:cs typeface="Calibri" pitchFamily="34" charset="0"/>
            </a:endParaRPr>
          </a:p>
          <a:p>
            <a:pPr lvl="0">
              <a:buFont typeface="Wingdings" pitchFamily="2" charset="2"/>
              <a:buChar char="ü"/>
            </a:pPr>
            <a:endParaRPr lang="ru-RU" sz="2200" dirty="0" smtClean="0">
              <a:solidFill>
                <a:srgbClr val="000000"/>
              </a:solidFill>
              <a:latin typeface="Calibri" pitchFamily="34" charset="0"/>
              <a:ea typeface="Times New Roman"/>
              <a:cs typeface="Calibri" pitchFamily="34" charset="0"/>
            </a:endParaRPr>
          </a:p>
          <a:p>
            <a:pPr lvl="0">
              <a:buFont typeface="Wingdings" pitchFamily="2" charset="2"/>
              <a:buChar char="ü"/>
            </a:pPr>
            <a:r>
              <a:rPr lang="ru-RU" sz="2200" dirty="0" smtClean="0">
                <a:solidFill>
                  <a:srgbClr val="000000"/>
                </a:solidFill>
                <a:latin typeface="Calibri" pitchFamily="34" charset="0"/>
                <a:ea typeface="Calibri"/>
                <a:cs typeface="Calibri" pitchFamily="34" charset="0"/>
              </a:rPr>
              <a:t>Таким чином ми </a:t>
            </a:r>
            <a:r>
              <a:rPr lang="ru-RU" sz="2200" dirty="0" err="1" smtClean="0">
                <a:solidFill>
                  <a:srgbClr val="000000"/>
                </a:solidFill>
                <a:latin typeface="Calibri" pitchFamily="34" charset="0"/>
                <a:ea typeface="Calibri"/>
                <a:cs typeface="Calibri" pitchFamily="34" charset="0"/>
              </a:rPr>
              <a:t>зменшили</a:t>
            </a:r>
            <a:r>
              <a:rPr lang="ru-RU" sz="2200" dirty="0" smtClean="0">
                <a:solidFill>
                  <a:srgbClr val="000000"/>
                </a:solidFill>
                <a:latin typeface="Calibri" pitchFamily="34" charset="0"/>
                <a:ea typeface="Calibri"/>
                <a:cs typeface="Calibri" pitchFamily="34" charset="0"/>
              </a:rPr>
              <a:t> </a:t>
            </a:r>
            <a:r>
              <a:rPr lang="ru-RU" sz="2200" dirty="0" err="1" smtClean="0">
                <a:solidFill>
                  <a:srgbClr val="000000"/>
                </a:solidFill>
                <a:latin typeface="Calibri" pitchFamily="34" charset="0"/>
                <a:ea typeface="Calibri"/>
                <a:cs typeface="Calibri" pitchFamily="34" charset="0"/>
              </a:rPr>
              <a:t>товщину</a:t>
            </a:r>
            <a:r>
              <a:rPr lang="ru-RU" sz="2200" dirty="0" smtClean="0">
                <a:solidFill>
                  <a:srgbClr val="000000"/>
                </a:solidFill>
                <a:latin typeface="Calibri" pitchFamily="34" charset="0"/>
                <a:ea typeface="Calibri"/>
                <a:cs typeface="Calibri" pitchFamily="34" charset="0"/>
              </a:rPr>
              <a:t> </a:t>
            </a:r>
            <a:r>
              <a:rPr lang="ru-RU" sz="2200" dirty="0" err="1" smtClean="0">
                <a:solidFill>
                  <a:srgbClr val="000000"/>
                </a:solidFill>
                <a:latin typeface="Calibri" pitchFamily="34" charset="0"/>
                <a:ea typeface="Calibri"/>
                <a:cs typeface="Calibri" pitchFamily="34" charset="0"/>
              </a:rPr>
              <a:t>основи</a:t>
            </a:r>
            <a:r>
              <a:rPr lang="ru-RU" sz="2200" dirty="0" smtClean="0">
                <a:solidFill>
                  <a:srgbClr val="000000"/>
                </a:solidFill>
                <a:latin typeface="Calibri" pitchFamily="34" charset="0"/>
                <a:ea typeface="Calibri"/>
                <a:cs typeface="Calibri" pitchFamily="34" charset="0"/>
              </a:rPr>
              <a:t> </a:t>
            </a:r>
            <a:r>
              <a:rPr lang="ru-RU" sz="2200" dirty="0" err="1" smtClean="0">
                <a:solidFill>
                  <a:srgbClr val="000000"/>
                </a:solidFill>
                <a:latin typeface="Calibri" pitchFamily="34" charset="0"/>
                <a:ea typeface="Calibri"/>
                <a:cs typeface="Calibri" pitchFamily="34" charset="0"/>
              </a:rPr>
              <a:t>пелюстки</a:t>
            </a:r>
            <a:r>
              <a:rPr lang="ru-RU" sz="2200" dirty="0" smtClean="0">
                <a:solidFill>
                  <a:srgbClr val="000000"/>
                </a:solidFill>
                <a:latin typeface="Calibri" pitchFamily="34" charset="0"/>
                <a:ea typeface="Calibri"/>
                <a:cs typeface="Calibri" pitchFamily="34" charset="0"/>
              </a:rPr>
              <a:t>.</a:t>
            </a:r>
            <a:r>
              <a:rPr lang="ru-RU" sz="2000" dirty="0">
                <a:solidFill>
                  <a:srgbClr val="000000"/>
                </a:solidFill>
                <a:latin typeface="Verdana"/>
                <a:ea typeface="Calibri"/>
                <a:cs typeface="Times New Roman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Verdana"/>
                <a:ea typeface="Calibri"/>
                <a:cs typeface="Times New Roman"/>
              </a:rPr>
            </a:br>
            <a:r>
              <a:rPr lang="ru-RU" sz="2000" dirty="0">
                <a:solidFill>
                  <a:srgbClr val="000000"/>
                </a:solidFill>
                <a:latin typeface="Verdana"/>
                <a:ea typeface="Calibri"/>
                <a:cs typeface="Times New Roman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Verdana"/>
                <a:ea typeface="Calibri"/>
                <a:cs typeface="Times New Roman"/>
              </a:rPr>
            </a:br>
            <a:r>
              <a:rPr lang="ru-RU" sz="2000" dirty="0">
                <a:solidFill>
                  <a:srgbClr val="000000"/>
                </a:solidFill>
                <a:latin typeface="Verdana"/>
                <a:ea typeface="Calibri"/>
                <a:cs typeface="Times New Roman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Verdana"/>
                <a:ea typeface="Calibri"/>
                <a:cs typeface="Times New Roman"/>
              </a:rPr>
            </a:br>
            <a:endParaRPr lang="ru-RU" sz="2000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6194" y="1196752"/>
            <a:ext cx="2366546" cy="15841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Рисунок 6" descr="G:\Квіти з цукерок м к\_DSC433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931853"/>
            <a:ext cx="2095897" cy="12961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812" y="2931852"/>
            <a:ext cx="1951881" cy="12594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" name="Рисунок 8" descr="G:\Квіти з цукерок м к\_DSC4340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3423" y="4437112"/>
            <a:ext cx="2416929" cy="17349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5958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:\рамки для открыток (2)\035.jpg" id="2050" name="Picture 2"/>
          <p:cNvPicPr>
            <a:picLocks noChangeArrowheads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" y="10248"/>
            <a:ext cx="9140400" cy="6847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 i="1" lang="uk-UA" smtClean="0">
                <a:solidFill>
                  <a:srgbClr val="FF0000"/>
                </a:solidFill>
              </a:rPr>
              <a:t>Виготовлення тичинки</a:t>
            </a:r>
            <a:endParaRPr b="1" dirty="0" i="1" lang="ru-RU">
              <a:solidFill>
                <a:srgbClr val="FF0000"/>
              </a:solidFill>
            </a:endParaRPr>
          </a:p>
        </p:txBody>
      </p:sp>
      <p:pic>
        <p:nvPicPr>
          <p:cNvPr descr="G:\Квіти з цукерок м к\_DSC4319.JPG" id="6" name="Объект 5"/>
          <p:cNvPicPr>
            <a:picLocks noGrp="1"/>
          </p:cNvPicPr>
          <p:nvPr>
            <p:ph idx="2" sz="half"/>
          </p:nvPr>
        </p:nvPicPr>
        <p:blipFill rotWithShape="1"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"/>
          <a:stretch/>
        </p:blipFill>
        <p:spPr bwMode="auto">
          <a:xfrm>
            <a:off x="4716016" y="1124744"/>
            <a:ext cx="2520280" cy="1728192"/>
          </a:xfrm>
          <a:prstGeom prst="rect">
            <a:avLst/>
          </a:prstGeom>
          <a:solidFill>
            <a:srgbClr val="FFFFFF">
              <a:shade val="85000"/>
            </a:srgbClr>
          </a:solidFill>
          <a:ln cap="sq" w="88900">
            <a:solidFill>
              <a:srgbClr val="FFFFFF"/>
            </a:solidFill>
            <a:miter lim="800000"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h="19050" w="25400"/>
            <a:contourClr>
              <a:srgbClr val="FFFFFF"/>
            </a:contourClr>
          </a:sp3d>
        </p:spPr>
      </p:pic>
      <p:pic>
        <p:nvPicPr>
          <p:cNvPr descr="G:\Квіти з цукерок м к\_DSC4336.JPG" id="7" name="Объект 6"/>
          <p:cNvPicPr>
            <a:picLocks noGrp="1"/>
          </p:cNvPicPr>
          <p:nvPr>
            <p:ph idx="1" sz="half"/>
          </p:nvPr>
        </p:nvPicPr>
        <p:blipFill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869160"/>
            <a:ext cx="2592288" cy="1656184"/>
          </a:xfrm>
          <a:prstGeom prst="rect">
            <a:avLst/>
          </a:prstGeom>
          <a:solidFill>
            <a:srgbClr val="FFFFFF">
              <a:shade val="85000"/>
            </a:srgbClr>
          </a:solidFill>
          <a:ln cap="sq" w="88900">
            <a:solidFill>
              <a:srgbClr val="FFFFFF"/>
            </a:solidFill>
            <a:miter lim="800000"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h="19050" w="25400"/>
            <a:contourClr>
              <a:srgbClr val="FFFFFF"/>
            </a:contourClr>
          </a:sp3d>
        </p:spPr>
      </p:pic>
      <p:pic>
        <p:nvPicPr>
          <p:cNvPr id="5122" name="Picture 2"/>
          <p:cNvPicPr>
            <a:picLocks noChangeArrowheads="1"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5920422" y="2996952"/>
            <a:ext cx="2706884" cy="1728192"/>
          </a:xfrm>
          <a:prstGeom prst="rect">
            <a:avLst/>
          </a:prstGeom>
          <a:solidFill>
            <a:srgbClr val="FFFFFF">
              <a:shade val="85000"/>
            </a:srgbClr>
          </a:solidFill>
          <a:ln cap="sq" w="88900">
            <a:solidFill>
              <a:srgbClr val="FFFFFF"/>
            </a:solidFill>
            <a:miter lim="800000"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h="19050" w="25400"/>
            <a:contourClr>
              <a:srgbClr val="FFFFFF"/>
            </a:contourClr>
          </a:sp3d>
          <a:extLst/>
        </p:spPr>
      </p:pic>
      <p:sp>
        <p:nvSpPr>
          <p:cNvPr id="9" name="Объект 2"/>
          <p:cNvSpPr txBox="1">
            <a:spLocks/>
          </p:cNvSpPr>
          <p:nvPr/>
        </p:nvSpPr>
        <p:spPr>
          <a:xfrm>
            <a:off x="457200" y="1340768"/>
            <a:ext cx="3970784" cy="5904656"/>
          </a:xfrm>
          <a:prstGeom prst="rect">
            <a:avLst/>
          </a:prstGeom>
        </p:spPr>
        <p:txBody>
          <a:bodyPr bIns="45720" lIns="91440" rIns="91440" rtlCol="0" tIns="45720" vert="horz">
            <a:normAutofit lnSpcReduction="10000"/>
          </a:bodyPr>
          <a:lstStyle>
            <a:lvl1pPr algn="l" defTabSz="914400" eaLnBrk="1" hangingPunct="1" indent="-342900" latinLnBrk="0" marL="342900" rtl="0">
              <a:spcBef>
                <a:spcPct val="20000"/>
              </a:spcBef>
              <a:buFont charset="0" pitchFamily="34" typeface="Arial"/>
              <a:buChar char="•"/>
              <a:defRPr kern="1200"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-285750" latinLnBrk="0" marL="742950" rtl="0">
              <a:spcBef>
                <a:spcPct val="20000"/>
              </a:spcBef>
              <a:buFont charset="0" pitchFamily="34" typeface="Arial"/>
              <a:buChar char="–"/>
              <a:defRPr kern="1200"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-228600" latinLnBrk="0" marL="1143000" rtl="0">
              <a:spcBef>
                <a:spcPct val="20000"/>
              </a:spcBef>
              <a:buFont charset="0" pitchFamily="34" typeface="Arial"/>
              <a:buChar char="•"/>
              <a:defRPr kern="1200"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-228600" latinLnBrk="0" marL="1600200" rtl="0">
              <a:spcBef>
                <a:spcPct val="20000"/>
              </a:spcBef>
              <a:buFont charset="0" pitchFamily="34" typeface="Arial"/>
              <a:buChar char="–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-228600" latinLnBrk="0" marL="2057400" rtl="0">
              <a:spcBef>
                <a:spcPct val="20000"/>
              </a:spcBef>
              <a:buFont charset="0" pitchFamily="34" typeface="Arial"/>
              <a:buChar char="»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-228600" latinLnBrk="0" marL="2514600" rtl="0">
              <a:spcBef>
                <a:spcPct val="20000"/>
              </a:spcBef>
              <a:buFont charset="0" pitchFamily="34" typeface="Arial"/>
              <a:buChar char="•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-228600" latinLnBrk="0" marL="2971800" rtl="0">
              <a:spcBef>
                <a:spcPct val="20000"/>
              </a:spcBef>
              <a:buFont charset="0" pitchFamily="34" typeface="Arial"/>
              <a:buChar char="•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-228600" latinLnBrk="0" marL="3429000" rtl="0">
              <a:spcBef>
                <a:spcPct val="20000"/>
              </a:spcBef>
              <a:buFont charset="0" pitchFamily="34" typeface="Arial"/>
              <a:buChar char="•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-228600" latinLnBrk="0" marL="3886200" rtl="0">
              <a:spcBef>
                <a:spcPct val="20000"/>
              </a:spcBef>
              <a:buFont charset="0" pitchFamily="34" typeface="Arial"/>
              <a:buChar char="•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charset="2" pitchFamily="2" typeface="Wingdings"/>
              <a:buChar char="ü"/>
            </a:pPr>
            <a:r>
              <a:rPr dirty="0" lang="uk-UA" smtClean="0" sz="2200">
                <a:solidFill>
                  <a:srgbClr val="000000"/>
                </a:solidFill>
                <a:latin charset="0" pitchFamily="34" typeface="Calibri"/>
                <a:ea typeface="Times New Roman"/>
                <a:cs charset="0" pitchFamily="34" typeface="Calibri"/>
              </a:rPr>
              <a:t>Беремо цукерку «Золота лілія».</a:t>
            </a:r>
          </a:p>
          <a:p>
            <a:pPr>
              <a:buFont charset="2" pitchFamily="2" typeface="Wingdings"/>
              <a:buChar char="ü"/>
            </a:pPr>
            <a:endParaRPr dirty="0" lang="ru-RU" smtClean="0" sz="2200">
              <a:solidFill>
                <a:srgbClr val="000000"/>
              </a:solidFill>
              <a:latin charset="0" pitchFamily="34" typeface="Calibri"/>
              <a:ea typeface="Times New Roman"/>
              <a:cs charset="0" pitchFamily="34" typeface="Calibri"/>
            </a:endParaRPr>
          </a:p>
          <a:p>
            <a:pPr>
              <a:buFont charset="2" pitchFamily="2" typeface="Wingdings"/>
              <a:buChar char="ü"/>
            </a:pPr>
            <a:r>
              <a:rPr dirty="0" lang="uk-UA" smtClean="0" sz="2200">
                <a:solidFill>
                  <a:srgbClr val="000000"/>
                </a:solidFill>
                <a:latin charset="0" pitchFamily="34" typeface="Calibri"/>
                <a:ea typeface="Times New Roman"/>
                <a:cs charset="0" pitchFamily="34" typeface="Calibri"/>
              </a:rPr>
              <a:t>Обмотуємо її широким </a:t>
            </a:r>
            <a:r>
              <a:rPr dirty="0" err="1" lang="uk-UA" smtClean="0" sz="2200">
                <a:solidFill>
                  <a:srgbClr val="000000"/>
                </a:solidFill>
                <a:latin charset="0" pitchFamily="34" typeface="Calibri"/>
                <a:ea typeface="Times New Roman"/>
                <a:cs charset="0" pitchFamily="34" typeface="Calibri"/>
              </a:rPr>
              <a:t>скотчем</a:t>
            </a:r>
            <a:r>
              <a:rPr dirty="0" lang="uk-UA" smtClean="0" sz="2200">
                <a:solidFill>
                  <a:srgbClr val="000000"/>
                </a:solidFill>
                <a:latin charset="0" pitchFamily="34" typeface="Calibri"/>
                <a:ea typeface="Times New Roman"/>
                <a:cs charset="0" pitchFamily="34" typeface="Calibri"/>
              </a:rPr>
              <a:t>, загортаючи хвостики цукерки.</a:t>
            </a:r>
          </a:p>
          <a:p>
            <a:pPr>
              <a:buFont charset="2" pitchFamily="2" typeface="Wingdings"/>
              <a:buChar char="ü"/>
            </a:pPr>
            <a:endParaRPr dirty="0" lang="ru-RU" smtClean="0" sz="2200">
              <a:solidFill>
                <a:srgbClr val="000000"/>
              </a:solidFill>
              <a:latin charset="0" pitchFamily="34" typeface="Calibri"/>
              <a:ea typeface="Calibri"/>
              <a:cs charset="0" pitchFamily="34" typeface="Calibri"/>
            </a:endParaRPr>
          </a:p>
          <a:p>
            <a:pPr>
              <a:buFont charset="2" pitchFamily="2" typeface="Wingdings"/>
              <a:buChar char="ü"/>
            </a:pPr>
            <a:r>
              <a:rPr dirty="0" lang="ru-RU" smtClean="0" sz="2200">
                <a:solidFill>
                  <a:srgbClr val="000000"/>
                </a:solidFill>
                <a:latin charset="0" pitchFamily="34" typeface="Calibri"/>
                <a:ea typeface="Calibri"/>
                <a:cs charset="0" pitchFamily="34" typeface="Calibri"/>
              </a:rPr>
              <a:t>На </a:t>
            </a:r>
            <a:r>
              <a:rPr dirty="0" err="1" lang="ru-RU" smtClean="0" sz="2200">
                <a:solidFill>
                  <a:srgbClr val="000000"/>
                </a:solidFill>
                <a:latin charset="0" pitchFamily="34" typeface="Calibri"/>
                <a:ea typeface="Calibri"/>
                <a:cs charset="0" pitchFamily="34" typeface="Calibri"/>
              </a:rPr>
              <a:t>кінчик</a:t>
            </a:r>
            <a:r>
              <a:rPr dirty="0" lang="ru-RU" smtClean="0" sz="2200">
                <a:solidFill>
                  <a:srgbClr val="000000"/>
                </a:solidFill>
                <a:latin charset="0" pitchFamily="34" typeface="Calibri"/>
                <a:ea typeface="Calibri"/>
                <a:cs charset="0" pitchFamily="34" typeface="Calibri"/>
              </a:rPr>
              <a:t> шпажки наносимо клей і </a:t>
            </a:r>
            <a:r>
              <a:rPr dirty="0" err="1" lang="ru-RU" smtClean="0" sz="2200">
                <a:solidFill>
                  <a:srgbClr val="000000"/>
                </a:solidFill>
                <a:latin charset="0" pitchFamily="34" typeface="Calibri"/>
                <a:ea typeface="Calibri"/>
                <a:cs charset="0" pitchFamily="34" typeface="Calibri"/>
              </a:rPr>
              <a:t>приклеюємо</a:t>
            </a:r>
            <a:r>
              <a:rPr dirty="0" lang="ru-RU" smtClean="0" sz="2200">
                <a:solidFill>
                  <a:srgbClr val="000000"/>
                </a:solidFill>
                <a:latin charset="0" pitchFamily="34" typeface="Calibri"/>
                <a:ea typeface="Calibri"/>
                <a:cs charset="0" pitchFamily="34" typeface="Calibri"/>
              </a:rPr>
              <a:t> до </a:t>
            </a:r>
            <a:r>
              <a:rPr dirty="0" err="1" lang="ru-RU" smtClean="0" sz="2200">
                <a:solidFill>
                  <a:srgbClr val="000000"/>
                </a:solidFill>
                <a:latin charset="0" pitchFamily="34" typeface="Calibri"/>
                <a:ea typeface="Calibri"/>
                <a:cs charset="0" pitchFamily="34" typeface="Calibri"/>
              </a:rPr>
              <a:t>цукерки</a:t>
            </a:r>
            <a:r>
              <a:rPr dirty="0" lang="ru-RU" smtClean="0" sz="2200">
                <a:solidFill>
                  <a:srgbClr val="000000"/>
                </a:solidFill>
                <a:latin charset="0" pitchFamily="34" typeface="Calibri"/>
                <a:ea typeface="Calibri"/>
                <a:cs charset="0" pitchFamily="34" typeface="Calibri"/>
              </a:rPr>
              <a:t>.</a:t>
            </a:r>
          </a:p>
          <a:p>
            <a:pPr>
              <a:buFont charset="2" pitchFamily="2" typeface="Wingdings"/>
              <a:buChar char="ü"/>
            </a:pPr>
            <a:endParaRPr dirty="0" lang="ru-RU" smtClean="0" sz="2200">
              <a:solidFill>
                <a:srgbClr val="000000"/>
              </a:solidFill>
              <a:latin charset="0" pitchFamily="34" typeface="Calibri"/>
              <a:ea typeface="Calibri"/>
              <a:cs charset="0" pitchFamily="34" typeface="Calibri"/>
            </a:endParaRPr>
          </a:p>
          <a:p>
            <a:pPr>
              <a:buFont charset="2" pitchFamily="2" typeface="Wingdings"/>
              <a:buChar char="ü"/>
            </a:pPr>
            <a:r>
              <a:rPr dirty="0" lang="ru-RU" smtClean="0" sz="2200">
                <a:solidFill>
                  <a:srgbClr val="000000"/>
                </a:solidFill>
                <a:latin charset="0" pitchFamily="34" typeface="Calibri"/>
                <a:ea typeface="Calibri"/>
                <a:cs charset="0" pitchFamily="34" typeface="Calibri"/>
              </a:rPr>
              <a:t>Як </a:t>
            </a:r>
            <a:r>
              <a:rPr dirty="0" err="1" lang="ru-RU" smtClean="0" sz="2200">
                <a:solidFill>
                  <a:srgbClr val="000000"/>
                </a:solidFill>
                <a:latin charset="0" pitchFamily="34" typeface="Calibri"/>
                <a:ea typeface="Calibri"/>
                <a:cs charset="0" pitchFamily="34" typeface="Calibri"/>
              </a:rPr>
              <a:t>тільки</a:t>
            </a:r>
            <a:r>
              <a:rPr dirty="0" lang="ru-RU" smtClean="0" sz="2200">
                <a:solidFill>
                  <a:srgbClr val="000000"/>
                </a:solidFill>
                <a:latin charset="0" pitchFamily="34" typeface="Calibri"/>
                <a:ea typeface="Calibri"/>
                <a:cs charset="0" pitchFamily="34" typeface="Calibri"/>
              </a:rPr>
              <a:t> клей застиг, </a:t>
            </a:r>
            <a:r>
              <a:rPr dirty="0" err="1" lang="ru-RU" smtClean="0" sz="2200">
                <a:solidFill>
                  <a:srgbClr val="000000"/>
                </a:solidFill>
                <a:latin charset="0" pitchFamily="34" typeface="Calibri"/>
                <a:ea typeface="Calibri"/>
                <a:cs charset="0" pitchFamily="34" typeface="Calibri"/>
              </a:rPr>
              <a:t>щільно</a:t>
            </a:r>
            <a:r>
              <a:rPr dirty="0" lang="ru-RU" smtClean="0" sz="2200">
                <a:solidFill>
                  <a:srgbClr val="000000"/>
                </a:solidFill>
                <a:latin charset="0" pitchFamily="34" typeface="Calibri"/>
                <a:ea typeface="Calibri"/>
                <a:cs charset="0" pitchFamily="34" typeface="Calibri"/>
              </a:rPr>
              <a:t> </a:t>
            </a:r>
            <a:r>
              <a:rPr dirty="0" err="1" lang="ru-RU" smtClean="0" sz="2200">
                <a:solidFill>
                  <a:srgbClr val="000000"/>
                </a:solidFill>
                <a:latin charset="0" pitchFamily="34" typeface="Calibri"/>
                <a:ea typeface="Calibri"/>
                <a:cs charset="0" pitchFamily="34" typeface="Calibri"/>
              </a:rPr>
              <a:t>притискаємо</a:t>
            </a:r>
            <a:r>
              <a:rPr dirty="0" lang="ru-RU" smtClean="0" sz="2200">
                <a:solidFill>
                  <a:srgbClr val="000000"/>
                </a:solidFill>
                <a:latin charset="0" pitchFamily="34" typeface="Calibri"/>
                <a:ea typeface="Calibri"/>
                <a:cs charset="0" pitchFamily="34" typeface="Calibri"/>
              </a:rPr>
              <a:t> скотч до шпажки.</a:t>
            </a:r>
            <a:r>
              <a:rPr dirty="0" lang="ru-RU" smtClean="0" sz="2000">
                <a:solidFill>
                  <a:srgbClr val="000000"/>
                </a:solidFill>
                <a:latin typeface="Verdana"/>
                <a:ea typeface="Calibri"/>
                <a:cs typeface="Times New Roman"/>
              </a:rPr>
              <a:t/>
            </a:r>
            <a:br>
              <a:rPr dirty="0" lang="ru-RU" smtClean="0" sz="2000">
                <a:solidFill>
                  <a:srgbClr val="000000"/>
                </a:solidFill>
                <a:latin typeface="Verdana"/>
                <a:ea typeface="Calibri"/>
                <a:cs typeface="Times New Roman"/>
              </a:rPr>
            </a:br>
            <a:r>
              <a:rPr dirty="0" lang="ru-RU" smtClean="0" sz="2000">
                <a:solidFill>
                  <a:srgbClr val="000000"/>
                </a:solidFill>
                <a:latin typeface="Verdana"/>
                <a:ea typeface="Calibri"/>
                <a:cs typeface="Times New Roman"/>
              </a:rPr>
              <a:t/>
            </a:r>
            <a:br>
              <a:rPr dirty="0" lang="ru-RU" smtClean="0" sz="2000">
                <a:solidFill>
                  <a:srgbClr val="000000"/>
                </a:solidFill>
                <a:latin typeface="Verdana"/>
                <a:ea typeface="Calibri"/>
                <a:cs typeface="Times New Roman"/>
              </a:rPr>
            </a:br>
            <a:r>
              <a:rPr dirty="0" lang="ru-RU" smtClean="0" sz="2000">
                <a:solidFill>
                  <a:srgbClr val="000000"/>
                </a:solidFill>
                <a:latin typeface="Verdana"/>
                <a:ea typeface="Calibri"/>
                <a:cs typeface="Times New Roman"/>
              </a:rPr>
              <a:t/>
            </a:r>
            <a:br>
              <a:rPr dirty="0" lang="ru-RU" smtClean="0" sz="2000">
                <a:solidFill>
                  <a:srgbClr val="000000"/>
                </a:solidFill>
                <a:latin typeface="Verdana"/>
                <a:ea typeface="Calibri"/>
                <a:cs typeface="Times New Roman"/>
              </a:rPr>
            </a:br>
            <a:endParaRPr dirty="0" lang="ru-RU" smtClean="0" sz="2000">
              <a:solidFill>
                <a:prstClr val="black"/>
              </a:solidFill>
            </a:endParaRPr>
          </a:p>
          <a:p>
            <a:endParaRPr dirty="0" lang="ru-RU"/>
          </a:p>
        </p:txBody>
      </p:sp>
    </p:spTree>
    <p:extLst>
      <p:ext uri="{BB962C8B-B14F-4D97-AF65-F5344CB8AC3E}">
        <p14:creationId xmlns:p14="http://schemas.microsoft.com/office/powerpoint/2010/main" val="30595862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11" y="11113"/>
            <a:ext cx="9139237" cy="684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406" y="260648"/>
            <a:ext cx="5555754" cy="1224136"/>
          </a:xfrm>
        </p:spPr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Виготовлення бутона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itchFamily="2" charset="2"/>
              <a:buChar char="ü"/>
            </a:pPr>
            <a:r>
              <a:rPr lang="uk-UA" sz="2400" dirty="0" smtClean="0"/>
              <a:t>Клеєм змащуємо кутики смужки гофрованого паперу.</a:t>
            </a:r>
          </a:p>
          <a:p>
            <a:pPr lvl="0">
              <a:buFont typeface="Wingdings" pitchFamily="2" charset="2"/>
              <a:buChar char="ü"/>
            </a:pPr>
            <a:r>
              <a:rPr lang="uk-UA" sz="2400" dirty="0" smtClean="0"/>
              <a:t>Кладемо цукерку та швидко </a:t>
            </a:r>
            <a:r>
              <a:rPr lang="ru-RU" sz="2400" dirty="0" err="1" smtClean="0"/>
              <a:t>загортаємо</a:t>
            </a:r>
            <a:r>
              <a:rPr lang="ru-RU" sz="2400" dirty="0" smtClean="0"/>
              <a:t> </a:t>
            </a:r>
            <a:r>
              <a:rPr lang="ru-RU" sz="2400" dirty="0" err="1"/>
              <a:t>навколо</a:t>
            </a:r>
            <a:r>
              <a:rPr lang="ru-RU" sz="2400" dirty="0"/>
              <a:t> </a:t>
            </a:r>
            <a:r>
              <a:rPr lang="ru-RU" sz="2400" dirty="0" err="1"/>
              <a:t>неї</a:t>
            </a:r>
            <a:r>
              <a:rPr lang="ru-RU" sz="2400" dirty="0"/>
              <a:t> </a:t>
            </a:r>
            <a:r>
              <a:rPr lang="ru-RU" sz="2400" dirty="0" err="1"/>
              <a:t>гофрований</a:t>
            </a:r>
            <a:r>
              <a:rPr lang="ru-RU" sz="2400" dirty="0"/>
              <a:t> </a:t>
            </a:r>
            <a:r>
              <a:rPr lang="ru-RU" sz="2400" dirty="0" err="1"/>
              <a:t>папір</a:t>
            </a:r>
            <a:r>
              <a:rPr lang="ru-RU" sz="2400" dirty="0"/>
              <a:t> </a:t>
            </a:r>
            <a:r>
              <a:rPr lang="ru-RU" sz="2400" dirty="0" err="1" smtClean="0"/>
              <a:t>циліндром</a:t>
            </a:r>
            <a:r>
              <a:rPr lang="uk-UA" sz="2400" dirty="0" smtClean="0"/>
              <a:t>, </a:t>
            </a:r>
            <a:r>
              <a:rPr lang="ru-RU" sz="2400" dirty="0" err="1">
                <a:solidFill>
                  <a:prstClr val="black"/>
                </a:solidFill>
              </a:rPr>
              <a:t>щоб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цукерка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опинилася</a:t>
            </a:r>
            <a:r>
              <a:rPr lang="ru-RU" sz="2400" dirty="0">
                <a:solidFill>
                  <a:prstClr val="black"/>
                </a:solidFill>
              </a:rPr>
              <a:t> в </a:t>
            </a:r>
            <a:r>
              <a:rPr lang="ru-RU" sz="2400" dirty="0" err="1">
                <a:solidFill>
                  <a:prstClr val="black"/>
                </a:solidFill>
              </a:rPr>
              <a:t>центрі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квітки</a:t>
            </a:r>
            <a:r>
              <a:rPr lang="ru-RU" sz="2400" dirty="0">
                <a:solidFill>
                  <a:prstClr val="black"/>
                </a:solidFill>
              </a:rPr>
              <a:t>.</a:t>
            </a:r>
          </a:p>
          <a:p>
            <a:pPr>
              <a:buFont typeface="Wingdings" pitchFamily="2" charset="2"/>
              <a:buChar char="ü"/>
            </a:pPr>
            <a:endParaRPr lang="ru-RU" sz="2400" dirty="0" smtClean="0"/>
          </a:p>
          <a:p>
            <a:pPr>
              <a:buFont typeface="Wingdings" pitchFamily="2" charset="2"/>
              <a:buChar char="ü"/>
            </a:pPr>
            <a:r>
              <a:rPr lang="ru-RU" sz="2400" dirty="0" err="1"/>
              <a:t>Притискаємо</a:t>
            </a:r>
            <a:r>
              <a:rPr lang="ru-RU" sz="2400" dirty="0"/>
              <a:t> </a:t>
            </a:r>
            <a:r>
              <a:rPr lang="ru-RU" sz="2400" dirty="0" err="1"/>
              <a:t>нижню</a:t>
            </a:r>
            <a:r>
              <a:rPr lang="ru-RU" sz="2400" dirty="0"/>
              <a:t> </a:t>
            </a:r>
            <a:r>
              <a:rPr lang="ru-RU" sz="2400" dirty="0" err="1"/>
              <a:t>частину</a:t>
            </a:r>
            <a:r>
              <a:rPr lang="ru-RU" sz="2400" dirty="0"/>
              <a:t> </a:t>
            </a:r>
            <a:r>
              <a:rPr lang="ru-RU" sz="2400" dirty="0" err="1"/>
              <a:t>гофрованої</a:t>
            </a:r>
            <a:r>
              <a:rPr lang="ru-RU" sz="2400" dirty="0"/>
              <a:t> «</a:t>
            </a:r>
            <a:r>
              <a:rPr lang="ru-RU" sz="2400" dirty="0" err="1"/>
              <a:t>квітки</a:t>
            </a:r>
            <a:r>
              <a:rPr lang="ru-RU" sz="2400" dirty="0"/>
              <a:t>» </a:t>
            </a:r>
            <a:r>
              <a:rPr lang="ru-RU" sz="2400" dirty="0" smtClean="0"/>
              <a:t>до шпажки </a:t>
            </a:r>
            <a:r>
              <a:rPr lang="ru-RU" sz="2400" dirty="0"/>
              <a:t>та </a:t>
            </a:r>
            <a:r>
              <a:rPr lang="ru-RU" sz="2400" dirty="0" err="1" smtClean="0"/>
              <a:t>щільно</a:t>
            </a:r>
            <a:r>
              <a:rPr lang="ru-RU" sz="2400" dirty="0" smtClean="0"/>
              <a:t> </a:t>
            </a:r>
            <a:r>
              <a:rPr lang="ru-RU" sz="2400" dirty="0" err="1" smtClean="0"/>
              <a:t>обмотуємо</a:t>
            </a:r>
            <a:r>
              <a:rPr lang="ru-RU" sz="2400" dirty="0" smtClean="0"/>
              <a:t>  </a:t>
            </a:r>
            <a:r>
              <a:rPr lang="ru-RU" sz="2400" dirty="0" err="1" smtClean="0"/>
              <a:t>ниткою</a:t>
            </a:r>
            <a:r>
              <a:rPr lang="ru-RU" sz="2400" dirty="0" smtClean="0"/>
              <a:t>. </a:t>
            </a:r>
            <a:endParaRPr lang="ru-RU" sz="2400" dirty="0"/>
          </a:p>
          <a:p>
            <a:pPr>
              <a:buFont typeface="Wingdings" pitchFamily="2" charset="2"/>
              <a:buChar char="ü"/>
            </a:pPr>
            <a:endParaRPr lang="ru-RU" dirty="0"/>
          </a:p>
        </p:txBody>
      </p:sp>
      <p:pic>
        <p:nvPicPr>
          <p:cNvPr id="614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581128"/>
            <a:ext cx="2792210" cy="1865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308" y="2780928"/>
            <a:ext cx="2581713" cy="17281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836712"/>
            <a:ext cx="2756916" cy="18428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488446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4763"/>
            <a:ext cx="9139237" cy="684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34941" y="1439219"/>
            <a:ext cx="5937250" cy="3975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10" y="3596348"/>
            <a:ext cx="4151696" cy="27796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456406" y="836712"/>
            <a:ext cx="4259610" cy="18722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i="1" dirty="0" smtClean="0">
                <a:solidFill>
                  <a:srgbClr val="FF0000"/>
                </a:solidFill>
              </a:rPr>
              <a:t>Виготовлення бутона з червоного гофрованого паперу.</a:t>
            </a:r>
          </a:p>
          <a:p>
            <a:endParaRPr lang="ru-RU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74705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39237" cy="6957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49288" y="548680"/>
            <a:ext cx="4038600" cy="2930015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uk-UA" sz="2400" dirty="0" smtClean="0"/>
              <a:t>За допомогою </a:t>
            </a:r>
            <a:r>
              <a:rPr lang="uk-UA" sz="2400" dirty="0" err="1" smtClean="0"/>
              <a:t>ножиць</a:t>
            </a:r>
            <a:r>
              <a:rPr lang="uk-UA" sz="2400" dirty="0" smtClean="0"/>
              <a:t> робимо пелюстки.</a:t>
            </a:r>
          </a:p>
          <a:p>
            <a:pPr>
              <a:buFont typeface="Wingdings" pitchFamily="2" charset="2"/>
              <a:buChar char="ü"/>
            </a:pPr>
            <a:r>
              <a:rPr lang="uk-UA" sz="2400" dirty="0" smtClean="0"/>
              <a:t> Виконуємо розрізи до середини цукерки шириною</a:t>
            </a:r>
          </a:p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    0,7 - 0,8см</a:t>
            </a:r>
          </a:p>
          <a:p>
            <a:pPr>
              <a:buFont typeface="Wingdings" pitchFamily="2" charset="2"/>
              <a:buChar char="ü"/>
            </a:pPr>
            <a:r>
              <a:rPr lang="uk-UA" sz="2400" dirty="0" smtClean="0"/>
              <a:t>Розрізавши перший шар паперу, відгинаємо пелюстки.</a:t>
            </a:r>
          </a:p>
          <a:p>
            <a:pPr>
              <a:buFont typeface="Wingdings" pitchFamily="2" charset="2"/>
              <a:buChar char="ü"/>
            </a:pPr>
            <a:r>
              <a:rPr lang="uk-UA" sz="2400" dirty="0" smtClean="0"/>
              <a:t>Другий ряд розрізаємо у шаховому порядку, щоб не було порожнини між пелюстками.</a:t>
            </a:r>
          </a:p>
          <a:p>
            <a:pPr>
              <a:buFont typeface="Wingdings" pitchFamily="2" charset="2"/>
              <a:buChar char="ü"/>
            </a:pPr>
            <a:endParaRPr lang="uk-UA" sz="2400" dirty="0" smtClean="0"/>
          </a:p>
          <a:p>
            <a:pPr>
              <a:buFont typeface="Wingdings" pitchFamily="2" charset="2"/>
              <a:buChar char="ü"/>
            </a:pPr>
            <a:endParaRPr lang="ru-RU" sz="2400" dirty="0"/>
          </a:p>
        </p:txBody>
      </p:sp>
      <p:pic>
        <p:nvPicPr>
          <p:cNvPr id="6" name="Рисунок 5" descr="G:\Квіти з цукерок м к\_DSC434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294" y="332656"/>
            <a:ext cx="3927919" cy="297396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G:\Квіти з цукерок м к\_DSC435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294" y="3478695"/>
            <a:ext cx="3927919" cy="29523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478696"/>
            <a:ext cx="4170699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705479"/>
      </p:ext>
    </p:extLst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dirty="0" lang="ru-RU"/>
          </a:p>
        </p:txBody>
      </p:sp>
      <p:sp>
        <p:nvSpPr>
          <p:cNvPr id="3" name="Объект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endParaRPr dirty="0" lang="ru-RU"/>
          </a:p>
        </p:txBody>
      </p:sp>
      <p:sp>
        <p:nvSpPr>
          <p:cNvPr id="4" name="Объект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endParaRPr dirty="0" lang="ru-RU"/>
          </a:p>
        </p:txBody>
      </p:sp>
      <p:pic>
        <p:nvPicPr>
          <p:cNvPr id="8194" name="Picture 2"/>
          <p:cNvPicPr>
            <a:picLocks noChangeArrowheads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4763"/>
            <a:ext cx="9139237" cy="684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descr="G:\Квіти з цукерок м к\_DSC4353.JPG" id="6" name="Рисунок 5"/>
          <p:cNvPicPr/>
          <p:nvPr/>
        </p:nvPicPr>
        <p:blipFill rotWithShape="1"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"/>
          <a:stretch/>
        </p:blipFill>
        <p:spPr bwMode="auto">
          <a:xfrm>
            <a:off x="456422" y="2536666"/>
            <a:ext cx="4123944" cy="386175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:\Квіти з цукерок м к\_DSC4358.JPG" id="7" name="Рисунок 6"/>
          <p:cNvPicPr/>
          <p:nvPr/>
        </p:nvPicPr>
        <p:blipFill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33036" y="1440973"/>
            <a:ext cx="5940425" cy="397446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44016" y="464356"/>
            <a:ext cx="4572000" cy="207749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-342900" lvl="0" marL="342900">
              <a:spcBef>
                <a:spcPct val="20000"/>
              </a:spcBef>
              <a:buFont charset="2" pitchFamily="2" typeface="Wingdings"/>
              <a:buChar char="ü"/>
            </a:pPr>
            <a:r>
              <a:rPr dirty="0" lang="uk-UA" sz="2000">
                <a:solidFill>
                  <a:prstClr val="black"/>
                </a:solidFill>
              </a:rPr>
              <a:t>Придаємо пелюсткам потрібну </a:t>
            </a:r>
            <a:r>
              <a:rPr dirty="0" lang="uk-UA" smtClean="0" sz="2000">
                <a:solidFill>
                  <a:prstClr val="black"/>
                </a:solidFill>
              </a:rPr>
              <a:t>форму, </a:t>
            </a:r>
            <a:r>
              <a:rPr dirty="0" lang="uk-UA" sz="2000">
                <a:solidFill>
                  <a:prstClr val="black"/>
                </a:solidFill>
              </a:rPr>
              <a:t>заокруглюючи </a:t>
            </a:r>
            <a:r>
              <a:rPr dirty="0" lang="uk-UA" smtClean="0" sz="2000">
                <a:solidFill>
                  <a:prstClr val="black"/>
                </a:solidFill>
              </a:rPr>
              <a:t>кінчики пелюсток ножицями.</a:t>
            </a:r>
            <a:endParaRPr dirty="0" lang="uk-UA" sz="2000">
              <a:solidFill>
                <a:prstClr val="black"/>
              </a:solidFill>
            </a:endParaRPr>
          </a:p>
          <a:p>
            <a:pPr algn="just" indent="-285750" marL="285750">
              <a:lnSpc>
                <a:spcPct val="115000"/>
              </a:lnSpc>
              <a:spcAft>
                <a:spcPts val="0"/>
              </a:spcAft>
              <a:buFont charset="2" pitchFamily="2" typeface="Wingdings"/>
              <a:buChar char="ü"/>
            </a:pPr>
            <a:r>
              <a:rPr dirty="0" lang="ru-RU" smtClean="0" sz="2000">
                <a:solidFill>
                  <a:srgbClr val="000000"/>
                </a:solidFill>
                <a:ea typeface="Times New Roman"/>
                <a:cs typeface="Times New Roman"/>
              </a:rPr>
              <a:t>Розправляємо пелюсточки.</a:t>
            </a:r>
          </a:p>
          <a:p>
            <a:pPr indent="-285750" marL="285750">
              <a:lnSpc>
                <a:spcPct val="115000"/>
              </a:lnSpc>
              <a:spcAft>
                <a:spcPts val="0"/>
              </a:spcAft>
              <a:buFont charset="2" pitchFamily="2" typeface="Wingdings"/>
              <a:buChar char="ü"/>
            </a:pPr>
            <a:r>
              <a:rPr dirty="0" lang="ru-RU" smtClean="0" sz="2000">
                <a:solidFill>
                  <a:srgbClr val="000000"/>
                </a:solidFill>
                <a:ea typeface="Times New Roman"/>
                <a:cs typeface="Times New Roman"/>
              </a:rPr>
              <a:t> </a:t>
            </a:r>
            <a:r>
              <a:rPr dirty="0" lang="ru-RU" sz="2000">
                <a:solidFill>
                  <a:srgbClr val="000000"/>
                </a:solidFill>
                <a:ea typeface="Times New Roman"/>
                <a:cs typeface="Times New Roman"/>
              </a:rPr>
              <a:t>З</a:t>
            </a:r>
            <a:r>
              <a:rPr dirty="0" lang="ru-RU" smtClean="0" sz="2000">
                <a:solidFill>
                  <a:srgbClr val="000000"/>
                </a:solidFill>
                <a:ea typeface="Times New Roman"/>
                <a:cs typeface="Times New Roman"/>
              </a:rPr>
              <a:t>а </a:t>
            </a:r>
            <a:r>
              <a:rPr dirty="0" err="1" lang="ru-RU" sz="2000">
                <a:solidFill>
                  <a:srgbClr val="000000"/>
                </a:solidFill>
                <a:ea typeface="Times New Roman"/>
                <a:cs typeface="Times New Roman"/>
              </a:rPr>
              <a:t>допомогою</a:t>
            </a:r>
            <a:r>
              <a:rPr dirty="0" lang="ru-RU" sz="2000">
                <a:solidFill>
                  <a:srgbClr val="000000"/>
                </a:solidFill>
                <a:ea typeface="Times New Roman"/>
                <a:cs typeface="Times New Roman"/>
              </a:rPr>
              <a:t> </a:t>
            </a:r>
            <a:r>
              <a:rPr dirty="0" lang="ru-RU" smtClean="0" sz="2000">
                <a:solidFill>
                  <a:srgbClr val="000000"/>
                </a:solidFill>
                <a:ea typeface="Times New Roman"/>
                <a:cs typeface="Times New Roman"/>
              </a:rPr>
              <a:t>дерев</a:t>
            </a:r>
            <a:r>
              <a:rPr dirty="0" lang="en-US" smtClean="0" sz="2000">
                <a:solidFill>
                  <a:srgbClr val="000000"/>
                </a:solidFill>
                <a:ea typeface="Times New Roman"/>
                <a:cs typeface="Times New Roman"/>
              </a:rPr>
              <a:t>’</a:t>
            </a:r>
            <a:r>
              <a:rPr dirty="0" err="1" lang="uk-UA" smtClean="0" sz="2000">
                <a:solidFill>
                  <a:srgbClr val="000000"/>
                </a:solidFill>
                <a:ea typeface="Times New Roman"/>
                <a:cs typeface="Times New Roman"/>
              </a:rPr>
              <a:t>яної</a:t>
            </a:r>
            <a:r>
              <a:rPr dirty="0" lang="uk-UA" smtClean="0" sz="2000">
                <a:solidFill>
                  <a:srgbClr val="000000"/>
                </a:solidFill>
                <a:ea typeface="Times New Roman"/>
                <a:cs typeface="Times New Roman"/>
              </a:rPr>
              <a:t> шпажки</a:t>
            </a:r>
            <a:r>
              <a:rPr dirty="0" lang="ru-RU" smtClean="0" sz="2000">
                <a:solidFill>
                  <a:srgbClr val="000000"/>
                </a:solidFill>
                <a:ea typeface="Times New Roman"/>
                <a:cs typeface="Times New Roman"/>
              </a:rPr>
              <a:t>  </a:t>
            </a:r>
            <a:r>
              <a:rPr dirty="0" err="1" lang="ru-RU" smtClean="0" sz="2000">
                <a:solidFill>
                  <a:srgbClr val="000000"/>
                </a:solidFill>
                <a:ea typeface="Times New Roman"/>
                <a:cs typeface="Times New Roman"/>
              </a:rPr>
              <a:t>підкручуємо</a:t>
            </a:r>
            <a:r>
              <a:rPr dirty="0" lang="ru-RU" smtClean="0" sz="2000">
                <a:solidFill>
                  <a:srgbClr val="000000"/>
                </a:solidFill>
                <a:ea typeface="Times New Roman"/>
                <a:cs typeface="Times New Roman"/>
              </a:rPr>
              <a:t> </a:t>
            </a:r>
            <a:r>
              <a:rPr dirty="0" err="1" lang="ru-RU" sz="2000">
                <a:solidFill>
                  <a:srgbClr val="000000"/>
                </a:solidFill>
                <a:ea typeface="Times New Roman"/>
                <a:cs typeface="Times New Roman"/>
              </a:rPr>
              <a:t>їх</a:t>
            </a:r>
            <a:r>
              <a:rPr dirty="0" lang="ru-RU" sz="2000">
                <a:solidFill>
                  <a:srgbClr val="000000"/>
                </a:solidFill>
                <a:ea typeface="Times New Roman"/>
                <a:cs typeface="Times New Roman"/>
              </a:rPr>
              <a:t> </a:t>
            </a:r>
            <a:r>
              <a:rPr dirty="0" err="1" lang="ru-RU" smtClean="0" sz="2000">
                <a:solidFill>
                  <a:srgbClr val="000000"/>
                </a:solidFill>
                <a:ea typeface="Times New Roman"/>
                <a:cs typeface="Times New Roman"/>
              </a:rPr>
              <a:t>назовню</a:t>
            </a:r>
            <a:r>
              <a:rPr dirty="0" lang="ru-RU" smtClean="0" sz="2000">
                <a:solidFill>
                  <a:srgbClr val="000000"/>
                </a:solidFill>
                <a:ea typeface="Times New Roman"/>
                <a:cs typeface="Times New Roman"/>
              </a:rPr>
              <a:t>.</a:t>
            </a:r>
            <a:endParaRPr dirty="0" lang="ru-RU" sz="200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32469560"/>
      </p:ext>
    </p:extLst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rrowheads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11113"/>
            <a:ext cx="9139237" cy="684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descr="G:\Квіти з цукерок м к\_DSC4367.JPG" id="7" name="Рисунок 6"/>
          <p:cNvPicPr/>
          <p:nvPr/>
        </p:nvPicPr>
        <p:blipFill rotWithShape="1"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 rot="5400000">
            <a:off x="292218" y="2223125"/>
            <a:ext cx="4325115" cy="39744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descr="G:\Квіти з цукерок м к\_DSC4369.JPG" id="8" name="Рисунок 7"/>
          <p:cNvPicPr/>
          <p:nvPr/>
        </p:nvPicPr>
        <p:blipFill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622490" y="1441767"/>
            <a:ext cx="5940425" cy="39744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420503" y="458787"/>
            <a:ext cx="4259610" cy="1872208"/>
          </a:xfrm>
          <a:prstGeom prst="rect">
            <a:avLst/>
          </a:prstGeom>
        </p:spPr>
        <p:txBody>
          <a:bodyPr anchor="ctr" bIns="45720" lIns="91440" rIns="91440" rtlCol="0" tIns="45720" vert="horz">
            <a:normAutofit fontScale="77500" lnSpcReduction="20000"/>
          </a:bodyPr>
          <a:lstStyle>
            <a:lvl1pPr algn="ctr" defTabSz="914400" eaLnBrk="1" hangingPunct="1" latinLnBrk="0" rtl="0">
              <a:spcBef>
                <a:spcPct val="0"/>
              </a:spcBef>
              <a:buNone/>
              <a:defRPr kern="1200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b="1" dirty="0" i="1" lang="uk-UA" smtClean="0">
                <a:solidFill>
                  <a:srgbClr val="FF0000"/>
                </a:solidFill>
              </a:rPr>
              <a:t>Обмотуємо стебло </a:t>
            </a:r>
            <a:r>
              <a:rPr b="1" dirty="0" err="1" i="1" lang="uk-UA" smtClean="0">
                <a:solidFill>
                  <a:srgbClr val="FF0000"/>
                </a:solidFill>
              </a:rPr>
              <a:t>тейп-стрічкою</a:t>
            </a:r>
            <a:r>
              <a:rPr b="1" dirty="0" i="1" lang="uk-UA" smtClean="0">
                <a:solidFill>
                  <a:srgbClr val="FF0000"/>
                </a:solidFill>
              </a:rPr>
              <a:t> зеленого кольору</a:t>
            </a:r>
          </a:p>
          <a:p>
            <a:endParaRPr b="1" dirty="0" i="1" lang="ru-RU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107318"/>
      </p:ext>
    </p:extLst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rrowheads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" y="0"/>
            <a:ext cx="9139237" cy="684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92696"/>
            <a:ext cx="7272808" cy="1080120"/>
          </a:xfrm>
        </p:spPr>
        <p:txBody>
          <a:bodyPr>
            <a:normAutofit fontScale="90000"/>
          </a:bodyPr>
          <a:lstStyle/>
          <a:p>
            <a:r>
              <a:rPr b="1" dirty="0" i="1" lang="uk-UA" smtClean="0">
                <a:solidFill>
                  <a:srgbClr val="FF0000"/>
                </a:solidFill>
              </a:rPr>
              <a:t>Квіти готові.</a:t>
            </a:r>
            <a:br>
              <a:rPr b="1" dirty="0" i="1" lang="uk-UA" smtClean="0">
                <a:solidFill>
                  <a:srgbClr val="FF0000"/>
                </a:solidFill>
              </a:rPr>
            </a:br>
            <a:r>
              <a:rPr b="1" dirty="0" i="1" lang="uk-UA" smtClean="0">
                <a:solidFill>
                  <a:srgbClr val="FF0000"/>
                </a:solidFill>
              </a:rPr>
              <a:t>Формуємо композицію.</a:t>
            </a:r>
            <a:endParaRPr b="1" dirty="0" i="1" lang="ru-RU">
              <a:solidFill>
                <a:srgbClr val="FF0000"/>
              </a:solidFill>
            </a:endParaRPr>
          </a:p>
        </p:txBody>
      </p:sp>
      <p:pic>
        <p:nvPicPr>
          <p:cNvPr descr="G:\Квіти з цукерок м к\_DSC4408.JPG" id="6" name="Рисунок 5"/>
          <p:cNvPicPr/>
          <p:nvPr/>
        </p:nvPicPr>
        <p:blipFill rotWithShape="1"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 rot="5400000">
            <a:off x="170344" y="2358048"/>
            <a:ext cx="4568865" cy="39744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descr="G:\Квіти з цукерок м к\_DSC4411.JPG" id="7" name="Рисунок 6"/>
          <p:cNvPicPr/>
          <p:nvPr/>
        </p:nvPicPr>
        <p:blipFill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90548" y="2403209"/>
            <a:ext cx="4572284" cy="3887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43764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39237" cy="684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420" y="2128959"/>
            <a:ext cx="2952328" cy="4235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748" y="2146606"/>
            <a:ext cx="2808312" cy="4204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3902" y="2128959"/>
            <a:ext cx="2778415" cy="4235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454818" y="567028"/>
            <a:ext cx="8229600" cy="15795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i="1" dirty="0" smtClean="0">
                <a:solidFill>
                  <a:srgbClr val="FF0000"/>
                </a:solidFill>
              </a:rPr>
              <a:t>Сизалем </a:t>
            </a:r>
            <a:r>
              <a:rPr lang="ru-RU" b="1" i="1" dirty="0" err="1" smtClean="0">
                <a:solidFill>
                  <a:srgbClr val="FF0000"/>
                </a:solidFill>
              </a:rPr>
              <a:t>покриваємо</a:t>
            </a:r>
            <a:r>
              <a:rPr lang="ru-RU" b="1" i="1" dirty="0" smtClean="0">
                <a:solidFill>
                  <a:srgbClr val="FF0000"/>
                </a:solidFill>
              </a:rPr>
              <a:t> </a:t>
            </a:r>
            <a:r>
              <a:rPr lang="ru-RU" b="1" i="1" dirty="0" err="1" smtClean="0">
                <a:solidFill>
                  <a:srgbClr val="FF0000"/>
                </a:solidFill>
              </a:rPr>
              <a:t>поверхню</a:t>
            </a:r>
            <a:r>
              <a:rPr lang="ru-RU" b="1" i="1" dirty="0" smtClean="0">
                <a:solidFill>
                  <a:srgbClr val="FF0000"/>
                </a:solidFill>
              </a:rPr>
              <a:t> </a:t>
            </a:r>
            <a:r>
              <a:rPr lang="ru-RU" b="1" i="1" dirty="0" err="1" smtClean="0">
                <a:solidFill>
                  <a:srgbClr val="FF0000"/>
                </a:solidFill>
              </a:rPr>
              <a:t>пінопласта</a:t>
            </a:r>
            <a:r>
              <a:rPr lang="ru-RU" b="1" i="1" dirty="0" smtClean="0">
                <a:solidFill>
                  <a:srgbClr val="FF0000"/>
                </a:solidFill>
              </a:rPr>
              <a:t>, а </a:t>
            </a:r>
            <a:r>
              <a:rPr lang="ru-RU" b="1" i="1" dirty="0" err="1" smtClean="0">
                <a:solidFill>
                  <a:srgbClr val="FF0000"/>
                </a:solidFill>
              </a:rPr>
              <a:t>також</a:t>
            </a:r>
            <a:r>
              <a:rPr lang="ru-RU" b="1" i="1" dirty="0" smtClean="0">
                <a:solidFill>
                  <a:srgbClr val="FF0000"/>
                </a:solidFill>
              </a:rPr>
              <a:t> </a:t>
            </a:r>
            <a:r>
              <a:rPr lang="ru-RU" b="1" i="1" dirty="0" err="1" smtClean="0">
                <a:solidFill>
                  <a:srgbClr val="FF0000"/>
                </a:solidFill>
              </a:rPr>
              <a:t>заповнюємо</a:t>
            </a:r>
            <a:r>
              <a:rPr lang="ru-RU" b="1" i="1" dirty="0" smtClean="0">
                <a:solidFill>
                  <a:srgbClr val="FF0000"/>
                </a:solidFill>
              </a:rPr>
              <a:t> ним </a:t>
            </a:r>
            <a:r>
              <a:rPr lang="ru-RU" b="1" i="1" dirty="0" err="1" smtClean="0">
                <a:solidFill>
                  <a:srgbClr val="FF0000"/>
                </a:solidFill>
              </a:rPr>
              <a:t>порожнечі</a:t>
            </a:r>
            <a:r>
              <a:rPr lang="ru-RU" b="1" i="1" dirty="0" smtClean="0">
                <a:solidFill>
                  <a:srgbClr val="FF0000"/>
                </a:solidFill>
              </a:rPr>
              <a:t> </a:t>
            </a:r>
            <a:r>
              <a:rPr lang="ru-RU" b="1" i="1" dirty="0" err="1" smtClean="0">
                <a:solidFill>
                  <a:srgbClr val="FF0000"/>
                </a:solidFill>
              </a:rPr>
              <a:t>нашої</a:t>
            </a:r>
            <a:r>
              <a:rPr lang="ru-RU" b="1" i="1" dirty="0" smtClean="0">
                <a:solidFill>
                  <a:srgbClr val="FF0000"/>
                </a:solidFill>
              </a:rPr>
              <a:t> </a:t>
            </a:r>
            <a:r>
              <a:rPr lang="ru-RU" b="1" i="1" dirty="0" err="1" smtClean="0">
                <a:solidFill>
                  <a:srgbClr val="FF0000"/>
                </a:solidFill>
              </a:rPr>
              <a:t>композиції</a:t>
            </a:r>
            <a:r>
              <a:rPr lang="ru-RU" b="1" i="1" dirty="0" smtClean="0">
                <a:solidFill>
                  <a:srgbClr val="FF0000"/>
                </a:solidFill>
              </a:rPr>
              <a:t>.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2255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49213"/>
            <a:ext cx="9139237" cy="6956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551259" y="1441450"/>
            <a:ext cx="5937250" cy="39751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60375"/>
            <a:ext cx="3975100" cy="59372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92812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4763"/>
            <a:ext cx="9139237" cy="684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26" y="3551707"/>
            <a:ext cx="4057862" cy="2716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206" y="3551707"/>
            <a:ext cx="4104455" cy="2748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 descr="G:\Квіти з цукерок м к\_DSC4389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320" y="404664"/>
            <a:ext cx="4122341" cy="2922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G:\Квіти з цукерок м к\_DSC4383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26" y="404664"/>
            <a:ext cx="4057862" cy="29227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718860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1469</TotalTime>
  <Words>436</Words>
  <Application>Microsoft Office PowerPoint</Application>
  <PresentationFormat>Экран (4:3)</PresentationFormat>
  <Paragraphs>75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Світ-дизайн</vt:lpstr>
      <vt:lpstr>Інструменти і матеріали </vt:lpstr>
      <vt:lpstr>Правила безпеки життєдіяльності</vt:lpstr>
      <vt:lpstr>Послідовність виготовлення композиції з цукерок</vt:lpstr>
      <vt:lpstr>Виготовлення  гербери</vt:lpstr>
      <vt:lpstr>Виготовлення тичинки</vt:lpstr>
      <vt:lpstr>Виготовлення бутона</vt:lpstr>
      <vt:lpstr>Презентация PowerPoint</vt:lpstr>
      <vt:lpstr>Презентация PowerPoint</vt:lpstr>
      <vt:lpstr>Презентация PowerPoint</vt:lpstr>
      <vt:lpstr>Презентация PowerPoint</vt:lpstr>
      <vt:lpstr>Квіти готові. Формуємо композицію.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админ</cp:lastModifiedBy>
  <cp:revision>53</cp:revision>
  <cp:lastPrinted>2008-01-02T00:40:45Z</cp:lastPrinted>
  <dcterms:created xsi:type="dcterms:W3CDTF">2008-01-01T14:30:47Z</dcterms:created>
  <dcterms:modified xsi:type="dcterms:W3CDTF">2014-12-07T11:15:31Z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1141611</vt:lpwstr>
  </property>
  <property fmtid="{D5CDD505-2E9C-101B-9397-08002B2CF9AE}" name="NXPowerLiteVersion" pid="3">
    <vt:lpwstr>D4.1.4</vt:lpwstr>
  </property>
</Properties>
</file>