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круглений прямокут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0" name="Пі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Місце для номера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круглений прямокут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Округлений прямокут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круглений прямокут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з одним округленим кут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Місце для заголовка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E23DF3E-E15D-4FD5-B23D-6C700DD31A77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18" name="Місце для нижнього колонтитула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CE92F9D-ECDA-4187-BBFD-BBD242F2F6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836D~1\AppData\Local\Temp\FineReader10\media\image2.jpe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file:///C:\Users\836D~1\AppData\Local\Temp\FineReader10\media\image1.jpeg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&#1084;&#1086;&#1090;&#1080;&#1074;&#1072;&#1094;&#1110;&#1103;%20&#1076;&#1083;&#1103;%20&#1087;&#1088;&#1086;&#1074;&#1077;&#1076;&#1077;&#1085;&#1085;&#1103;%20&#1091;&#1088;&#1086;&#1082;&#1091;.avi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129157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Тема. Оздоблення </a:t>
            </a:r>
            <a:r>
              <a:rPr lang="ru-RU" sz="2800" dirty="0" smtClean="0"/>
              <a:t>виро</a:t>
            </a:r>
            <a:r>
              <a:rPr lang="uk-UA" sz="2800" dirty="0" smtClean="0"/>
              <a:t>бів</a:t>
            </a:r>
            <a:r>
              <a:rPr lang="uk-UA" sz="2800" dirty="0" smtClean="0"/>
              <a:t> </a:t>
            </a:r>
            <a:r>
              <a:rPr lang="uk-UA" sz="2800" dirty="0" smtClean="0"/>
              <a:t> з деревини технікою </a:t>
            </a:r>
            <a:r>
              <a:rPr lang="uk-UA" sz="2800" dirty="0" smtClean="0"/>
              <a:t>геометричного різьблення</a:t>
            </a:r>
            <a:endParaRPr lang="ru-RU" sz="28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172860"/>
          </a:xfrm>
        </p:spPr>
        <p:txBody>
          <a:bodyPr>
            <a:normAutofit/>
          </a:bodyPr>
          <a:lstStyle/>
          <a:p>
            <a:pPr algn="ctr"/>
            <a:endParaRPr lang="uk-UA" dirty="0" smtClean="0"/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Кожний юнак, кожна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дівчина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знати,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навчаючись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готувати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себе до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того,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створювати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цінності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1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Сухомлинський</a:t>
            </a:r>
            <a:endPara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183880" cy="980122"/>
          </a:xfrm>
        </p:spPr>
        <p:txBody>
          <a:bodyPr/>
          <a:lstStyle/>
          <a:p>
            <a:r>
              <a:rPr lang="uk-UA" dirty="0" smtClean="0"/>
              <a:t> Бажаємо успіхів у навчанні 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83880" cy="1051560"/>
          </a:xfrm>
        </p:spPr>
        <p:txBody>
          <a:bodyPr/>
          <a:lstStyle/>
          <a:p>
            <a:r>
              <a:rPr lang="uk-UA" dirty="0" err="1" smtClean="0"/>
              <a:t>“Питання</a:t>
            </a:r>
            <a:r>
              <a:rPr lang="uk-UA" dirty="0" smtClean="0"/>
              <a:t> зі </a:t>
            </a:r>
            <a:r>
              <a:rPr lang="uk-UA" dirty="0" err="1" smtClean="0"/>
              <a:t>скриньки”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71472" y="1285860"/>
            <a:ext cx="4143404" cy="438912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Оздоблення виробів,  в яких орнаментальні композиції складаються з простих геометричних фігур називається….                  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Які породи деревини придатні для оздоблення     тригранно-виїмчастою різьбою?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Назвіть елементи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смужкового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орнаменту.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Як називається даний орнамент?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14876" y="1285860"/>
            <a:ext cx="3931920" cy="43891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геометричним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зьбленням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Всі породи дерев.</a:t>
            </a: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Зубчики, копаничка, драбинка,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завиванка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кривулька.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Розетка,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сяйво в квадраті.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836D~1\AppData\Local\Temp\FineReader10\media\image2.jpeg"/>
          <p:cNvPicPr/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285984" y="5143512"/>
            <a:ext cx="1109106" cy="122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836D~1\AppData\Local\Temp\FineReader10\media\image1.jpeg"/>
          <p:cNvPicPr/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3500430" y="5072074"/>
            <a:ext cx="1253738" cy="1240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АЛЕКСАНДР\семінар 2016\SDC1134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285728"/>
            <a:ext cx="212638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70" decel="100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770" decel="100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4" dur="77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6" dur="77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70" decel="100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770" decel="100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3" dur="77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5" dur="77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00034" y="714356"/>
            <a:ext cx="3931920" cy="496062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5. Який інструмент та приладдя використовують для геометричного різьблення?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6. Назвіть два основних способи ( рухи) під час різьблення.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7. Для чого треба враховувати напрямок волокон деревини під час різьби?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8. Яких правил техніки безпеки треба дотримуватись, щоб не отримати травму?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14876" y="642918"/>
            <a:ext cx="3931920" cy="496062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Скісний різець,</a:t>
            </a: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креслярський інструмент.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Рух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“на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себе”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рух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“від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себе”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Для якості різьби та відсутності сколювання.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 тримати руку в напрямку руху різця.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МАРИНА\малюнки\шкатулка 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0"/>
            <a:ext cx="1714480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70" decel="100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70" decel="100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7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77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6" dur="77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70" decel="100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770" decel="100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5" dur="77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7" dur="77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“ Вибери, виконай та покажи!”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0034" y="1142984"/>
            <a:ext cx="8183880" cy="504520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D:\МАРИНА\малюнки\ныж кося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1628775" cy="1000132"/>
          </a:xfrm>
          <a:prstGeom prst="rect">
            <a:avLst/>
          </a:prstGeom>
          <a:noFill/>
        </p:spPr>
      </p:pic>
      <p:pic>
        <p:nvPicPr>
          <p:cNvPr id="1027" name="Picture 3" descr="D:\МАРИНА\малюнки\лінійка та олівец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643050"/>
            <a:ext cx="1724025" cy="1143000"/>
          </a:xfrm>
          <a:prstGeom prst="rect">
            <a:avLst/>
          </a:prstGeom>
          <a:noFill/>
        </p:spPr>
      </p:pic>
      <p:pic>
        <p:nvPicPr>
          <p:cNvPr id="1028" name="Picture 4" descr="D:\МАРИНА\малюнки\лекал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714488"/>
            <a:ext cx="1857388" cy="1071570"/>
          </a:xfrm>
          <a:prstGeom prst="rect">
            <a:avLst/>
          </a:prstGeom>
          <a:noFill/>
        </p:spPr>
      </p:pic>
      <p:pic>
        <p:nvPicPr>
          <p:cNvPr id="1029" name="Picture 5" descr="D:\МАРИНА\малюнки\циркуль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1643050"/>
            <a:ext cx="1785950" cy="1143000"/>
          </a:xfrm>
          <a:prstGeom prst="rect">
            <a:avLst/>
          </a:prstGeom>
          <a:noFill/>
        </p:spPr>
      </p:pic>
      <p:pic>
        <p:nvPicPr>
          <p:cNvPr id="4" name="Picture 2" descr="D:\МАРИНА\малюнки\розет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4214818"/>
            <a:ext cx="1357322" cy="1357322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4643446"/>
            <a:ext cx="237379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МАРИНА\малюнки\сыверська розетк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3429000"/>
            <a:ext cx="1676400" cy="2047875"/>
          </a:xfrm>
          <a:prstGeom prst="rect">
            <a:avLst/>
          </a:prstGeom>
          <a:noFill/>
        </p:spPr>
      </p:pic>
      <p:pic>
        <p:nvPicPr>
          <p:cNvPr id="7" name="Picture 5" descr="D:\МАРИНА\малюнки\креслення за допом. лекал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43174" y="3286124"/>
            <a:ext cx="2539854" cy="1238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Я </a:t>
            </a:r>
            <a:r>
              <a:rPr lang="ru-RU" dirty="0" err="1" smtClean="0"/>
              <a:t>займаюсь</a:t>
            </a:r>
            <a:r>
              <a:rPr lang="ru-RU" dirty="0" smtClean="0"/>
              <a:t> </a:t>
            </a:r>
            <a:r>
              <a:rPr lang="ru-RU" dirty="0" err="1" smtClean="0"/>
              <a:t>р</a:t>
            </a:r>
            <a:r>
              <a:rPr lang="uk-UA" dirty="0" smtClean="0"/>
              <a:t>і</a:t>
            </a:r>
            <a:r>
              <a:rPr lang="ru-RU" dirty="0" err="1" smtClean="0"/>
              <a:t>зьбленням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2050" name="Picture 2" descr="D:\АЛЕКСАНДР\Глухів 2015 семінар\SDC11150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571612"/>
            <a:ext cx="5583767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/>
          <a:lstStyle/>
          <a:p>
            <a:pPr algn="ctr"/>
            <a:r>
              <a:rPr lang="uk-UA" dirty="0" smtClean="0"/>
              <a:t>“ Робимо своїми </a:t>
            </a:r>
            <a:r>
              <a:rPr lang="uk-UA" dirty="0" err="1" smtClean="0"/>
              <a:t>руками”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42910" y="1714488"/>
            <a:ext cx="8183880" cy="41879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uk-UA" b="1" dirty="0" smtClean="0"/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Правила техніки безпеки: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Передавайте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інструмент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лезом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себе, ручкою вперед.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Забороняється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перевіряти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гостроту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ножа пальцем.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виконанні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різьблення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тримати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руки перед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інструментом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Відходи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стружки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здмухувати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прибирати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щіткою-зміталкою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Різьблення на тренувальній дощечці.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Виконання різьби на виробі.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:\АЛЕКСАНДР\Глухів 2015 семінар\SDC111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4214818"/>
            <a:ext cx="2660929" cy="2214578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3880" cy="1051560"/>
          </a:xfrm>
        </p:spPr>
        <p:txBody>
          <a:bodyPr/>
          <a:lstStyle/>
          <a:p>
            <a:pPr algn="ctr"/>
            <a:r>
              <a:rPr lang="uk-UA" dirty="0" smtClean="0"/>
              <a:t> “ Хто краще?”</a:t>
            </a:r>
            <a:endParaRPr lang="ru-RU" dirty="0"/>
          </a:p>
        </p:txBody>
      </p:sp>
      <p:pic>
        <p:nvPicPr>
          <p:cNvPr id="4" name="Місце для вмісту 3" descr="D:\АЛЕКСАНДР\вироби рызьлення\SDC1221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285752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D:\АЛЕКСАНДР\вироби рызьлення\SDC122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571612"/>
            <a:ext cx="2915954" cy="2186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Рисунок 5" descr="D:\АЛЕКСАНДР\Глухів 2015 семінар\SDC1106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786190"/>
            <a:ext cx="3011385" cy="22581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/>
          <a:lstStyle/>
          <a:p>
            <a:r>
              <a:rPr lang="uk-UA" dirty="0" smtClean="0"/>
              <a:t>“ Моя думка…”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71472" y="1714488"/>
            <a:ext cx="8183880" cy="4187952"/>
          </a:xfrm>
        </p:spPr>
        <p:txBody>
          <a:bodyPr/>
          <a:lstStyle/>
          <a:p>
            <a:pPr lvl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1.Що нового дізналися на уроці?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2.Чому навчились? Яку роботу виконали?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Що потрібно зробити для того, щоб мати кращі  </a:t>
            </a: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результати роботи?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Де можна використати набуті знання та вміння?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D:\МАРИНА\малюнки\учень выдповыда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500042"/>
            <a:ext cx="2262189" cy="2262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4057648" cy="5327540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Скласти технологію виготовлення об’єкту проектування у вигляді</a:t>
            </a:r>
          </a:p>
          <a:p>
            <a:pPr algn="ctr">
              <a:buNone/>
            </a:pPr>
            <a:r>
              <a:rPr lang="uk-UA" dirty="0" smtClean="0"/>
              <a:t>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послідовності дій</a:t>
            </a:r>
          </a:p>
          <a:p>
            <a:pPr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або</a:t>
            </a:r>
          </a:p>
          <a:p>
            <a:pPr>
              <a:buNone/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технологічної карти.</a:t>
            </a:r>
            <a:endParaRPr lang="ru-RU" sz="28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714348" y="500042"/>
            <a:ext cx="342902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5429256" y="2214554"/>
            <a:ext cx="292895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Прибирання робочих місць</a:t>
            </a:r>
            <a:endParaRPr lang="ru-RU" dirty="0"/>
          </a:p>
        </p:txBody>
      </p:sp>
      <p:pic>
        <p:nvPicPr>
          <p:cNvPr id="4098" name="Picture 2" descr="D:\МАРИНА\малюнки\прибиранн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429000"/>
            <a:ext cx="1352550" cy="203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310</TotalTime>
  <Words>354</Words>
  <Application>Microsoft Office PowerPoint</Application>
  <PresentationFormat>Екран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1" baseType="lpstr">
      <vt:lpstr>Аспект</vt:lpstr>
      <vt:lpstr>Тема. Оздоблення виробів  з деревини технікою геометричного різьблення</vt:lpstr>
      <vt:lpstr>“Питання зі скриньки”</vt:lpstr>
      <vt:lpstr>Слайд 3</vt:lpstr>
      <vt:lpstr>“ Вибери, виконай та покажи!”</vt:lpstr>
      <vt:lpstr>Я займаюсь різьбленням…</vt:lpstr>
      <vt:lpstr>“ Робимо своїми руками”</vt:lpstr>
      <vt:lpstr> “ Хто краще?”</vt:lpstr>
      <vt:lpstr>“ Моя думка…”</vt:lpstr>
      <vt:lpstr>Слайд 9</vt:lpstr>
      <vt:lpstr> Бажаємо успіхів у навчанні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Оздоблення виробів технікою геометричного різьблення</dc:title>
  <dc:creator>Windows 7</dc:creator>
  <cp:lastModifiedBy>Windows 7</cp:lastModifiedBy>
  <cp:revision>28</cp:revision>
  <dcterms:created xsi:type="dcterms:W3CDTF">2016-04-14T17:24:22Z</dcterms:created>
  <dcterms:modified xsi:type="dcterms:W3CDTF">2016-10-28T12:06:19Z</dcterms:modified>
</cp:coreProperties>
</file>