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74" r:id="rId11"/>
    <p:sldId id="275" r:id="rId12"/>
    <p:sldId id="266" r:id="rId13"/>
    <p:sldId id="267" r:id="rId14"/>
    <p:sldId id="263" r:id="rId15"/>
    <p:sldId id="269" r:id="rId16"/>
    <p:sldId id="272" r:id="rId17"/>
    <p:sldId id="270" r:id="rId18"/>
    <p:sldId id="271" r:id="rId19"/>
    <p:sldId id="273" r:id="rId20"/>
    <p:sldId id="278" r:id="rId21"/>
    <p:sldId id="277" r:id="rId22"/>
    <p:sldId id="276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834F688-41DA-47B4-B14C-4DA9966DFF0F}" type="datetimeFigureOut">
              <a:rPr lang="uk-UA" smtClean="0"/>
              <a:t>20.10.2016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2A931C0-7DB1-4E76-A308-876A5C2056F4}" type="slidenum">
              <a:rPr lang="uk-UA" smtClean="0"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04664"/>
            <a:ext cx="8305800" cy="1224136"/>
          </a:xfrm>
        </p:spPr>
        <p:txBody>
          <a:bodyPr/>
          <a:lstStyle/>
          <a:p>
            <a:r>
              <a:rPr lang="uk-UA" sz="4800" dirty="0"/>
              <a:t>І</a:t>
            </a:r>
            <a:r>
              <a:rPr lang="uk-UA" sz="4800" dirty="0" smtClean="0"/>
              <a:t>сторія </a:t>
            </a:r>
            <a:r>
              <a:rPr lang="uk-UA" sz="4800" dirty="0"/>
              <a:t>виготовлення штучних квітів</a:t>
            </a:r>
          </a:p>
        </p:txBody>
      </p:sp>
      <p:pic>
        <p:nvPicPr>
          <p:cNvPr id="1026" name="Picture 2" descr="http://rkw-uk.com/wp-content/uploads/2016/03/Gofrirovannye-tsvety-s-konfetami-svoimi-rukami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605462" cy="271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oslyna.com/wp-content/uploads/images/znaityukrasheniya_dlya_doma_i_podarki_v_cvetochnih_gorshkah_svoimi_rukami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03667"/>
            <a:ext cx="2576736" cy="265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emuna.com.ua/images2/Origami_v_razvitii_rebenk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0848"/>
            <a:ext cx="2868935" cy="253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.stranamam.ru/data/cache/2014aug/24/29/13159370_976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616482"/>
            <a:ext cx="2346010" cy="183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7kilometr.com/images/article/190710/144032_3f454f5d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95" y="4509120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vidpoviday.com/wp-content/uploads/2015/12/e4698a04a3895c752ce64bfeff1449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76872"/>
            <a:ext cx="1906656" cy="131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cs405527.vk.me/v405527364/8743/TsuGfEJA5v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488" y="1340768"/>
            <a:ext cx="1301530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6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err="1"/>
              <a:t>Ретро</a:t>
            </a:r>
            <a:r>
              <a:rPr lang="uk-UA" sz="4000" dirty="0"/>
              <a:t> шляпи </a:t>
            </a:r>
            <a:endParaRPr lang="uk-UA" sz="4000" dirty="0" smtClean="0"/>
          </a:p>
          <a:p>
            <a:pPr algn="ctr"/>
            <a:r>
              <a:rPr lang="uk-UA" sz="4000" dirty="0"/>
              <a:t>20-х – 30-х років минулого століття </a:t>
            </a:r>
          </a:p>
        </p:txBody>
      </p:sp>
      <p:pic>
        <p:nvPicPr>
          <p:cNvPr id="4" name="Рисунок 3" descr="http://norvegino.ixbb.ru/uploads/0007/5b/38/26934-1-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4151"/>
            <a:ext cx="3982089" cy="3905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f7.ifotki.info/org/37670fce78030f5d0008644a505eaf835ee6227569192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2852936"/>
            <a:ext cx="4238310" cy="3307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87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7.ifotki.info/org/334d7fcc0bb99472a46f7e38cfd498db5ee622756929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960440" cy="4948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f7.ifotki.info/org/c8d25c1741619ac66b31cf131fba9d495ee622756866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445" y="1360702"/>
            <a:ext cx="4163017" cy="379648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331640" y="28603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1927 р.</a:t>
            </a:r>
            <a:endParaRPr lang="uk-UA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661338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1939 р.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5787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2.postila.ru/storage/11008000/11005439/03814031a558f5b408670538621c62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95964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764704"/>
            <a:ext cx="40324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   Протягом ХІХ </a:t>
            </a:r>
            <a:r>
              <a:rPr lang="uk-UA" sz="4400" dirty="0"/>
              <a:t>ст. було модним прикрашати вечірні плаття штучними квітами</a:t>
            </a:r>
          </a:p>
        </p:txBody>
      </p:sp>
    </p:spTree>
    <p:extLst>
      <p:ext uri="{BB962C8B-B14F-4D97-AF65-F5344CB8AC3E}">
        <p14:creationId xmlns:p14="http://schemas.microsoft.com/office/powerpoint/2010/main" val="212578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ashion.h19.ru/bogatyrev/image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72427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hoto-boutique.ru/foto/vyipusknyie-platya-v-stile-retro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129" y="332656"/>
            <a:ext cx="461301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wedhelper.ru/uploads/products/photos/47/gv45tgf453cfa426654384.983316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808411"/>
            <a:ext cx="3724275" cy="25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vadebnie-pricheski.com/wp-content/uploads/2015/08/22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11353"/>
            <a:ext cx="4843236" cy="244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krasaru.ru/uploads/posts/2012-05/1336573421_ba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1"/>
            <a:ext cx="2016224" cy="301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telegraf.com.ua/files/2015/03/2992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37301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gallery.forum-grad.ru/files/1/4/5/0/2/handmade-_obuvi-_nevest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06" y="3257542"/>
            <a:ext cx="2450046" cy="326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cs540109.vk.me/c7006/v7006695/8088/7iRYXJjoUR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836712"/>
            <a:ext cx="2280253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img-fotki.yandex.ru/get/5201/pao58.1c/0_500ce_984fd802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193" y="2384883"/>
            <a:ext cx="259631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332656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Штучні квіти сьогодні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52235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01.i.aliimg.com/photo/v27/1141533299_1/Royal_Blue_Hot_Sale_A_line_Fl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604867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959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nadin-style.md/userfiles/images/3-decor-palarii-de-vara-flori-marge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bigmax.com.ua/image/data/32843/MyrS02aLj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4523656" cy="301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748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hoto-boutique.ru/foto/ukrashenie-na-plate-iz-tzvetov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47" y="764704"/>
            <a:ext cx="807330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50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wedstyle.su/_mod_files/ce_images/articles/cvet041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35563"/>
            <a:ext cx="3790578" cy="441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flora.ru/files/buket_nevesty_pyshnaya_svad_b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2630"/>
            <a:ext cx="4056728" cy="405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cs624823.vk.me/v624823777/238d3/sod_zM-zFa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102" y="281490"/>
            <a:ext cx="3067297" cy="242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im0-tub-ua.yandex.net/i?id=c528778844933dbc621ea1317aab04c8&amp;n=33&amp;h=215&amp;w=3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16" y="323547"/>
            <a:ext cx="28956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2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vadbavo.ru/photos/uploads/articles/971/971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2" y="692696"/>
            <a:ext cx="770299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91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farforcrystal.ru/upload/resize_cache/iblock/fa7/9999_9999_1f8d15c48f8850a674a87e47159dd183d/fa70b40ffa0af524d581592aa4a8a0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4" y="332655"/>
            <a:ext cx="4188628" cy="279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sk-art.ru/products/9719_0_060913-1457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93" y="3284984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052736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Найперші </a:t>
            </a:r>
            <a:r>
              <a:rPr lang="uk-UA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штучні квіти виготовляли в Стародавньому Китаї з фарфору. </a:t>
            </a:r>
          </a:p>
        </p:txBody>
      </p:sp>
    </p:spTree>
    <p:extLst>
      <p:ext uri="{BB962C8B-B14F-4D97-AF65-F5344CB8AC3E}">
        <p14:creationId xmlns:p14="http://schemas.microsoft.com/office/powerpoint/2010/main" val="3955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www.iphone-mods.ru/wp-content/uploads/2015/08/Selfridges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7371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54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lira-rynok.ru/upload/iblock/f3d/f3d8711fb1b40a61f69bdbfa44ff64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04507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61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4329" y="116632"/>
            <a:ext cx="7344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uk-UA" sz="4400" dirty="0"/>
              <a:t>Штучні </a:t>
            </a:r>
            <a:r>
              <a:rPr lang="uk-UA" sz="4400" dirty="0" smtClean="0"/>
              <a:t>квіти – </a:t>
            </a:r>
          </a:p>
          <a:p>
            <a:pPr algn="ctr" fontAlgn="base"/>
            <a:r>
              <a:rPr lang="uk-UA" sz="4400" dirty="0" smtClean="0"/>
              <a:t>чудовий </a:t>
            </a:r>
            <a:r>
              <a:rPr lang="uk-UA" sz="4400"/>
              <a:t>спосіб </a:t>
            </a:r>
            <a:r>
              <a:rPr lang="uk-UA" sz="4400" smtClean="0"/>
              <a:t>самовираження</a:t>
            </a:r>
            <a:endParaRPr lang="uk-UA" sz="4400" dirty="0"/>
          </a:p>
        </p:txBody>
      </p:sp>
      <p:pic>
        <p:nvPicPr>
          <p:cNvPr id="11266" name="Picture 2" descr="http://growinggarden.ru/img/2016/021122/37011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1199"/>
            <a:ext cx="566476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54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arforcrystal.ru/upload/resize_cache/iblock/dda/9999_9999_161a19d7d9991d422ef0ce1a5ca80b151/dda3f462b451bfbd93ff7a0e90b25f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8552"/>
            <a:ext cx="3600400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farforcrystal.ru/upload/resize_cache/iblock/0ea/9999_9999_161a19d7d9991d422ef0ce1a5ca80b151/0ea6e53edaf738599388571a8aeeb7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087" y="628553"/>
            <a:ext cx="36004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74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unkora.ru/upload/iblock/aa4/49770%20y1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2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18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s://otvet.imgsmail.ru/download/33646cde926f1ada74eb0c8e25d72a40_i-7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810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980728"/>
            <a:ext cx="4032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Найвідоміша </a:t>
            </a:r>
            <a:r>
              <a:rPr lang="uk-UA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квітка,</a:t>
            </a:r>
          </a:p>
          <a:p>
            <a:pPr fontAlgn="base"/>
            <a:r>
              <a:rPr lang="uk-UA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зроблена людиною 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- </a:t>
            </a:r>
            <a:r>
              <a:rPr lang="uk-UA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це папська троянда. Протягом багатьох століть Папа вручав 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її щороку </a:t>
            </a:r>
            <a:r>
              <a:rPr lang="uk-UA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царській особі за особливі заслуги.</a:t>
            </a:r>
          </a:p>
        </p:txBody>
      </p:sp>
    </p:spTree>
    <p:extLst>
      <p:ext uri="{BB962C8B-B14F-4D97-AF65-F5344CB8AC3E}">
        <p14:creationId xmlns:p14="http://schemas.microsoft.com/office/powerpoint/2010/main" val="272546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edia2.24aul.ru/imgs/5629fc59f9b90e23108a4d1d/zolotaya-roza-99924-karata-podarok-5-63175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4581195" cy="34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2.bp.blogspot.com/-W3sdt-BQtAw/UvHg2F0V9hI/AAAAAAAAEhk/q95-2cSeSWk/s1600/serebro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9000"/>
            <a:ext cx="4392488" cy="292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9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img1.liveinternet.ru/images/attach/c/10/111/471/111471643_glina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75" y="1042509"/>
            <a:ext cx="2546648" cy="231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engagednowwhat.com/wp-content/uploads/2012/11/bevfabriccrafts_2219_1302430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00" y="3953630"/>
            <a:ext cx="3108259" cy="218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tutor-all.ru/wp-content/uploads/2011/06/perg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98101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692696"/>
            <a:ext cx="2419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</a:t>
            </a:r>
            <a:r>
              <a:rPr lang="uk-UA" dirty="0" smtClean="0"/>
              <a:t>Глина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3584299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</a:t>
            </a:r>
            <a:r>
              <a:rPr lang="uk-UA" dirty="0" smtClean="0"/>
              <a:t>Пір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</a:t>
            </a:r>
            <a:r>
              <a:rPr lang="uk-UA" dirty="0" smtClean="0"/>
              <a:t>Пергамент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358429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    </a:t>
            </a:r>
            <a:r>
              <a:rPr lang="uk-UA" dirty="0" smtClean="0"/>
              <a:t>Папір</a:t>
            </a:r>
            <a:endParaRPr lang="uk-UA" dirty="0"/>
          </a:p>
        </p:txBody>
      </p:sp>
      <p:pic>
        <p:nvPicPr>
          <p:cNvPr id="7182" name="Picture 14" descr="http://img-fotki.yandex.ru/get/47741/200266923.5e8/0_16e3a9_a567af42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72" y="2328426"/>
            <a:ext cx="2739436" cy="205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3888" y="19888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Шкіра</a:t>
            </a:r>
            <a:endParaRPr lang="uk-UA" dirty="0"/>
          </a:p>
        </p:txBody>
      </p:sp>
      <p:pic>
        <p:nvPicPr>
          <p:cNvPr id="12" name="Рисунок 11" descr="http://ped-kopilka.ru/images/photos/5bb1dfef845c318ffa113e5308267c7d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88328"/>
            <a:ext cx="3096344" cy="23209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92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4.bp.blogspot.com/-fO5EWOo_g3I/TcUNFfspPoI/AAAAAAAAAfM/CUQIVXljTCo/s1600/vin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04" y="1369950"/>
            <a:ext cx="735400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atlanticrus.ru/sites/default/files/kompozicia_kostuma_files/kompozicia_kostuma-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4" y="4293096"/>
            <a:ext cx="368940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020.radikal.ru/i718/1310/e5/c9d362cb028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93096"/>
            <a:ext cx="347511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32656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У </a:t>
            </a:r>
            <a:r>
              <a:rPr lang="uk-UA" sz="3200" dirty="0"/>
              <a:t>Х</a:t>
            </a:r>
            <a:r>
              <a:rPr lang="en-US" sz="3200" dirty="0"/>
              <a:t>V</a:t>
            </a:r>
            <a:r>
              <a:rPr lang="uk-UA" sz="3200" dirty="0"/>
              <a:t>І ст. у Європі поширюють мистецтво виготовлення штучних квітів.</a:t>
            </a:r>
          </a:p>
        </p:txBody>
      </p:sp>
    </p:spTree>
    <p:extLst>
      <p:ext uri="{BB962C8B-B14F-4D97-AF65-F5344CB8AC3E}">
        <p14:creationId xmlns:p14="http://schemas.microsoft.com/office/powerpoint/2010/main" val="223010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скуственные цветы, цветочная бутоньерка, цветы из ткани, цветы из шел, цветы из глины, язык цвет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97050"/>
            <a:ext cx="4475295" cy="574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908720"/>
            <a:ext cx="3528392" cy="4536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uk-UA" sz="4000" dirty="0" smtClean="0"/>
              <a:t>  У </a:t>
            </a:r>
            <a:r>
              <a:rPr lang="uk-UA" sz="4000" dirty="0"/>
              <a:t>1738р., в Парижі з</a:t>
            </a:r>
            <a:r>
              <a:rPr lang="ru-RU" sz="4000" dirty="0"/>
              <a:t>’</a:t>
            </a:r>
            <a:r>
              <a:rPr lang="uk-UA" sz="4000" dirty="0"/>
              <a:t>являються майстри по виготовленню штучних</a:t>
            </a:r>
          </a:p>
          <a:p>
            <a:r>
              <a:rPr lang="uk-UA" sz="4000" dirty="0"/>
              <a:t>квітів.</a:t>
            </a:r>
          </a:p>
        </p:txBody>
      </p:sp>
    </p:spTree>
    <p:extLst>
      <p:ext uri="{BB962C8B-B14F-4D97-AF65-F5344CB8AC3E}">
        <p14:creationId xmlns:p14="http://schemas.microsoft.com/office/powerpoint/2010/main" val="220936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215</TotalTime>
  <Words>116</Words>
  <Application>Microsoft Office PowerPoint</Application>
  <PresentationFormat>Экран (4:3)</PresentationFormat>
  <Paragraphs>20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ZH14</dc:creator>
  <cp:lastModifiedBy>Zauch</cp:lastModifiedBy>
  <cp:revision>27</cp:revision>
  <dcterms:created xsi:type="dcterms:W3CDTF">2016-09-29T19:45:21Z</dcterms:created>
  <dcterms:modified xsi:type="dcterms:W3CDTF">2016-10-20T09:21:58Z</dcterms:modified>
</cp:coreProperties>
</file>