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9" r:id="rId3"/>
    <p:sldId id="258" r:id="rId4"/>
    <p:sldId id="267" r:id="rId5"/>
    <p:sldId id="268" r:id="rId6"/>
    <p:sldId id="270" r:id="rId7"/>
    <p:sldId id="260" r:id="rId8"/>
    <p:sldId id="271" r:id="rId9"/>
    <p:sldId id="272" r:id="rId10"/>
    <p:sldId id="269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4" r:id="rId22"/>
    <p:sldId id="285" r:id="rId23"/>
    <p:sldId id="28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ABA35-3F26-46DB-A2B0-EB7950C1F5CC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3143F-CA02-417D-9EB0-CA1A8F95C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79820-ED93-4551-A0D2-931FA39AED12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26DD-4C36-41AA-9883-3D40A4C6C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0B35C-922B-4DA3-97DB-AA7E965F46F0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CEE6F-72BF-4B19-95D8-39BB21EEB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9773B-E936-4402-B3FC-D81E6D8BFBC5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5E598-9967-499C-A8F5-1DAE17B87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A7F59-6F5F-445F-9A3C-C4374C4B4813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3A68F-296F-4CE7-95EF-00A62E55F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6F099-F8AA-415B-8CA3-BCFBB31740E6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5CD1E-F9FC-4AB3-B68D-4AA1C1B88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2BF77-FB07-444A-A1A6-53C98051BD51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3F325-9656-459D-A9F5-5D1EC8FE5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47B42-60C5-456B-A710-C7A730189678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DB5B4-2B2B-4B16-8CDC-7560812BB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9C6DD-E2B4-4640-B6F3-180A077C630E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83237-45D0-48AB-AE99-145B37BAE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B610D-4BD3-4532-BDA0-FF35CACA71ED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A3937-0D3F-44E2-ADA1-BFEC6175E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49DC1-F9B6-411C-935B-603DFC7D6D76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7A788-2EAB-4392-B5A8-96ACA6923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DE954E-81E5-46DA-AB2D-EC4E1BD9E3E3}" type="datetimeFigureOut">
              <a:rPr lang="ru-RU"/>
              <a:pPr>
                <a:defRPr/>
              </a:pPr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386F5D-63C4-4BA4-BA60-A2A437881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strips dir="l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628800"/>
            <a:ext cx="5832648" cy="4248472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algn="r"/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Творчість – це свого роду 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кооперація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у  якій від Бога талант, 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а 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від людини праця</a:t>
            </a: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.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b="1" i="1" dirty="0" err="1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Бауржан</a:t>
            </a:r>
            <a:r>
              <a:rPr lang="uk-UA" b="1" i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 </a:t>
            </a:r>
            <a:r>
              <a:rPr lang="uk-UA" b="1" i="1" dirty="0" err="1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Тойшибеков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43" y="4077072"/>
            <a:ext cx="348961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2383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910" y="1500174"/>
            <a:ext cx="7117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Оздоблення гостросучасного характеру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 rot="5400000">
            <a:off x="8687" y="2563025"/>
            <a:ext cx="2197140" cy="1500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2571736" y="2428868"/>
            <a:ext cx="4030664" cy="373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/>
          <a:srcRect t="11816" r="3151" b="12891"/>
          <a:stretch>
            <a:fillRect/>
          </a:stretch>
        </p:blipFill>
        <p:spPr bwMode="auto">
          <a:xfrm>
            <a:off x="6858016" y="4857760"/>
            <a:ext cx="2055840" cy="1542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2357430"/>
            <a:ext cx="1338288" cy="2006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214950"/>
            <a:ext cx="1897389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571612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Постійне оздоблення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3438" y="157161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Тимчасове оздоблення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5786446" y="2428868"/>
            <a:ext cx="2127254" cy="3705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 cstate="print"/>
          <a:srcRect l="12097" r="15322" b="2573"/>
          <a:stretch>
            <a:fillRect/>
          </a:stretch>
        </p:blipFill>
        <p:spPr bwMode="auto">
          <a:xfrm>
            <a:off x="1142976" y="2571744"/>
            <a:ext cx="1857388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500174"/>
            <a:ext cx="5051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Постійне оздоблення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3" descr="tesma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142844" y="2214554"/>
            <a:ext cx="157163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7143768" y="2285992"/>
            <a:ext cx="1695953" cy="1649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9" descr="1262088433-241x300"/>
          <p:cNvPicPr>
            <a:picLocks noChangeAspect="1" noChangeArrowheads="1"/>
          </p:cNvPicPr>
          <p:nvPr/>
        </p:nvPicPr>
        <p:blipFill>
          <a:blip r:embed="rId4" cstate="print">
            <a:lum bright="18000"/>
          </a:blip>
          <a:srcRect/>
          <a:stretch>
            <a:fillRect/>
          </a:stretch>
        </p:blipFill>
        <p:spPr>
          <a:xfrm>
            <a:off x="5572132" y="4429132"/>
            <a:ext cx="1928826" cy="2194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8" descr="gallery_1562_329_76315"/>
          <p:cNvPicPr>
            <a:picLocks noChangeAspect="1" noChangeArrowheads="1"/>
          </p:cNvPicPr>
          <p:nvPr/>
        </p:nvPicPr>
        <p:blipFill>
          <a:blip r:embed="rId5" cstate="print">
            <a:lum bright="12000" contrast="18000"/>
          </a:blip>
          <a:srcRect l="19737" t="15625" r="21052" b="45312"/>
          <a:stretch>
            <a:fillRect/>
          </a:stretch>
        </p:blipFill>
        <p:spPr>
          <a:xfrm>
            <a:off x="1571604" y="4500570"/>
            <a:ext cx="1643074" cy="20538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554_lace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3093214" y="2214554"/>
            <a:ext cx="2464611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6424" y="1428736"/>
            <a:ext cx="55290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Тимчасове оздоблення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 cstate="print">
            <a:lum bright="18000" contrast="12000"/>
          </a:blip>
          <a:srcRect l="8066" r="11795" b="7692"/>
          <a:stretch>
            <a:fillRect/>
          </a:stretch>
        </p:blipFill>
        <p:spPr bwMode="auto">
          <a:xfrm>
            <a:off x="5857884" y="2571744"/>
            <a:ext cx="2640386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500034" y="2428868"/>
            <a:ext cx="1000132" cy="35094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 t="22667" b="24333"/>
          <a:stretch>
            <a:fillRect/>
          </a:stretch>
        </p:blipFill>
        <p:spPr bwMode="auto">
          <a:xfrm>
            <a:off x="5857884" y="4857760"/>
            <a:ext cx="2790527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2500298" y="4857760"/>
            <a:ext cx="2516190" cy="1651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/>
          <a:srcRect t="25210"/>
          <a:stretch>
            <a:fillRect/>
          </a:stretch>
        </p:blipFill>
        <p:spPr bwMode="auto">
          <a:xfrm>
            <a:off x="2500298" y="2500306"/>
            <a:ext cx="2566958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r="26471" b="19720"/>
          <a:stretch>
            <a:fillRect/>
          </a:stretch>
        </p:blipFill>
        <p:spPr bwMode="auto">
          <a:xfrm>
            <a:off x="1500166" y="1714488"/>
            <a:ext cx="1928826" cy="4380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10727" r="6613"/>
          <a:stretch>
            <a:fillRect/>
          </a:stretch>
        </p:blipFill>
        <p:spPr bwMode="auto">
          <a:xfrm flipH="1">
            <a:off x="5643570" y="1571612"/>
            <a:ext cx="1785950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571612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Декоративне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43306" y="1571612"/>
            <a:ext cx="1988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Естетичне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43636" y="1643050"/>
            <a:ext cx="2191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Утилітарне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6" name="Рисунок 5" descr="2740.jpg"/>
          <p:cNvPicPr>
            <a:picLocks noChangeAspect="1"/>
          </p:cNvPicPr>
          <p:nvPr/>
        </p:nvPicPr>
        <p:blipFill>
          <a:blip r:embed="rId2" cstate="print"/>
          <a:srcRect l="13129" t="4166" r="19833" b="8333"/>
          <a:stretch>
            <a:fillRect/>
          </a:stretch>
        </p:blipFill>
        <p:spPr>
          <a:xfrm>
            <a:off x="857224" y="2428868"/>
            <a:ext cx="1768941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2875746"/>
          <p:cNvPicPr>
            <a:picLocks noChangeAspect="1" noChangeArrowheads="1"/>
          </p:cNvPicPr>
          <p:nvPr/>
        </p:nvPicPr>
        <p:blipFill>
          <a:blip r:embed="rId3" cstate="print"/>
          <a:srcRect l="17391" b="23137"/>
          <a:stretch>
            <a:fillRect/>
          </a:stretch>
        </p:blipFill>
        <p:spPr bwMode="auto">
          <a:xfrm>
            <a:off x="3643306" y="2428868"/>
            <a:ext cx="1785950" cy="3853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6286512" y="2428868"/>
            <a:ext cx="207726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428596" y="1714488"/>
            <a:ext cx="2209591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3428992" y="3643314"/>
            <a:ext cx="2202485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 b="12369"/>
          <a:stretch>
            <a:fillRect/>
          </a:stretch>
        </p:blipFill>
        <p:spPr bwMode="auto">
          <a:xfrm>
            <a:off x="6357950" y="1571612"/>
            <a:ext cx="2214340" cy="2941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-009.jpg"/>
          <p:cNvPicPr>
            <a:picLocks noChangeAspect="1"/>
          </p:cNvPicPr>
          <p:nvPr/>
        </p:nvPicPr>
        <p:blipFill>
          <a:blip r:embed="rId2" cstate="print"/>
          <a:srcRect l="21250" t="21250" r="19999" b="22499"/>
          <a:stretch>
            <a:fillRect/>
          </a:stretch>
        </p:blipFill>
        <p:spPr>
          <a:xfrm>
            <a:off x="1285852" y="1857364"/>
            <a:ext cx="2788830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9366" r="18733"/>
          <a:stretch>
            <a:fillRect/>
          </a:stretch>
        </p:blipFill>
        <p:spPr bwMode="auto">
          <a:xfrm>
            <a:off x="5643570" y="1785926"/>
            <a:ext cx="2073275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157161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Практична робота 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2428868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Оздоблення фартуха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fartu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4000504"/>
            <a:ext cx="2171698" cy="2121193"/>
          </a:xfrm>
          <a:prstGeom prst="rect">
            <a:avLst/>
          </a:prstGeom>
        </p:spPr>
      </p:pic>
      <p:pic>
        <p:nvPicPr>
          <p:cNvPr id="6" name="Рисунок 5" descr="images.jpegн.jpeg"/>
          <p:cNvPicPr>
            <a:picLocks noChangeAspect="1"/>
          </p:cNvPicPr>
          <p:nvPr/>
        </p:nvPicPr>
        <p:blipFill>
          <a:blip r:embed="rId3" cstate="print"/>
          <a:srcRect l="13333" r="9999" b="6666"/>
          <a:stretch>
            <a:fillRect/>
          </a:stretch>
        </p:blipFill>
        <p:spPr>
          <a:xfrm>
            <a:off x="5786446" y="4071942"/>
            <a:ext cx="181911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ages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1357298"/>
            <a:ext cx="1743075" cy="2262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P1170587.jpg"/>
          <p:cNvPicPr>
            <a:picLocks noChangeAspect="1"/>
          </p:cNvPicPr>
          <p:nvPr/>
        </p:nvPicPr>
        <p:blipFill>
          <a:blip r:embed="rId5" cstate="print"/>
          <a:srcRect l="13831" t="11458" r="6597" b="7291"/>
          <a:stretch>
            <a:fillRect/>
          </a:stretch>
        </p:blipFill>
        <p:spPr>
          <a:xfrm>
            <a:off x="357158" y="1428736"/>
            <a:ext cx="1500198" cy="2127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оо.jpeg"/>
          <p:cNvPicPr>
            <a:picLocks noChangeAspect="1"/>
          </p:cNvPicPr>
          <p:nvPr/>
        </p:nvPicPr>
        <p:blipFill>
          <a:blip r:embed="rId6" cstate="print"/>
          <a:srcRect l="6494" r="12337" b="20871"/>
          <a:stretch>
            <a:fillRect/>
          </a:stretch>
        </p:blipFill>
        <p:spPr>
          <a:xfrm>
            <a:off x="928662" y="4143380"/>
            <a:ext cx="203753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714488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“ Формула ” модельєра: </a:t>
            </a:r>
          </a:p>
          <a:p>
            <a:pPr algn="ctr"/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“ </a:t>
            </a:r>
            <a:r>
              <a:rPr lang="uk-UA" sz="5400" b="1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для</a:t>
            </a:r>
            <a:r>
              <a:rPr lang="uk-UA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кого – для чого – з чого ”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18000" contrast="24000"/>
          </a:blip>
          <a:srcRect/>
          <a:stretch>
            <a:fillRect/>
          </a:stretch>
        </p:blipFill>
        <p:spPr bwMode="auto">
          <a:xfrm>
            <a:off x="5572132" y="3714752"/>
            <a:ext cx="2514600" cy="2663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lum bright="24000" contrast="24000"/>
          </a:blip>
          <a:srcRect/>
          <a:stretch>
            <a:fillRect/>
          </a:stretch>
        </p:blipFill>
        <p:spPr bwMode="auto">
          <a:xfrm>
            <a:off x="785786" y="3786190"/>
            <a:ext cx="2662239" cy="2662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8" y="1285860"/>
            <a:ext cx="7643866" cy="35719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Bottom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Вправа </a:t>
            </a:r>
          </a:p>
          <a:p>
            <a:pPr algn="ctr"/>
            <a:r>
              <a:rPr lang="uk-UA" sz="5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“Віночок</a:t>
            </a:r>
            <a:r>
              <a:rPr lang="uk-UA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</a:t>
            </a:r>
            <a:r>
              <a:rPr lang="uk-UA" sz="5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побажань”</a:t>
            </a:r>
            <a:endParaRPr lang="ru-RU" sz="5400" b="1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images.jpegдл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214818"/>
            <a:ext cx="2085975" cy="2190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643050"/>
            <a:ext cx="56016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Вправа “ Чарівна  мить </a:t>
            </a:r>
          </a:p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творчості  мені дає…” 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r="3125"/>
          <a:stretch>
            <a:fillRect/>
          </a:stretch>
        </p:blipFill>
        <p:spPr bwMode="auto">
          <a:xfrm>
            <a:off x="571472" y="4500570"/>
            <a:ext cx="1714512" cy="17698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7" descr="54232814_485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14583" r="18750"/>
          <a:stretch>
            <a:fillRect/>
          </a:stretch>
        </p:blipFill>
        <p:spPr bwMode="auto">
          <a:xfrm>
            <a:off x="6929454" y="1571612"/>
            <a:ext cx="1857388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es.jpegыы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286124"/>
            <a:ext cx="2062164" cy="2753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3600" t="4444" r="6402" b="8888"/>
          <a:stretch>
            <a:fillRect/>
          </a:stretch>
        </p:blipFill>
        <p:spPr bwMode="auto">
          <a:xfrm>
            <a:off x="642910" y="2500306"/>
            <a:ext cx="4357718" cy="3399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 l="17869" t="4368" r="7676" b="8272"/>
          <a:stretch>
            <a:fillRect/>
          </a:stretch>
        </p:blipFill>
        <p:spPr bwMode="auto">
          <a:xfrm>
            <a:off x="6000760" y="2428868"/>
            <a:ext cx="2143140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285984" y="1428736"/>
            <a:ext cx="4110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Знайди помилку 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714620"/>
            <a:ext cx="52982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Дякую за урок !</a:t>
            </a:r>
            <a:endParaRPr lang="ru-RU" sz="6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7215206" y="2428868"/>
            <a:ext cx="1773238" cy="4248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214282" y="1500174"/>
            <a:ext cx="1439863" cy="3717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133" y="2487913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Чарівна  мить уроку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183" y="3680904"/>
            <a:ext cx="3831080" cy="28733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43" y="67444"/>
            <a:ext cx="3635897" cy="27269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674116"/>
            <a:ext cx="3738012" cy="2803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969" y="67444"/>
            <a:ext cx="3546140" cy="26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36899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357298"/>
          <a:ext cx="8286808" cy="4834804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544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26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1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kern="5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kern="50" dirty="0"/>
                        <a:t>Знати</a:t>
                      </a:r>
                      <a:endParaRPr lang="ru-RU" sz="3200" b="1" kern="5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kern="50" dirty="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kern="50" dirty="0"/>
                        <a:t>Вивчене й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повторене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упродовж </a:t>
                      </a:r>
                      <a:r>
                        <a:rPr lang="en-US" sz="2400" kern="50" dirty="0" smtClean="0"/>
                        <a:t>  </a:t>
                      </a:r>
                      <a:r>
                        <a:rPr lang="uk-UA" sz="2400" kern="50" dirty="0" smtClean="0"/>
                        <a:t>уроку</a:t>
                      </a:r>
                      <a:r>
                        <a:rPr lang="uk-UA" sz="2400" kern="50" dirty="0"/>
                        <a:t>.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29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kern="5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kern="50" dirty="0"/>
                        <a:t>Пам’ятати</a:t>
                      </a:r>
                      <a:endParaRPr lang="ru-RU" sz="3200" b="1" kern="5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Blip>
                          <a:blip r:embed="rId2"/>
                        </a:buBlip>
                      </a:pPr>
                      <a:r>
                        <a:rPr lang="uk-UA" sz="2400" kern="50" dirty="0"/>
                        <a:t>Творчість – у всьому!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Blip>
                          <a:blip r:embed="rId2"/>
                        </a:buBlip>
                      </a:pPr>
                      <a:r>
                        <a:rPr lang="uk-UA" sz="2400" kern="50" dirty="0"/>
                        <a:t>Сила – в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єдності</a:t>
                      </a:r>
                      <a:r>
                        <a:rPr lang="uk-UA" sz="2400" kern="50" dirty="0"/>
                        <a:t>!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2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Blip>
                          <a:blip r:embed="rId2"/>
                        </a:buBlip>
                      </a:pPr>
                      <a:r>
                        <a:rPr lang="uk-UA" sz="2400" kern="50" dirty="0"/>
                        <a:t>Час спливає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швидко</a:t>
                      </a:r>
                      <a:r>
                        <a:rPr lang="uk-UA" sz="2400" kern="50" dirty="0"/>
                        <a:t>!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91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3200" kern="5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kern="50" dirty="0"/>
                        <a:t>Принцип</a:t>
                      </a:r>
                      <a:endParaRPr lang="ru-RU" sz="3200" b="1" kern="5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kern="50" dirty="0" smtClean="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kern="50" dirty="0" smtClean="0"/>
                        <a:t>Вивчай </a:t>
                      </a:r>
                      <a:r>
                        <a:rPr lang="uk-UA" sz="2400" kern="50" dirty="0"/>
                        <a:t>усе не заради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марнославства</a:t>
                      </a:r>
                      <a:r>
                        <a:rPr lang="uk-UA" sz="2400" kern="50" dirty="0"/>
                        <a:t>,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а</a:t>
                      </a:r>
                      <a:endParaRPr lang="ru-RU" sz="2400" kern="50" dirty="0"/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kern="50" dirty="0"/>
                        <a:t> </a:t>
                      </a:r>
                      <a:r>
                        <a:rPr lang="uk-UA" sz="2400" kern="50" dirty="0" smtClean="0"/>
                        <a:t>заради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 </a:t>
                      </a:r>
                      <a:r>
                        <a:rPr lang="uk-UA" sz="2400" kern="50" dirty="0"/>
                        <a:t>практичної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користі</a:t>
                      </a:r>
                      <a:r>
                        <a:rPr lang="uk-UA" sz="2400" kern="50" dirty="0"/>
                        <a:t>!</a:t>
                      </a:r>
                      <a:endParaRPr lang="ru-RU" sz="2400" kern="50" dirty="0"/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4500880" algn="l"/>
                        </a:tabLst>
                      </a:pPr>
                      <a:r>
                        <a:rPr lang="uk-UA" sz="2400" kern="50" dirty="0"/>
                        <a:t>	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91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200" kern="50" dirty="0"/>
                        <a:t>Формула успіху</a:t>
                      </a:r>
                      <a:endParaRPr lang="ru-RU" sz="3200" b="1" kern="5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kern="50" dirty="0"/>
                        <a:t>Власний «продукт» = творчість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+ </a:t>
                      </a:r>
                      <a:r>
                        <a:rPr lang="en-US" sz="2400" kern="50" dirty="0" smtClean="0"/>
                        <a:t> </a:t>
                      </a:r>
                      <a:r>
                        <a:rPr lang="uk-UA" sz="2400" kern="50" dirty="0" smtClean="0"/>
                        <a:t>знання</a:t>
                      </a:r>
                      <a:endParaRPr lang="ru-RU" sz="2400" b="1" kern="50" dirty="0">
                        <a:latin typeface="Monotype Corsiva" pitchFamily="66" charset="0"/>
                        <a:ea typeface="DejaVu Sans"/>
                        <a:cs typeface="Times New Roman"/>
                      </a:endParaRPr>
                    </a:p>
                  </a:txBody>
                  <a:tcPr marL="42314" marR="4231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05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20640" y="1500174"/>
            <a:ext cx="59939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Вправа</a:t>
            </a:r>
            <a:endParaRPr lang="ru-RU" sz="5400" b="1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 «Я беру тебе </a:t>
            </a:r>
            <a:r>
              <a:rPr lang="ru-RU" sz="54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з</a:t>
            </a:r>
            <a:r>
              <a:rPr lang="ru-RU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onotype Corsiva" pitchFamily="66" charset="0"/>
              </a:rPr>
              <a:t> собою»</a:t>
            </a:r>
            <a:endParaRPr lang="ru-RU" sz="5400" b="1" spc="50" dirty="0">
              <a:ln w="11430"/>
              <a:solidFill>
                <a:schemeClr val="accent2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9" name="Рисунок 5" descr="Чемодан_-300x289.jpg"/>
          <p:cNvPicPr>
            <a:picLocks noChangeAspect="1"/>
          </p:cNvPicPr>
          <p:nvPr/>
        </p:nvPicPr>
        <p:blipFill>
          <a:blip r:embed="rId2" cstate="print"/>
          <a:srcRect r="1437" b="4050"/>
          <a:stretch>
            <a:fillRect/>
          </a:stretch>
        </p:blipFill>
        <p:spPr bwMode="auto">
          <a:xfrm>
            <a:off x="928662" y="3714752"/>
            <a:ext cx="228601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5000628" y="3786190"/>
            <a:ext cx="2293937" cy="223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285860"/>
            <a:ext cx="85725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Загальні</a:t>
            </a:r>
            <a:r>
              <a:rPr lang="ru-RU" sz="54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відомості</a:t>
            </a:r>
            <a:endParaRPr lang="ru-RU" sz="5400" b="1" cap="none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54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про </a:t>
            </a:r>
            <a:r>
              <a:rPr lang="ru-RU" sz="5400" b="1" cap="none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оздоблення</a:t>
            </a:r>
            <a:r>
              <a:rPr lang="ru-RU" sz="54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одягу. </a:t>
            </a:r>
          </a:p>
          <a:p>
            <a:pPr algn="ctr"/>
            <a:r>
              <a:rPr lang="uk-UA" sz="54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Види та способи оздоблення</a:t>
            </a:r>
            <a:endParaRPr lang="ru-RU" sz="5400" b="1" cap="none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928926" y="4000504"/>
            <a:ext cx="3490959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628800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928802"/>
            <a:ext cx="2857520" cy="4335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857364"/>
            <a:ext cx="2663825" cy="4329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643050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Спортивний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28926" y="1643050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Романтичний 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84" y="1643050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Гостросучасний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571472" y="2571744"/>
            <a:ext cx="175484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l="9091" t="4546" r="15152" b="4546"/>
          <a:stretch>
            <a:fillRect/>
          </a:stretch>
        </p:blipFill>
        <p:spPr bwMode="auto">
          <a:xfrm>
            <a:off x="6429388" y="2500306"/>
            <a:ext cx="1905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0" descr="Oscar"/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3357554" y="2571744"/>
            <a:ext cx="1928826" cy="3438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28728" y="1428736"/>
            <a:ext cx="6378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Оздоблення спортивного характеру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143116"/>
            <a:ext cx="1603948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full-picture.jpg"/>
          <p:cNvPicPr>
            <a:picLocks noChangeAspect="1"/>
          </p:cNvPicPr>
          <p:nvPr/>
        </p:nvPicPr>
        <p:blipFill>
          <a:blip r:embed="rId3" cstate="print"/>
          <a:srcRect l="15384" r="23077"/>
          <a:stretch>
            <a:fillRect/>
          </a:stretch>
        </p:blipFill>
        <p:spPr>
          <a:xfrm flipH="1">
            <a:off x="428596" y="2071678"/>
            <a:ext cx="1714512" cy="41790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8d1055f12c519b0c231b2d222d8f2ceb.jpg"/>
          <p:cNvPicPr>
            <a:picLocks noChangeAspect="1"/>
          </p:cNvPicPr>
          <p:nvPr/>
        </p:nvPicPr>
        <p:blipFill>
          <a:blip r:embed="rId4" cstate="print"/>
          <a:srcRect l="17308" r="22115"/>
          <a:stretch>
            <a:fillRect/>
          </a:stretch>
        </p:blipFill>
        <p:spPr>
          <a:xfrm>
            <a:off x="4000496" y="2143116"/>
            <a:ext cx="1328598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5" cstate="print">
            <a:lum contrast="12000"/>
          </a:blip>
          <a:srcRect/>
          <a:stretch>
            <a:fillRect/>
          </a:stretch>
        </p:blipFill>
        <p:spPr bwMode="auto">
          <a:xfrm>
            <a:off x="2857488" y="4643446"/>
            <a:ext cx="1571636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5" descr="vjunchik_icon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5072066" y="4714884"/>
            <a:ext cx="1552575" cy="1552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786190"/>
            <a:ext cx="2057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827673" y="1500174"/>
            <a:ext cx="6832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Оздоблення романтичного  характеру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Picture 12" descr="58034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>
          <a:xfrm>
            <a:off x="357158" y="2071678"/>
            <a:ext cx="1905000" cy="278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214554"/>
            <a:ext cx="1743076" cy="43314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lum bright="12000" contrast="6000"/>
          </a:blip>
          <a:srcRect/>
          <a:stretch>
            <a:fillRect/>
          </a:stretch>
        </p:blipFill>
        <p:spPr bwMode="auto">
          <a:xfrm>
            <a:off x="6215074" y="2143116"/>
            <a:ext cx="1857388" cy="1272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6" cstate="print">
            <a:lum contrast="6000"/>
          </a:blip>
          <a:srcRect/>
          <a:stretch>
            <a:fillRect/>
          </a:stretch>
        </p:blipFill>
        <p:spPr bwMode="auto">
          <a:xfrm rot="5400000">
            <a:off x="743812" y="4828296"/>
            <a:ext cx="1143008" cy="1916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425</TotalTime>
  <Words>134</Words>
  <Application>Microsoft Office PowerPoint</Application>
  <PresentationFormat>Экран (4:3)</PresentationFormat>
  <Paragraphs>47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DejaVu Sans</vt:lpstr>
      <vt:lpstr>Monotype Corsiva</vt:lpstr>
      <vt:lpstr>Symbol</vt:lpstr>
      <vt:lpstr>Times New Roman</vt:lpstr>
      <vt:lpstr>ШАБЛОН</vt:lpstr>
      <vt:lpstr>Творчість – це свого роду   кооперація у  якій від Бога талант,  а від людини праця.  Бауржан Тойшибеков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Чарівна  мить уроку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Орест</cp:lastModifiedBy>
  <cp:revision>46</cp:revision>
  <dcterms:created xsi:type="dcterms:W3CDTF">2012-08-12T19:33:04Z</dcterms:created>
  <dcterms:modified xsi:type="dcterms:W3CDTF">2017-11-15T15:14:58Z</dcterms:modified>
</cp:coreProperties>
</file>