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5" r:id="rId3"/>
    <p:sldId id="257" r:id="rId4"/>
    <p:sldId id="264" r:id="rId5"/>
    <p:sldId id="259" r:id="rId6"/>
    <p:sldId id="261" r:id="rId7"/>
    <p:sldId id="262" r:id="rId8"/>
    <p:sldId id="263" r:id="rId9"/>
    <p:sldId id="266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CFD7B1F-F943-428E-B36B-17D54AB4206B}" type="datetimeFigureOut">
              <a:rPr lang="uk-UA" smtClean="0"/>
              <a:t>05.10.2017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DDF66AB-7807-47D9-B5AE-CAF94F5536C7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Виготовлення сувеніру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Магнітик-баранець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5501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Інструменти та матеріали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895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583878"/>
            <a:ext cx="5897628" cy="442322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Розмітити на картоні тулуб і голову баранця за шаблоном, вирізати по розмітці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8177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Тулуб </a:t>
            </a:r>
            <a:r>
              <a:rPr lang="uk-UA" dirty="0" smtClean="0"/>
              <a:t>пофарбувати в чорний колір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8880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Із шпагату і кави сформувати ноги, наклеїти їх на тулуб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6842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На тулуб наклеїти каву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9470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Сформувати із шпагату голову баранця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227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Приклеїти голову і </a:t>
            </a:r>
            <a:r>
              <a:rPr lang="uk-UA" dirty="0" smtClean="0"/>
              <a:t>магнітик та очі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6606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68" y="471402"/>
            <a:ext cx="7380931" cy="553569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3062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</TotalTime>
  <Words>50</Words>
  <Application>Microsoft Office PowerPoint</Application>
  <PresentationFormat>Экран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Виготовлення сувеніру</vt:lpstr>
      <vt:lpstr>Інструменти та матеріали</vt:lpstr>
      <vt:lpstr>Розмітити на картоні тулуб і голову баранця за шаблоном, вирізати по розмітці </vt:lpstr>
      <vt:lpstr>Тулуб пофарбувати в чорний колір</vt:lpstr>
      <vt:lpstr>Із шпагату і кави сформувати ноги, наклеїти їх на тулуб</vt:lpstr>
      <vt:lpstr>На тулуб наклеїти каву</vt:lpstr>
      <vt:lpstr>Сформувати із шпагату голову баранця</vt:lpstr>
      <vt:lpstr>Приклеїти голову і магнітик та очі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Виготовлення сувеніру</dc:title>
  <dc:creator>ВАЛЯ</dc:creator>
  <cp:lastModifiedBy>ВАЛЯ</cp:lastModifiedBy>
  <cp:revision>5</cp:revision>
  <dcterms:created xsi:type="dcterms:W3CDTF">2017-10-04T08:17:33Z</dcterms:created>
  <dcterms:modified xsi:type="dcterms:W3CDTF">2017-10-05T16:51:12Z</dcterms:modified>
</cp:coreProperties>
</file>