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9" r:id="rId2"/>
    <p:sldId id="257" r:id="rId3"/>
    <p:sldId id="258" r:id="rId4"/>
    <p:sldId id="259" r:id="rId5"/>
    <p:sldId id="261" r:id="rId6"/>
    <p:sldId id="262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43C2D1-F9D3-4565-87F4-52CB007333B7}" type="datetimeFigureOut">
              <a:rPr lang="ru-RU" smtClean="0"/>
              <a:t>18.01.2018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B7A8A5-C806-4607-BF64-0AF0190A4C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2972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FAA65-0E22-41E5-AE28-64C03A0313F9}" type="datetimeFigureOut">
              <a:rPr lang="ru-RU" smtClean="0"/>
              <a:t>18.01.2018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100C6-CA38-44EA-BAC4-A108D34C5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9710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FAA65-0E22-41E5-AE28-64C03A0313F9}" type="datetimeFigureOut">
              <a:rPr lang="ru-RU" smtClean="0"/>
              <a:t>18.01.2018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100C6-CA38-44EA-BAC4-A108D34C5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746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FAA65-0E22-41E5-AE28-64C03A0313F9}" type="datetimeFigureOut">
              <a:rPr lang="ru-RU" smtClean="0"/>
              <a:t>18.01.2018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100C6-CA38-44EA-BAC4-A108D34C5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6530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FAA65-0E22-41E5-AE28-64C03A0313F9}" type="datetimeFigureOut">
              <a:rPr lang="ru-RU" smtClean="0"/>
              <a:t>18.01.2018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100C6-CA38-44EA-BAC4-A108D34C5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5506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FAA65-0E22-41E5-AE28-64C03A0313F9}" type="datetimeFigureOut">
              <a:rPr lang="ru-RU" smtClean="0"/>
              <a:t>18.01.2018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100C6-CA38-44EA-BAC4-A108D34C5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7633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FAA65-0E22-41E5-AE28-64C03A0313F9}" type="datetimeFigureOut">
              <a:rPr lang="ru-RU" smtClean="0"/>
              <a:t>18.01.2018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100C6-CA38-44EA-BAC4-A108D34C5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635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FAA65-0E22-41E5-AE28-64C03A0313F9}" type="datetimeFigureOut">
              <a:rPr lang="ru-RU" smtClean="0"/>
              <a:t>18.01.2018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100C6-CA38-44EA-BAC4-A108D34C5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4515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FAA65-0E22-41E5-AE28-64C03A0313F9}" type="datetimeFigureOut">
              <a:rPr lang="ru-RU" smtClean="0"/>
              <a:t>18.01.2018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100C6-CA38-44EA-BAC4-A108D34C5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1754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FAA65-0E22-41E5-AE28-64C03A0313F9}" type="datetimeFigureOut">
              <a:rPr lang="ru-RU" smtClean="0"/>
              <a:t>18.01.2018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100C6-CA38-44EA-BAC4-A108D34C5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6493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FAA65-0E22-41E5-AE28-64C03A0313F9}" type="datetimeFigureOut">
              <a:rPr lang="ru-RU" smtClean="0"/>
              <a:t>18.01.2018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100C6-CA38-44EA-BAC4-A108D34C5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053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FAA65-0E22-41E5-AE28-64C03A0313F9}" type="datetimeFigureOut">
              <a:rPr lang="ru-RU" smtClean="0"/>
              <a:t>18.01.2018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100C6-CA38-44EA-BAC4-A108D34C5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480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FAA65-0E22-41E5-AE28-64C03A0313F9}" type="datetimeFigureOut">
              <a:rPr lang="ru-RU" smtClean="0"/>
              <a:t>18.01.2018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100C6-CA38-44EA-BAC4-A108D34C5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925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91880" y="980728"/>
            <a:ext cx="4752528" cy="2116122"/>
          </a:xfrm>
        </p:spPr>
        <p:txBody>
          <a:bodyPr>
            <a:normAutofit/>
          </a:bodyPr>
          <a:lstStyle/>
          <a:p>
            <a:r>
              <a:rPr lang="ru-RU" sz="4000" b="1" dirty="0" err="1" smtClean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М’яка</a:t>
            </a: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 </a:t>
            </a:r>
            <a:r>
              <a:rPr lang="ru-RU" sz="4000" b="1" dirty="0" err="1" smtClean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пласка</a:t>
            </a: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 </a:t>
            </a:r>
            <a:b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</a:br>
            <a:r>
              <a:rPr lang="uk-UA" sz="4000" b="1" dirty="0" smtClean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іграшка із фетру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latin typeface="Trebuchet MS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27200" y="4293096"/>
            <a:ext cx="6085160" cy="967526"/>
          </a:xfrm>
        </p:spPr>
        <p:txBody>
          <a:bodyPr>
            <a:noAutofit/>
          </a:bodyPr>
          <a:lstStyle/>
          <a:p>
            <a:r>
              <a:rPr lang="uk-UA" sz="2400" i="1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Міняйло Н.І., учитель трудового навчання Канівської загальноосвітньої школи І-ІІІ ступенів № 1 імені Т.Г.Шевченка</a:t>
            </a:r>
            <a:endParaRPr lang="ru-RU" sz="2400" i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556792"/>
            <a:ext cx="2374171" cy="2376264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77884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ru-RU" sz="3600" dirty="0" err="1" smtClean="0">
                <a:latin typeface="Trebuchet MS" pitchFamily="34" charset="0"/>
              </a:rPr>
              <a:t>Вироби</a:t>
            </a:r>
            <a:r>
              <a:rPr lang="ru-RU" sz="3600" dirty="0" smtClean="0">
                <a:latin typeface="Trebuchet MS" pitchFamily="34" charset="0"/>
              </a:rPr>
              <a:t> </a:t>
            </a:r>
            <a:r>
              <a:rPr lang="ru-RU" sz="3600" dirty="0" err="1" smtClean="0">
                <a:latin typeface="Trebuchet MS" pitchFamily="34" charset="0"/>
              </a:rPr>
              <a:t>учн</a:t>
            </a:r>
            <a:r>
              <a:rPr lang="uk-UA" sz="3600" dirty="0" err="1" smtClean="0">
                <a:latin typeface="Trebuchet MS" pitchFamily="34" charset="0"/>
              </a:rPr>
              <a:t>ів</a:t>
            </a:r>
            <a:r>
              <a:rPr lang="uk-UA" sz="3600" dirty="0" smtClean="0">
                <a:latin typeface="Trebuchet MS" pitchFamily="34" charset="0"/>
              </a:rPr>
              <a:t> 5-х класів</a:t>
            </a:r>
            <a:endParaRPr lang="ru-RU" sz="3600" dirty="0">
              <a:latin typeface="Trebuchet MS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692696"/>
            <a:ext cx="4608512" cy="6048672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57548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576063"/>
          </a:xfrm>
        </p:spPr>
        <p:txBody>
          <a:bodyPr>
            <a:noAutofit/>
          </a:bodyPr>
          <a:lstStyle/>
          <a:p>
            <a:r>
              <a:rPr lang="uk-UA" sz="3200" dirty="0" smtClean="0">
                <a:latin typeface="Trebuchet MS" pitchFamily="34" charset="0"/>
              </a:rPr>
              <a:t>М’яка пласка іграшка – жабенятко</a:t>
            </a:r>
            <a:endParaRPr lang="ru-RU" sz="3200" dirty="0">
              <a:latin typeface="Trebuchet MS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1" y="836712"/>
            <a:ext cx="4392488" cy="5832648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649219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uk-UA" sz="3200" dirty="0" smtClean="0">
                <a:latin typeface="Trebuchet MS" pitchFamily="34" charset="0"/>
              </a:rPr>
              <a:t>Інструменти і матеріали необхідні для виготовлення іграшки</a:t>
            </a:r>
            <a:endParaRPr lang="ru-RU" sz="3200" dirty="0">
              <a:latin typeface="Trebuchet MS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124744"/>
            <a:ext cx="4824536" cy="5472608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998746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>
                <a:latin typeface="Trebuchet MS" pitchFamily="34" charset="0"/>
              </a:rPr>
              <a:t>Розробка ескізного малюнка та лекал</a:t>
            </a:r>
            <a:endParaRPr lang="ru-RU" sz="3200" dirty="0">
              <a:latin typeface="Trebuchet MS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600200"/>
            <a:ext cx="2993851" cy="4525963"/>
          </a:xfrm>
          <a:prstGeom prst="round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572" y="1600200"/>
            <a:ext cx="2849835" cy="4525963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35648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>
                <a:latin typeface="Trebuchet MS" pitchFamily="34" charset="0"/>
              </a:rPr>
              <a:t>Підготовка до розкрою деталей іграшки</a:t>
            </a:r>
            <a:endParaRPr lang="ru-RU" sz="3200" dirty="0">
              <a:latin typeface="Trebuchet MS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76934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uk-UA" sz="3200" dirty="0" smtClean="0">
                <a:latin typeface="Trebuchet MS" pitchFamily="34" charset="0"/>
              </a:rPr>
              <a:t>Розкрій деталей іграшки</a:t>
            </a:r>
            <a:endParaRPr lang="ru-RU" sz="3200" dirty="0">
              <a:latin typeface="Trebuchet MS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980728"/>
            <a:ext cx="3600400" cy="5616624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786268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>
                <a:latin typeface="Trebuchet MS" pitchFamily="34" charset="0"/>
              </a:rPr>
              <a:t>Пошиття іграшки з використанням швів «уперед голку» та «через край»</a:t>
            </a:r>
            <a:endParaRPr lang="ru-RU" sz="3200" dirty="0">
              <a:latin typeface="Trebuchet MS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600200"/>
            <a:ext cx="3065859" cy="4853136"/>
          </a:xfrm>
          <a:prstGeom prst="round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572" y="1600200"/>
            <a:ext cx="2993851" cy="4781128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68351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>
                <a:latin typeface="Trebuchet MS" pitchFamily="34" charset="0"/>
              </a:rPr>
              <a:t>Наповнення іграшки наповнювачем</a:t>
            </a:r>
            <a:endParaRPr lang="ru-RU" sz="3200" dirty="0">
              <a:latin typeface="Trebuchet MS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600200"/>
            <a:ext cx="3096344" cy="4853136"/>
          </a:xfrm>
          <a:prstGeom prst="round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572" y="1600200"/>
            <a:ext cx="2993851" cy="4781128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73019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>
                <a:latin typeface="Trebuchet MS" pitchFamily="34" charset="0"/>
              </a:rPr>
              <a:t>Пришивання голівки до тулуба</a:t>
            </a:r>
            <a:endParaRPr lang="ru-RU" sz="3200" dirty="0">
              <a:latin typeface="Trebuchet MS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12776"/>
            <a:ext cx="3024336" cy="4958011"/>
          </a:xfrm>
          <a:prstGeom prst="round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412776"/>
            <a:ext cx="3240360" cy="4968552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051445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r>
              <a:rPr lang="uk-UA" sz="3200" dirty="0" smtClean="0">
                <a:latin typeface="Trebuchet MS" pitchFamily="34" charset="0"/>
              </a:rPr>
              <a:t>Іграшка виготовлена. Приємних ігор!</a:t>
            </a:r>
            <a:endParaRPr lang="ru-RU" sz="3200" dirty="0">
              <a:latin typeface="Trebuchet MS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7" y="908720"/>
            <a:ext cx="3888432" cy="5760640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90228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74</Words>
  <Application>Microsoft Office PowerPoint</Application>
  <PresentationFormat>Экран (4:3)</PresentationFormat>
  <Paragraphs>12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М’яка пласка  іграшка із фетру</vt:lpstr>
      <vt:lpstr>Вироби учнів 5-х класів</vt:lpstr>
      <vt:lpstr>М’яка пласка іграшка – жабенятко</vt:lpstr>
      <vt:lpstr>Інструменти і матеріали необхідні для виготовлення іграшки</vt:lpstr>
      <vt:lpstr>Розробка ескізного малюнка та лекал</vt:lpstr>
      <vt:lpstr>Підготовка до розкрою деталей іграшки</vt:lpstr>
      <vt:lpstr>Розкрій деталей іграшки</vt:lpstr>
      <vt:lpstr>Пошиття іграшки з використанням швів «уперед голку» та «через край»</vt:lpstr>
      <vt:lpstr>Наповнення іграшки наповнювачем</vt:lpstr>
      <vt:lpstr>Пришивання голівки до тулуба</vt:lpstr>
      <vt:lpstr>Іграшка виготовлена. Приємних ігор!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Алло</dc:creator>
  <cp:lastModifiedBy>Алло</cp:lastModifiedBy>
  <cp:revision>8</cp:revision>
  <dcterms:created xsi:type="dcterms:W3CDTF">2018-01-11T10:56:54Z</dcterms:created>
  <dcterms:modified xsi:type="dcterms:W3CDTF">2018-01-18T12:45:58Z</dcterms:modified>
</cp:coreProperties>
</file>