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3" r:id="rId6"/>
    <p:sldId id="264" r:id="rId7"/>
    <p:sldId id="261" r:id="rId8"/>
    <p:sldId id="265" r:id="rId9"/>
    <p:sldId id="268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4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7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97260" y="764704"/>
            <a:ext cx="7149480" cy="43924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/>
              <a:t>Ви</a:t>
            </a:r>
            <a:r>
              <a:rPr lang="en-US" dirty="0" smtClean="0"/>
              <a:t> </a:t>
            </a:r>
            <a:r>
              <a:rPr lang="uk-UA" dirty="0" smtClean="0"/>
              <a:t>- талановиті діти ! </a:t>
            </a:r>
            <a:br>
              <a:rPr lang="uk-UA" dirty="0" smtClean="0"/>
            </a:br>
            <a:r>
              <a:rPr lang="uk-UA" dirty="0" smtClean="0"/>
              <a:t>Колись ви самі здивуєтесь, які ви розумні, як багато вмієте, якщо завжди будете ставити перед собою мету та досягати її…</a:t>
            </a:r>
            <a:br>
              <a:rPr lang="uk-UA" dirty="0" smtClean="0"/>
            </a:br>
            <a:r>
              <a:rPr lang="uk-UA" dirty="0" smtClean="0"/>
              <a:t>                             </a:t>
            </a:r>
            <a:r>
              <a:rPr lang="uk-UA" sz="3700" i="1" dirty="0" err="1" smtClean="0"/>
              <a:t>Ж-Ж.Руссо</a:t>
            </a:r>
            <a:endParaRPr lang="en-US" sz="3700" i="1" dirty="0"/>
          </a:p>
        </p:txBody>
      </p:sp>
    </p:spTree>
    <p:extLst>
      <p:ext uri="{BB962C8B-B14F-4D97-AF65-F5344CB8AC3E}">
        <p14:creationId xmlns:p14="http://schemas.microsoft.com/office/powerpoint/2010/main" val="18281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7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04864"/>
            <a:ext cx="4001864" cy="4578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8026" y="2204864"/>
            <a:ext cx="5458664" cy="1494055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Відчуйте</a:t>
            </a:r>
            <a:r>
              <a:rPr lang="ru-RU" b="1" dirty="0" smtClean="0"/>
              <a:t> тепло </a:t>
            </a:r>
            <a:r>
              <a:rPr lang="ru-RU" b="1" dirty="0" err="1"/>
              <a:t>сонячних</a:t>
            </a:r>
            <a:r>
              <a:rPr lang="ru-RU" b="1" dirty="0"/>
              <a:t> </a:t>
            </a:r>
            <a:r>
              <a:rPr lang="ru-RU" b="1" dirty="0" err="1"/>
              <a:t>променів</a:t>
            </a:r>
            <a:r>
              <a:rPr lang="ru-RU" b="1" dirty="0"/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55999" y="692696"/>
            <a:ext cx="5962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err="1" smtClean="0"/>
              <a:t>Вдохніть</a:t>
            </a:r>
            <a:r>
              <a:rPr lang="uk-UA" b="1" dirty="0" smtClean="0"/>
              <a:t> свіжість та красу блакитного неба</a:t>
            </a:r>
            <a:br>
              <a:rPr lang="uk-UA" b="1" dirty="0" smtClean="0"/>
            </a:br>
            <a:endParaRPr lang="en-US" b="1" dirty="0"/>
          </a:p>
        </p:txBody>
      </p:sp>
      <p:sp>
        <p:nvSpPr>
          <p:cNvPr id="7" name="Прямокутник 6"/>
          <p:cNvSpPr/>
          <p:nvPr/>
        </p:nvSpPr>
        <p:spPr>
          <a:xfrm>
            <a:off x="2339752" y="3555158"/>
            <a:ext cx="432048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ea typeface="+mj-ea"/>
                <a:cs typeface="+mj-cs"/>
              </a:rPr>
              <a:t>Чистоту морозного ранку</a:t>
            </a:r>
            <a:r>
              <a:rPr lang="ru-RU" sz="4000" dirty="0">
                <a:solidFill>
                  <a:srgbClr val="002060"/>
                </a:solidFill>
                <a:ea typeface="+mj-ea"/>
                <a:cs typeface="+mj-cs"/>
              </a:rPr>
              <a:t/>
            </a:r>
            <a:br>
              <a:rPr lang="ru-RU" sz="4000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uk-UA" dirty="0">
                <a:solidFill>
                  <a:srgbClr val="002060"/>
                </a:solidFill>
              </a:rPr>
              <a:t/>
            </a:r>
            <a:br>
              <a:rPr lang="uk-UA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1563933" y="5676972"/>
            <a:ext cx="667226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a typeface="+mj-ea"/>
                <a:cs typeface="+mj-cs"/>
              </a:rPr>
              <a:t>…</a:t>
            </a:r>
            <a:r>
              <a:rPr lang="uk-UA" sz="4000" b="1" dirty="0" smtClean="0">
                <a:solidFill>
                  <a:schemeClr val="tx1"/>
                </a:solidFill>
                <a:ea typeface="+mj-ea"/>
                <a:cs typeface="+mj-cs"/>
              </a:rPr>
              <a:t>Видохніть всі образи та сум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7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275" y="0"/>
            <a:ext cx="97361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92460"/>
            <a:ext cx="5027088" cy="506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оловок 3"/>
          <p:cNvSpPr txBox="1">
            <a:spLocks/>
          </p:cNvSpPr>
          <p:nvPr/>
        </p:nvSpPr>
        <p:spPr>
          <a:xfrm>
            <a:off x="179512" y="188640"/>
            <a:ext cx="8229600" cy="164705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6900" b="1" dirty="0" smtClean="0"/>
              <a:t>Тема уроку:</a:t>
            </a:r>
          </a:p>
          <a:p>
            <a:r>
              <a:rPr lang="uk-UA" sz="8400" b="1" dirty="0" smtClean="0"/>
              <a:t>Виготовлення прикраси  на </a:t>
            </a:r>
            <a:r>
              <a:rPr lang="uk-UA" sz="8400" b="1" dirty="0"/>
              <a:t>голову</a:t>
            </a:r>
            <a:r>
              <a:rPr lang="uk-UA" sz="8400" b="1" dirty="0" smtClean="0"/>
              <a:t> </a:t>
            </a:r>
          </a:p>
          <a:p>
            <a:r>
              <a:rPr lang="uk-UA" sz="8400" b="1" dirty="0" smtClean="0"/>
              <a:t>(</a:t>
            </a:r>
            <a:r>
              <a:rPr lang="uk-UA" sz="8400" b="1" dirty="0" err="1" smtClean="0"/>
              <a:t>заколки</a:t>
            </a:r>
            <a:r>
              <a:rPr lang="uk-UA" sz="8400" b="1" dirty="0" smtClean="0"/>
              <a:t>).</a:t>
            </a:r>
            <a:endParaRPr lang="en-US" sz="8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17" y="1916832"/>
            <a:ext cx="6696744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89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9830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512" y="179830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8640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9830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89040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01267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30611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415" y="3717032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415" y="3573016"/>
            <a:ext cx="1905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683568" y="2253098"/>
            <a:ext cx="7772400" cy="1470025"/>
          </a:xfrm>
          <a:solidFill>
            <a:srgbClr val="92D050"/>
          </a:solidFill>
        </p:spPr>
        <p:txBody>
          <a:bodyPr/>
          <a:lstStyle/>
          <a:p>
            <a:r>
              <a:rPr lang="uk-UA" dirty="0" smtClean="0"/>
              <a:t>Види прикрас для волосся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5112568" cy="2650306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uk-UA" sz="3600" b="1" dirty="0" smtClean="0"/>
              <a:t>Де знайдено найдавніші </a:t>
            </a:r>
            <a:r>
              <a:rPr lang="uk-UA" sz="3600" b="1" dirty="0" err="1" smtClean="0"/>
              <a:t>заколки</a:t>
            </a:r>
            <a:r>
              <a:rPr lang="uk-UA" sz="3600" b="1" dirty="0" smtClean="0"/>
              <a:t> для волосся?</a:t>
            </a:r>
            <a:br>
              <a:rPr lang="uk-UA" sz="3600" b="1" dirty="0" smtClean="0"/>
            </a:br>
            <a:r>
              <a:rPr lang="uk-UA" sz="3600" b="1" dirty="0" smtClean="0"/>
              <a:t>А) Єгипет</a:t>
            </a:r>
            <a:br>
              <a:rPr lang="uk-UA" sz="3600" b="1" dirty="0" smtClean="0"/>
            </a:br>
            <a:r>
              <a:rPr lang="uk-UA" sz="3600" b="1" dirty="0" smtClean="0"/>
              <a:t>Б) Індія</a:t>
            </a:r>
            <a:endParaRPr lang="en-US" sz="36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37"/>
            <a:ext cx="3361988" cy="4033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37619" y="3284984"/>
            <a:ext cx="3846349" cy="3348988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200" b="1" dirty="0" smtClean="0"/>
              <a:t>В якій країні прикраса для волосся слугувала ще й смертельною зброєю?</a:t>
            </a:r>
          </a:p>
          <a:p>
            <a:r>
              <a:rPr lang="uk-UA" sz="3200" b="1" dirty="0" smtClean="0"/>
              <a:t>А) Індія</a:t>
            </a:r>
          </a:p>
          <a:p>
            <a:r>
              <a:rPr lang="uk-UA" sz="3200" b="1" dirty="0" smtClean="0"/>
              <a:t>Б) Японія</a:t>
            </a:r>
            <a:endParaRPr lang="en-US" sz="32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14885"/>
            <a:ext cx="2348475" cy="3257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38992"/>
            <a:ext cx="2670306" cy="313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90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9364" y="173935"/>
            <a:ext cx="4643036" cy="2548107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sz="2700" b="1" dirty="0" smtClean="0"/>
              <a:t>Найдивовижніші прикраси для волосся були в :</a:t>
            </a:r>
            <a:br>
              <a:rPr lang="uk-UA" sz="2700" b="1" dirty="0" smtClean="0"/>
            </a:br>
            <a:r>
              <a:rPr lang="uk-UA" sz="2700" b="1" dirty="0" smtClean="0"/>
              <a:t>А) наш час</a:t>
            </a:r>
            <a:br>
              <a:rPr lang="uk-UA" sz="2700" b="1" dirty="0" smtClean="0"/>
            </a:br>
            <a:r>
              <a:rPr lang="uk-UA" sz="2700" b="1" dirty="0" smtClean="0"/>
              <a:t>Б) в епоху Середньовіччя</a:t>
            </a:r>
            <a:br>
              <a:rPr lang="uk-UA" sz="2700" b="1" dirty="0" smtClean="0"/>
            </a:br>
            <a:r>
              <a:rPr lang="uk-UA" sz="2700" b="1" dirty="0" smtClean="0"/>
              <a:t>В) </a:t>
            </a:r>
            <a:r>
              <a:rPr lang="uk-UA" sz="2700" b="1" dirty="0" err="1" smtClean="0"/>
              <a:t>в</a:t>
            </a:r>
            <a:r>
              <a:rPr lang="uk-UA" sz="2700" b="1" dirty="0" smtClean="0"/>
              <a:t> епоху Відродження</a:t>
            </a:r>
            <a:endParaRPr lang="en-US" sz="27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3935"/>
            <a:ext cx="3456384" cy="426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4437111"/>
            <a:ext cx="4978896" cy="229569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000" dirty="0" smtClean="0"/>
              <a:t> </a:t>
            </a:r>
            <a:r>
              <a:rPr lang="uk-UA" sz="2400" b="1" dirty="0" smtClean="0"/>
              <a:t>Мінімалізм у  прикрашанні волосся був:</a:t>
            </a:r>
          </a:p>
          <a:p>
            <a:r>
              <a:rPr lang="uk-UA" sz="2400" b="1" dirty="0" smtClean="0"/>
              <a:t>А) в епоху Середньовіччя</a:t>
            </a:r>
          </a:p>
          <a:p>
            <a:r>
              <a:rPr lang="uk-UA" sz="2400" b="1" dirty="0" smtClean="0"/>
              <a:t>Б) в 70-ті роки 20 ст.</a:t>
            </a:r>
          </a:p>
          <a:p>
            <a:r>
              <a:rPr lang="uk-UA" sz="2400" b="1" dirty="0" smtClean="0"/>
              <a:t>В) </a:t>
            </a:r>
            <a:r>
              <a:rPr lang="uk-UA" sz="2400" b="1" dirty="0" err="1" smtClean="0"/>
              <a:t>в</a:t>
            </a:r>
            <a:r>
              <a:rPr lang="uk-UA" sz="2400" b="1" dirty="0" smtClean="0"/>
              <a:t> наш час</a:t>
            </a:r>
            <a:endParaRPr lang="en-US" sz="24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937" y="2722042"/>
            <a:ext cx="3377490" cy="4010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19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7272808" cy="1484784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uk-UA" sz="2400" b="1" dirty="0" smtClean="0"/>
              <a:t>Скільки квітів повинно бути в  українському вінку?</a:t>
            </a:r>
            <a:br>
              <a:rPr lang="uk-UA" sz="2400" b="1" dirty="0" smtClean="0"/>
            </a:br>
            <a:r>
              <a:rPr lang="uk-UA" sz="2400" b="1" dirty="0" smtClean="0"/>
              <a:t>А) 3</a:t>
            </a:r>
            <a:br>
              <a:rPr lang="uk-UA" sz="2400" b="1" dirty="0" smtClean="0"/>
            </a:br>
            <a:r>
              <a:rPr lang="uk-UA" sz="2400" b="1" dirty="0" smtClean="0"/>
              <a:t>Б)7</a:t>
            </a:r>
            <a:br>
              <a:rPr lang="uk-UA" sz="2400" b="1" dirty="0" smtClean="0"/>
            </a:br>
            <a:r>
              <a:rPr lang="uk-UA" sz="2400" b="1" dirty="0" smtClean="0"/>
              <a:t>В) 12</a:t>
            </a:r>
            <a:endParaRPr lang="en-US" sz="24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572" y="1600200"/>
            <a:ext cx="64248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428455" cy="524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6672"/>
            <a:ext cx="3384376" cy="429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21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38" y="188640"/>
            <a:ext cx="8854211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3488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/>
              <a:t>Практична робота</a:t>
            </a:r>
            <a:br>
              <a:rPr lang="uk-UA" b="1" dirty="0" smtClean="0"/>
            </a:br>
            <a:endParaRPr lang="uk-UA" b="1" dirty="0" smtClean="0"/>
          </a:p>
          <a:p>
            <a:r>
              <a:rPr lang="uk-UA" b="1" dirty="0" smtClean="0"/>
              <a:t>Виготовлення прикраси для волосся з підручних матеріалів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9127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6"/>
            <a:ext cx="3644298" cy="3644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70139"/>
            <a:ext cx="331236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368" y="2924945"/>
            <a:ext cx="4685813" cy="3658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238" y="3318953"/>
            <a:ext cx="3839570" cy="335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298" y="23700"/>
            <a:ext cx="4396112" cy="3295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694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106</Words>
  <Application>Microsoft Office PowerPoint</Application>
  <PresentationFormat>Екран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Тема Office</vt:lpstr>
      <vt:lpstr>Презентація PowerPoint</vt:lpstr>
      <vt:lpstr>Відчуйте тепло сонячних променів  </vt:lpstr>
      <vt:lpstr>Презентація PowerPoint</vt:lpstr>
      <vt:lpstr>Види прикрас для волосся</vt:lpstr>
      <vt:lpstr>Де знайдено найдавніші заколки для волосся? А) Єгипет Б) Індія</vt:lpstr>
      <vt:lpstr> Найдивовижніші прикраси для волосся були в : А) наш час Б) в епоху Середньовіччя В) в епоху Відродження</vt:lpstr>
      <vt:lpstr>Скільки квітів повинно бути в  українському вінку? А) 3 Б)7 В) 12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Ви- талановиті діти ?  Колись ви самі здивуєтесь, які ви розумні, як багато вмієте, якщо завжди будете ставити перед собою цілі та досягати їх. Ж-Ж.Руссо</dc:title>
  <dc:creator>Sara Yasmeen (Wipro Technologies)</dc:creator>
  <cp:lastModifiedBy>Роман</cp:lastModifiedBy>
  <cp:revision>26</cp:revision>
  <dcterms:created xsi:type="dcterms:W3CDTF">2010-02-23T11:30:32Z</dcterms:created>
  <dcterms:modified xsi:type="dcterms:W3CDTF">2017-12-19T16:02:07Z</dcterms:modified>
</cp:coreProperties>
</file>