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71" r:id="rId5"/>
    <p:sldId id="258" r:id="rId6"/>
    <p:sldId id="259" r:id="rId7"/>
    <p:sldId id="260" r:id="rId8"/>
    <p:sldId id="261" r:id="rId9"/>
    <p:sldId id="262" r:id="rId10"/>
    <p:sldId id="263" r:id="rId11"/>
    <p:sldId id="268" r:id="rId12"/>
    <p:sldId id="264" r:id="rId13"/>
    <p:sldId id="267" r:id="rId14"/>
    <p:sldId id="265" r:id="rId15"/>
    <p:sldId id="269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86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457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811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36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622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6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088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56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595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729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499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221006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194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686431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095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314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000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4A6A3-976A-408B-91CE-D23671AFA7C0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E71948-E452-4AD4-891E-28F088A7C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24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Вчитель трудового навчання Шевченко Валентина Андріївна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Канівська загальноосвітня школа </a:t>
            </a:r>
            <a:r>
              <a:rPr lang="en-US" dirty="0" smtClean="0"/>
              <a:t>I-III</a:t>
            </a:r>
            <a:r>
              <a:rPr lang="uk-UA" dirty="0" smtClean="0"/>
              <a:t>ст.№1 </a:t>
            </a:r>
            <a:r>
              <a:rPr lang="uk-UA" dirty="0" err="1" smtClean="0"/>
              <a:t>ім.Т.Г.Шевченка</a:t>
            </a:r>
            <a:r>
              <a:rPr lang="uk-UA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6160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Майстер-клас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/>
              <a:t>С</a:t>
            </a:r>
            <a:r>
              <a:rPr lang="ru-RU" dirty="0" smtClean="0"/>
              <a:t>уве</a:t>
            </a:r>
            <a:r>
              <a:rPr lang="uk-UA" dirty="0" err="1" smtClean="0"/>
              <a:t>нір</a:t>
            </a:r>
            <a:r>
              <a:rPr lang="uk-UA" dirty="0" smtClean="0"/>
              <a:t>-магнітик</a:t>
            </a:r>
          </a:p>
          <a:p>
            <a:r>
              <a:rPr lang="uk-UA" dirty="0" smtClean="0"/>
              <a:t>(основна технологія-технологія виготовлення аплікації з природних матеріалів) для учнів 5-6 класів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0450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Інструменти та </a:t>
            </a:r>
            <a:r>
              <a:rPr lang="uk-UA" dirty="0" err="1" smtClean="0"/>
              <a:t>матеріали:шаблони</a:t>
            </a:r>
            <a:r>
              <a:rPr lang="uk-UA" dirty="0" smtClean="0"/>
              <a:t> з картону(фанери),</a:t>
            </a:r>
            <a:r>
              <a:rPr lang="uk-UA" dirty="0" err="1" smtClean="0"/>
              <a:t>мішковина,шпагат,шпон,клейовий</a:t>
            </a:r>
            <a:r>
              <a:rPr lang="uk-UA" dirty="0" smtClean="0"/>
              <a:t> </a:t>
            </a:r>
            <a:r>
              <a:rPr lang="uk-UA" dirty="0" err="1" smtClean="0"/>
              <a:t>пістолет,клей</a:t>
            </a:r>
            <a:r>
              <a:rPr lang="uk-UA" dirty="0"/>
              <a:t/>
            </a:r>
            <a:br>
              <a:rPr lang="uk-UA" dirty="0"/>
            </a:br>
            <a:r>
              <a:rPr lang="uk-UA" dirty="0" err="1" smtClean="0"/>
              <a:t>ПВА,маркер,випалювач,зарна</a:t>
            </a:r>
            <a:r>
              <a:rPr lang="uk-UA" dirty="0" smtClean="0"/>
              <a:t> </a:t>
            </a:r>
            <a:r>
              <a:rPr lang="uk-UA" dirty="0" err="1" smtClean="0"/>
              <a:t>кави,ножиці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043" y="2805357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2262668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Вирізати з фанери або картону основу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769" y="2262981"/>
            <a:ext cx="5524500" cy="3676650"/>
          </a:xfrm>
        </p:spPr>
      </p:pic>
    </p:spTree>
    <p:extLst>
      <p:ext uri="{BB962C8B-B14F-4D97-AF65-F5344CB8AC3E}">
        <p14:creationId xmlns:p14="http://schemas.microsoft.com/office/powerpoint/2010/main" val="2177175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Розмітити  по шаблону сердечко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41" y="2082800"/>
            <a:ext cx="4457027" cy="3881437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769" y="2082800"/>
            <a:ext cx="4513386" cy="3877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190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   Вирізати по лінії розмітки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1049629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Приклеїти на </a:t>
            </a:r>
            <a:r>
              <a:rPr lang="uk-UA" dirty="0" smtClean="0"/>
              <a:t>основу</a:t>
            </a:r>
            <a:r>
              <a:rPr lang="uk-UA" dirty="0" smtClean="0"/>
              <a:t> </a:t>
            </a:r>
            <a:r>
              <a:rPr lang="uk-UA" dirty="0" smtClean="0"/>
              <a:t>сердечко з мішковини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16618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      Приклеїти зерна кави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2987538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Сформувати і приклеїти на заготовку бантик зі шпагату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2653907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Зі шпону вирізати маленькі </a:t>
            </a:r>
            <a:r>
              <a:rPr lang="uk-UA" dirty="0" err="1" smtClean="0"/>
              <a:t>прямокутнички</a:t>
            </a:r>
            <a:r>
              <a:rPr lang="uk-UA" dirty="0" smtClean="0"/>
              <a:t> і випалити на них «символічне слово»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3767639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У нашому випадку День міста-</a:t>
            </a:r>
            <a:r>
              <a:rPr lang="uk-UA" dirty="0"/>
              <a:t>К</a:t>
            </a:r>
            <a:r>
              <a:rPr lang="uk-UA" dirty="0" smtClean="0"/>
              <a:t>анів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397171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Приклеїти заготовку зі шпону на наш виріб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38674090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Приклеїти магнітик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2749856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Варіанти оздоблення виробу робите на свій смак)))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22363040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Загорнути </a:t>
            </a:r>
            <a:r>
              <a:rPr lang="uk-UA" dirty="0" err="1" smtClean="0"/>
              <a:t>сувенірчики</a:t>
            </a:r>
            <a:r>
              <a:rPr lang="uk-UA" dirty="0"/>
              <a:t> </a:t>
            </a:r>
            <a:r>
              <a:rPr lang="uk-UA" dirty="0" smtClean="0"/>
              <a:t>і </a:t>
            </a:r>
            <a:r>
              <a:rPr lang="uk-UA" dirty="0" err="1" smtClean="0"/>
              <a:t>завязати</a:t>
            </a:r>
            <a:r>
              <a:rPr lang="uk-UA" dirty="0" smtClean="0"/>
              <a:t> шпагатом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3829781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Дякую за увагу)))))))))))))))))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50998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87</TotalTime>
  <Words>118</Words>
  <Application>Microsoft Office PowerPoint</Application>
  <PresentationFormat>Широкоэкранный</PresentationFormat>
  <Paragraphs>19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Аспект</vt:lpstr>
      <vt:lpstr>Вчитель трудового навчання Шевченко Валентина Андріївна</vt:lpstr>
      <vt:lpstr>Майстер-клас</vt:lpstr>
      <vt:lpstr>Інструменти та матеріали:шаблони з картону(фанери),мішковина,шпагат,шпон,клейовий пістолет,клей ПВА,маркер,випалювач,зарна кави,ножиці</vt:lpstr>
      <vt:lpstr>Вирізати з фанери або картону основу</vt:lpstr>
      <vt:lpstr>          Розмітити  по шаблону сердечко</vt:lpstr>
      <vt:lpstr>             Вирізати по лінії розмітки</vt:lpstr>
      <vt:lpstr>Приклеїти на основу сердечко з мішковини</vt:lpstr>
      <vt:lpstr>                Приклеїти зерна кави</vt:lpstr>
      <vt:lpstr>Сформувати і приклеїти на заготовку бантик зі шпагату</vt:lpstr>
      <vt:lpstr>Зі шпону вирізати маленькі прямокутнички і випалити на них «символічне слово»</vt:lpstr>
      <vt:lpstr>У нашому випадку День міста-Канів</vt:lpstr>
      <vt:lpstr>Приклеїти заготовку зі шпону на наш виріб</vt:lpstr>
      <vt:lpstr>Приклеїти магнітик</vt:lpstr>
      <vt:lpstr>Варіанти оздоблення виробу робите на свій смак)))</vt:lpstr>
      <vt:lpstr>Загорнути сувенірчики і завязати шпагатом</vt:lpstr>
      <vt:lpstr>Дякую за увагу)))))))))))))))))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Майстер-клас</dc:title>
  <dc:creator>Илья Шевченко</dc:creator>
  <cp:lastModifiedBy>Илья Шевченко</cp:lastModifiedBy>
  <cp:revision>9</cp:revision>
  <dcterms:created xsi:type="dcterms:W3CDTF">2019-11-07T17:39:39Z</dcterms:created>
  <dcterms:modified xsi:type="dcterms:W3CDTF">2019-11-08T19:58:34Z</dcterms:modified>
</cp:coreProperties>
</file>