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5"/>
  </p:notesMasterIdLst>
  <p:sldIdLst>
    <p:sldId id="256" r:id="rId2"/>
    <p:sldId id="257" r:id="rId3"/>
    <p:sldId id="287" r:id="rId4"/>
    <p:sldId id="288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31" clrIdx="0">
    <p:extLst>
      <p:ext uri="{19B8F6BF-5375-455C-9EA6-DF929625EA0E}">
        <p15:presenceInfo xmlns:p15="http://schemas.microsoft.com/office/powerpoint/2012/main" xmlns="" userId="user" providerId="None"/>
      </p:ext>
    </p:extLst>
  </p:cmAuthor>
  <p:cmAuthor id="2" name="Irina Irina" initials="II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73776" autoAdjust="0"/>
  </p:normalViewPr>
  <p:slideViewPr>
    <p:cSldViewPr>
      <p:cViewPr varScale="1">
        <p:scale>
          <a:sx n="54" d="100"/>
          <a:sy n="54" d="100"/>
        </p:scale>
        <p:origin x="-18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9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12-03T09:18:45.362" idx="29">
    <p:pos x="10" y="10"/>
    <p:text>механизм CineRender от Maxon - галочка; эффекты - эффект белой модели;  качество - среднее; НАЧАТЬ ВИЗУАЛИЗАЦИЮ</p:text>
    <p:extLst>
      <p:ext uri="{C676402C-5697-4E1C-873F-D02D1690AC5C}">
        <p15:threadingInfo xmlns:p15="http://schemas.microsoft.com/office/powerpoint/2012/main" xmlns="" timeZoneBias="-1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4DBB2-E84C-45BB-B3C4-453CCAD12AE8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013897-53A7-4CA5-A980-6AAF1370AE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344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перейти в режим </a:t>
            </a:r>
            <a:r>
              <a:rPr lang="ru-RU" dirty="0" err="1" smtClean="0"/>
              <a:t>першого</a:t>
            </a:r>
            <a:r>
              <a:rPr lang="ru-RU" dirty="0" smtClean="0"/>
              <a:t> </a:t>
            </a:r>
            <a:r>
              <a:rPr lang="ru-RU" dirty="0" err="1" smtClean="0"/>
              <a:t>чи</a:t>
            </a:r>
            <a:r>
              <a:rPr lang="ru-RU" dirty="0" smtClean="0"/>
              <a:t> другого поверху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13897-53A7-4CA5-A980-6AAF1370AE3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0763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цього</a:t>
            </a:r>
            <a:r>
              <a:rPr lang="ru-RU" dirty="0" smtClean="0"/>
              <a:t> разу </a:t>
            </a:r>
            <a:r>
              <a:rPr lang="ru-RU" dirty="0" err="1" smtClean="0"/>
              <a:t>розглянемо</a:t>
            </a:r>
            <a:r>
              <a:rPr lang="ru-RU" dirty="0" smtClean="0"/>
              <a:t> на </a:t>
            </a:r>
            <a:r>
              <a:rPr lang="ru-RU" dirty="0" err="1" smtClean="0"/>
              <a:t>прикладі</a:t>
            </a:r>
            <a:r>
              <a:rPr lang="ru-RU" dirty="0" smtClean="0"/>
              <a:t> другого поверху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13897-53A7-4CA5-A980-6AAF1370AE38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1555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</a:t>
            </a:r>
            <a:r>
              <a:rPr lang="ru-RU" dirty="0" err="1" smtClean="0"/>
              <a:t>подальшої</a:t>
            </a:r>
            <a:r>
              <a:rPr lang="ru-RU" dirty="0" smtClean="0"/>
              <a:t> </a:t>
            </a:r>
            <a:r>
              <a:rPr lang="ru-RU" dirty="0" err="1" smtClean="0"/>
              <a:t>обобки</a:t>
            </a:r>
            <a:r>
              <a:rPr lang="ru-RU" dirty="0" smtClean="0"/>
              <a:t> </a:t>
            </a:r>
            <a:r>
              <a:rPr lang="ru-RU" dirty="0" err="1" smtClean="0"/>
              <a:t>зображення</a:t>
            </a:r>
            <a:r>
              <a:rPr lang="ru-RU" dirty="0" smtClean="0"/>
              <a:t>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вигрузити</a:t>
            </a:r>
            <a:r>
              <a:rPr lang="ru-RU" dirty="0" smtClean="0"/>
              <a:t> для </a:t>
            </a:r>
            <a:r>
              <a:rPr lang="ru-RU" dirty="0" err="1" smtClean="0"/>
              <a:t>використання</a:t>
            </a:r>
            <a:r>
              <a:rPr lang="ru-RU" dirty="0" smtClean="0"/>
              <a:t> у PS для </a:t>
            </a:r>
            <a:r>
              <a:rPr lang="ru-RU" dirty="0" err="1" smtClean="0"/>
              <a:t>створення</a:t>
            </a:r>
            <a:r>
              <a:rPr lang="ru-RU" dirty="0" smtClean="0"/>
              <a:t> </a:t>
            </a:r>
            <a:r>
              <a:rPr lang="ru-RU" dirty="0" err="1" smtClean="0"/>
              <a:t>колажів</a:t>
            </a:r>
            <a:r>
              <a:rPr lang="ru-RU" dirty="0" smtClean="0"/>
              <a:t>, </a:t>
            </a:r>
            <a:r>
              <a:rPr lang="ru-RU" dirty="0" err="1" smtClean="0"/>
              <a:t>наприклад</a:t>
            </a:r>
            <a:r>
              <a:rPr lang="ru-RU" dirty="0" smtClean="0"/>
              <a:t>,  </a:t>
            </a:r>
            <a:r>
              <a:rPr lang="ru-RU" dirty="0" err="1" smtClean="0"/>
              <a:t>вибрати</a:t>
            </a:r>
            <a:r>
              <a:rPr lang="ru-RU" dirty="0" smtClean="0"/>
              <a:t> </a:t>
            </a:r>
            <a:r>
              <a:rPr lang="ru-RU" dirty="0" err="1" smtClean="0"/>
              <a:t>механізм</a:t>
            </a:r>
            <a:r>
              <a:rPr lang="ru-RU" dirty="0" smtClean="0"/>
              <a:t> ВЕКТОРНИЙ с удалением невидимых линий, F5 для </a:t>
            </a:r>
            <a:r>
              <a:rPr lang="ru-RU" dirty="0" err="1" smtClean="0"/>
              <a:t>предпросмотра</a:t>
            </a:r>
            <a:r>
              <a:rPr lang="ru-RU" dirty="0" smtClean="0"/>
              <a:t>, </a:t>
            </a:r>
            <a:r>
              <a:rPr lang="ru-RU" dirty="0" err="1" smtClean="0"/>
              <a:t>PrtSc</a:t>
            </a:r>
            <a:endParaRPr lang="ru-RU" dirty="0" smtClean="0"/>
          </a:p>
          <a:p>
            <a:endParaRPr lang="uk-UA" dirty="0" smtClean="0"/>
          </a:p>
          <a:p>
            <a:r>
              <a:rPr lang="ru-RU" dirty="0" err="1" smtClean="0"/>
              <a:t>Розфарбувати</a:t>
            </a:r>
            <a:r>
              <a:rPr lang="ru-RU" dirty="0" smtClean="0"/>
              <a:t> </a:t>
            </a:r>
            <a:r>
              <a:rPr lang="ru-RU" dirty="0" err="1" smtClean="0"/>
              <a:t>стіни</a:t>
            </a:r>
            <a:r>
              <a:rPr lang="ru-RU" dirty="0" smtClean="0"/>
              <a:t>, </a:t>
            </a:r>
            <a:r>
              <a:rPr lang="ru-RU" dirty="0" err="1" smtClean="0"/>
              <a:t>вибрати</a:t>
            </a:r>
            <a:r>
              <a:rPr lang="ru-RU" dirty="0" smtClean="0"/>
              <a:t> </a:t>
            </a:r>
            <a:r>
              <a:rPr lang="ru-RU" dirty="0" err="1" smtClean="0"/>
              <a:t>шпалери</a:t>
            </a:r>
            <a:r>
              <a:rPr lang="ru-RU" dirty="0" smtClean="0"/>
              <a:t>, </a:t>
            </a:r>
            <a:r>
              <a:rPr lang="ru-RU" dirty="0" err="1" smtClean="0"/>
              <a:t>оббивка</a:t>
            </a:r>
            <a:r>
              <a:rPr lang="ru-RU" dirty="0" smtClean="0"/>
              <a:t> дивана </a:t>
            </a:r>
            <a:r>
              <a:rPr lang="ru-RU" dirty="0" err="1" smtClean="0"/>
              <a:t>тощо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13897-53A7-4CA5-A980-6AAF1370AE38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174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викликаємо</a:t>
            </a:r>
            <a:r>
              <a:rPr lang="ru-RU" dirty="0" smtClean="0"/>
              <a:t> панель 3</a:t>
            </a:r>
            <a:r>
              <a:rPr lang="en-US" dirty="0" smtClean="0"/>
              <a:t>D </a:t>
            </a:r>
            <a:r>
              <a:rPr lang="ru-RU" dirty="0" err="1" smtClean="0"/>
              <a:t>візуалізації</a:t>
            </a:r>
            <a:r>
              <a:rPr lang="ru-RU" dirty="0" smtClean="0"/>
              <a:t> (окно-табло команд-3</a:t>
            </a:r>
            <a:r>
              <a:rPr lang="en-US" dirty="0" smtClean="0"/>
              <a:t>D </a:t>
            </a:r>
            <a:r>
              <a:rPr lang="ru-RU" dirty="0" err="1" smtClean="0"/>
              <a:t>візуалізація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13897-53A7-4CA5-A980-6AAF1370AE3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7379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обираємо</a:t>
            </a:r>
            <a:r>
              <a:rPr lang="ru-RU" dirty="0" smtClean="0"/>
              <a:t> </a:t>
            </a:r>
            <a:r>
              <a:rPr lang="ru-RU" dirty="0" err="1" smtClean="0"/>
              <a:t>місце</a:t>
            </a:r>
            <a:r>
              <a:rPr lang="ru-RU" dirty="0" smtClean="0"/>
              <a:t> з </a:t>
            </a:r>
            <a:r>
              <a:rPr lang="ru-RU" dirty="0" err="1" smtClean="0"/>
              <a:t>якого</a:t>
            </a:r>
            <a:r>
              <a:rPr lang="ru-RU" dirty="0" smtClean="0"/>
              <a:t> </a:t>
            </a:r>
            <a:r>
              <a:rPr lang="ru-RU" dirty="0" err="1" smtClean="0"/>
              <a:t>хочемо</a:t>
            </a:r>
            <a:r>
              <a:rPr lang="ru-RU" dirty="0" smtClean="0"/>
              <a:t> </a:t>
            </a:r>
            <a:r>
              <a:rPr lang="ru-RU" dirty="0" err="1" smtClean="0"/>
              <a:t>роздивитись</a:t>
            </a:r>
            <a:r>
              <a:rPr lang="ru-RU" dirty="0" smtClean="0"/>
              <a:t> </a:t>
            </a:r>
            <a:r>
              <a:rPr lang="ru-RU" dirty="0" err="1" smtClean="0"/>
              <a:t>будинок</a:t>
            </a:r>
            <a:r>
              <a:rPr lang="ru-RU" dirty="0" smtClean="0"/>
              <a:t> </a:t>
            </a:r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 smtClean="0"/>
              <a:t>інтер'єр</a:t>
            </a:r>
            <a:r>
              <a:rPr lang="ru-RU" dirty="0" smtClean="0"/>
              <a:t>, </a:t>
            </a:r>
            <a:r>
              <a:rPr lang="ru-RU" dirty="0" err="1" smtClean="0"/>
              <a:t>зазвичай</a:t>
            </a:r>
            <a:r>
              <a:rPr lang="ru-RU" dirty="0" smtClean="0"/>
              <a:t>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вхідні</a:t>
            </a:r>
            <a:r>
              <a:rPr lang="ru-RU" dirty="0" smtClean="0"/>
              <a:t> </a:t>
            </a:r>
            <a:r>
              <a:rPr lang="ru-RU" dirty="0" err="1" smtClean="0"/>
              <a:t>двері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 err="1" smtClean="0"/>
              <a:t>нашому</a:t>
            </a:r>
            <a:r>
              <a:rPr lang="ru-RU" dirty="0" smtClean="0"/>
              <a:t> </a:t>
            </a:r>
            <a:r>
              <a:rPr lang="ru-RU" dirty="0" err="1" smtClean="0"/>
              <a:t>випадку</a:t>
            </a:r>
            <a:r>
              <a:rPr lang="ru-RU" dirty="0" smtClean="0"/>
              <a:t>, як </a:t>
            </a:r>
            <a:r>
              <a:rPr lang="ru-RU" dirty="0" err="1" smtClean="0"/>
              <a:t>ви</a:t>
            </a:r>
            <a:r>
              <a:rPr lang="ru-RU" dirty="0" smtClean="0"/>
              <a:t> </a:t>
            </a:r>
            <a:r>
              <a:rPr lang="ru-RU" dirty="0" err="1" smtClean="0"/>
              <a:t>бачите</a:t>
            </a:r>
            <a:r>
              <a:rPr lang="ru-RU" dirty="0" smtClean="0"/>
              <a:t>,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вхід</a:t>
            </a:r>
            <a:r>
              <a:rPr lang="ru-RU" dirty="0" smtClean="0"/>
              <a:t> </a:t>
            </a:r>
            <a:r>
              <a:rPr lang="ru-RU" dirty="0" err="1" smtClean="0"/>
              <a:t>тераси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13897-53A7-4CA5-A980-6AAF1370AE3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652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вибираємо</a:t>
            </a:r>
            <a:r>
              <a:rPr lang="ru-RU" dirty="0" smtClean="0"/>
              <a:t> </a:t>
            </a:r>
            <a:r>
              <a:rPr lang="ru-RU" dirty="0" err="1" smtClean="0"/>
              <a:t>інструмент</a:t>
            </a:r>
            <a:r>
              <a:rPr lang="ru-RU" dirty="0" smtClean="0"/>
              <a:t> "бегущая рамка"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13897-53A7-4CA5-A980-6AAF1370AE3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8561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обводимо </a:t>
            </a:r>
            <a:r>
              <a:rPr lang="ru-RU" dirty="0" err="1" smtClean="0"/>
              <a:t>цим</a:t>
            </a:r>
            <a:r>
              <a:rPr lang="ru-RU" dirty="0" smtClean="0"/>
              <a:t> </a:t>
            </a:r>
            <a:r>
              <a:rPr lang="ru-RU" dirty="0" err="1" smtClean="0"/>
              <a:t>інструментом</a:t>
            </a:r>
            <a:r>
              <a:rPr lang="ru-RU" dirty="0" smtClean="0"/>
              <a:t> все, </a:t>
            </a:r>
            <a:r>
              <a:rPr lang="ru-RU" dirty="0" err="1" smtClean="0"/>
              <a:t>окрім</a:t>
            </a:r>
            <a:r>
              <a:rPr lang="ru-RU" dirty="0" smtClean="0"/>
              <a:t> </a:t>
            </a:r>
            <a:r>
              <a:rPr lang="ru-RU" dirty="0" err="1" smtClean="0"/>
              <a:t>стіни</a:t>
            </a:r>
            <a:r>
              <a:rPr lang="ru-RU" dirty="0" smtClean="0"/>
              <a:t>, де </a:t>
            </a:r>
            <a:r>
              <a:rPr lang="ru-RU" dirty="0" err="1" smtClean="0"/>
              <a:t>вхід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13897-53A7-4CA5-A980-6AAF1370AE3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104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далі</a:t>
            </a:r>
            <a:r>
              <a:rPr lang="ru-RU" dirty="0" smtClean="0"/>
              <a:t> </a:t>
            </a:r>
            <a:r>
              <a:rPr lang="ru-RU" dirty="0" err="1" smtClean="0"/>
              <a:t>тиснемо</a:t>
            </a:r>
            <a:r>
              <a:rPr lang="ru-RU" dirty="0" smtClean="0"/>
              <a:t> F5 (показать область бегущей рамки в 3D)</a:t>
            </a:r>
            <a:endParaRPr lang="uk-UA" dirty="0" smtClean="0"/>
          </a:p>
          <a:p>
            <a:r>
              <a:rPr lang="ru-RU" dirty="0" err="1" smtClean="0"/>
              <a:t>або</a:t>
            </a:r>
            <a:r>
              <a:rPr lang="ru-RU" dirty="0" smtClean="0"/>
              <a:t> ПКМ по пустому </a:t>
            </a:r>
            <a:r>
              <a:rPr lang="ru-RU" dirty="0" err="1" smtClean="0"/>
              <a:t>місцю</a:t>
            </a:r>
            <a:r>
              <a:rPr lang="ru-RU" dirty="0" smtClean="0"/>
              <a:t>- показать выборку  бегущей рамки (ВАЖЛИВО </a:t>
            </a:r>
            <a:r>
              <a:rPr lang="ru-RU" dirty="0" err="1" smtClean="0"/>
              <a:t>щоб</a:t>
            </a:r>
            <a:r>
              <a:rPr lang="ru-RU" dirty="0" smtClean="0"/>
              <a:t> не 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підсвічено</a:t>
            </a:r>
            <a:r>
              <a:rPr lang="ru-RU" dirty="0" smtClean="0"/>
              <a:t> </a:t>
            </a:r>
            <a:r>
              <a:rPr lang="ru-RU" dirty="0" err="1" smtClean="0"/>
              <a:t>жодний</a:t>
            </a:r>
            <a:r>
              <a:rPr lang="ru-RU" dirty="0" smtClean="0"/>
              <a:t> </a:t>
            </a:r>
            <a:r>
              <a:rPr lang="ru-RU" dirty="0" err="1" smtClean="0"/>
              <a:t>об'єкт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13897-53A7-4CA5-A980-6AAF1370AE3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4881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далі</a:t>
            </a:r>
            <a:r>
              <a:rPr lang="ru-RU" dirty="0" smtClean="0"/>
              <a:t> </a:t>
            </a:r>
            <a:r>
              <a:rPr lang="ru-RU" dirty="0" err="1" smtClean="0"/>
              <a:t>встановлюємо</a:t>
            </a:r>
            <a:r>
              <a:rPr lang="ru-RU" dirty="0" smtClean="0"/>
              <a:t> ракурс</a:t>
            </a:r>
          </a:p>
          <a:p>
            <a:r>
              <a:rPr lang="ru-RU" dirty="0" err="1" smtClean="0"/>
              <a:t>щоб</a:t>
            </a:r>
            <a:r>
              <a:rPr lang="ru-RU" dirty="0" smtClean="0"/>
              <a:t> все </a:t>
            </a:r>
            <a:r>
              <a:rPr lang="ru-RU" dirty="0" err="1" smtClean="0"/>
              <a:t>було</a:t>
            </a:r>
            <a:r>
              <a:rPr lang="ru-RU" dirty="0" smtClean="0"/>
              <a:t> добре видно </a:t>
            </a:r>
            <a:r>
              <a:rPr lang="ru-RU" dirty="0" err="1" smtClean="0"/>
              <a:t>необхідно</a:t>
            </a:r>
            <a:r>
              <a:rPr lang="ru-RU" dirty="0" smtClean="0"/>
              <a:t> на </a:t>
            </a:r>
            <a:r>
              <a:rPr lang="ru-RU" dirty="0" err="1" smtClean="0"/>
              <a:t>панелі</a:t>
            </a:r>
            <a:r>
              <a:rPr lang="ru-RU" dirty="0" smtClean="0"/>
              <a:t> 3D </a:t>
            </a:r>
            <a:r>
              <a:rPr lang="ru-RU" dirty="0" err="1" smtClean="0"/>
              <a:t>візуалізації</a:t>
            </a:r>
            <a:r>
              <a:rPr lang="ru-RU" dirty="0" smtClean="0"/>
              <a:t>  </a:t>
            </a:r>
            <a:r>
              <a:rPr lang="ru-RU" dirty="0" err="1" smtClean="0"/>
              <a:t>вімкнути</a:t>
            </a:r>
            <a:r>
              <a:rPr lang="ru-RU" dirty="0" smtClean="0"/>
              <a:t>  "</a:t>
            </a:r>
            <a:r>
              <a:rPr lang="ru-RU" dirty="0" err="1" smtClean="0"/>
              <a:t>двіхточечная</a:t>
            </a:r>
            <a:r>
              <a:rPr lang="ru-RU" dirty="0" smtClean="0"/>
              <a:t> перспектива"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13897-53A7-4CA5-A980-6AAF1370AE3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7921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щоб</a:t>
            </a:r>
            <a:r>
              <a:rPr lang="ru-RU" dirty="0" smtClean="0"/>
              <a:t> </a:t>
            </a:r>
            <a:r>
              <a:rPr lang="ru-RU" dirty="0" err="1" smtClean="0"/>
              <a:t>вибрати</a:t>
            </a:r>
            <a:r>
              <a:rPr lang="ru-RU" dirty="0" smtClean="0"/>
              <a:t> </a:t>
            </a:r>
            <a:r>
              <a:rPr lang="ru-RU" dirty="0" err="1" smtClean="0"/>
              <a:t>рівний</a:t>
            </a:r>
            <a:r>
              <a:rPr lang="ru-RU" dirty="0" smtClean="0"/>
              <a:t> ракурс:</a:t>
            </a:r>
          </a:p>
          <a:p>
            <a:r>
              <a:rPr lang="ru-RU" dirty="0" smtClean="0"/>
              <a:t>-</a:t>
            </a:r>
            <a:r>
              <a:rPr lang="ru-RU" baseline="0" dirty="0" smtClean="0"/>
              <a:t> </a:t>
            </a:r>
            <a:r>
              <a:rPr lang="ru-RU" dirty="0" err="1" smtClean="0"/>
              <a:t>виставляємо</a:t>
            </a:r>
            <a:r>
              <a:rPr lang="ru-RU" dirty="0" smtClean="0"/>
              <a:t> </a:t>
            </a:r>
            <a:r>
              <a:rPr lang="ru-RU" dirty="0" err="1" smtClean="0"/>
              <a:t>висоту</a:t>
            </a:r>
            <a:r>
              <a:rPr lang="ru-RU" dirty="0" smtClean="0"/>
              <a:t> </a:t>
            </a:r>
            <a:r>
              <a:rPr lang="ru-RU" dirty="0" err="1" smtClean="0"/>
              <a:t>камери</a:t>
            </a:r>
            <a:r>
              <a:rPr lang="ru-RU" dirty="0" smtClean="0"/>
              <a:t> – 1500</a:t>
            </a:r>
          </a:p>
          <a:p>
            <a:pPr marL="171450" indent="-171450">
              <a:buFontTx/>
              <a:buChar char="-"/>
            </a:pPr>
            <a:r>
              <a:rPr lang="ru-RU" dirty="0" err="1" smtClean="0"/>
              <a:t>висоту</a:t>
            </a:r>
            <a:r>
              <a:rPr lang="ru-RU" dirty="0" smtClean="0"/>
              <a:t> </a:t>
            </a:r>
            <a:r>
              <a:rPr lang="ru-RU" dirty="0" err="1" smtClean="0"/>
              <a:t>цілі</a:t>
            </a:r>
            <a:r>
              <a:rPr lang="ru-RU" dirty="0" smtClean="0"/>
              <a:t> – 1500</a:t>
            </a:r>
          </a:p>
          <a:p>
            <a:pPr marL="171450" indent="-171450">
              <a:buFontTx/>
              <a:buChar char="-"/>
            </a:pPr>
            <a:r>
              <a:rPr lang="ru-RU" dirty="0" smtClean="0"/>
              <a:t>азимут - 180°</a:t>
            </a:r>
          </a:p>
          <a:p>
            <a:pPr marL="171450" indent="-171450">
              <a:buFontTx/>
              <a:buChar char="-"/>
            </a:pPr>
            <a:r>
              <a:rPr lang="ru-RU" dirty="0" smtClean="0"/>
              <a:t>конус обзора - 65°</a:t>
            </a:r>
          </a:p>
          <a:p>
            <a:pPr marL="171450" indent="-171450">
              <a:buFontTx/>
              <a:buChar char="-"/>
            </a:pPr>
            <a:r>
              <a:rPr lang="ru-RU" dirty="0" smtClean="0"/>
              <a:t>высота солнца - (будь-яка) ~30°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13897-53A7-4CA5-A980-6AAF1370AE3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8842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викликаємо</a:t>
            </a:r>
            <a:r>
              <a:rPr lang="ru-RU" dirty="0" smtClean="0"/>
              <a:t> </a:t>
            </a:r>
            <a:r>
              <a:rPr lang="ru-RU" dirty="0" err="1" smtClean="0"/>
              <a:t>візуалізацію</a:t>
            </a:r>
            <a:r>
              <a:rPr lang="ru-RU" dirty="0" smtClean="0"/>
              <a:t>: </a:t>
            </a:r>
            <a:r>
              <a:rPr lang="ru-RU" dirty="0" err="1" smtClean="0"/>
              <a:t>другий</a:t>
            </a:r>
            <a:r>
              <a:rPr lang="ru-RU" dirty="0" smtClean="0"/>
              <a:t> </a:t>
            </a:r>
            <a:r>
              <a:rPr lang="ru-RU" dirty="0" err="1" smtClean="0"/>
              <a:t>фотоапарат</a:t>
            </a:r>
            <a:endParaRPr lang="ru-RU" dirty="0" smtClean="0"/>
          </a:p>
          <a:p>
            <a:r>
              <a:rPr lang="ru-RU" dirty="0" smtClean="0"/>
              <a:t>є два </a:t>
            </a:r>
            <a:r>
              <a:rPr lang="ru-RU" dirty="0" err="1" smtClean="0"/>
              <a:t>типи</a:t>
            </a:r>
            <a:r>
              <a:rPr lang="ru-RU" dirty="0" smtClean="0"/>
              <a:t> </a:t>
            </a:r>
            <a:r>
              <a:rPr lang="ru-RU" dirty="0" err="1" smtClean="0"/>
              <a:t>візуалізації</a:t>
            </a:r>
            <a:r>
              <a:rPr lang="ru-RU" dirty="0" smtClean="0"/>
              <a:t>: </a:t>
            </a:r>
            <a:r>
              <a:rPr lang="ru-RU" dirty="0" err="1" smtClean="0"/>
              <a:t>скретч</a:t>
            </a:r>
            <a:r>
              <a:rPr lang="ru-RU" dirty="0" smtClean="0"/>
              <a:t> та </a:t>
            </a:r>
            <a:r>
              <a:rPr lang="ru-RU" dirty="0" err="1" smtClean="0"/>
              <a:t>біла</a:t>
            </a:r>
            <a:r>
              <a:rPr lang="ru-RU" dirty="0" smtClean="0"/>
              <a:t> перспектива</a:t>
            </a:r>
          </a:p>
          <a:p>
            <a:r>
              <a:rPr lang="ru-RU" dirty="0" smtClean="0"/>
              <a:t>800х800</a:t>
            </a:r>
          </a:p>
          <a:p>
            <a:r>
              <a:rPr lang="ru-RU" dirty="0" smtClean="0"/>
              <a:t>-стиль линий (разные техники, выбираем разные варианты) </a:t>
            </a:r>
          </a:p>
          <a:p>
            <a:r>
              <a:rPr lang="ru-RU" dirty="0" smtClean="0"/>
              <a:t>PEN CUT: -цвет линий - специальный; векторная 3Д штриховка; векторные тени; прозрачность  .... и </a:t>
            </a:r>
            <a:r>
              <a:rPr lang="ru-RU" dirty="0" err="1" smtClean="0"/>
              <a:t>запускаємо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13897-53A7-4CA5-A980-6AAF1370AE38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367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018CAA2F-45B0-420E-86EA-6E1A0BC4BDD0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0BA899AB-9A1F-4769-BA8D-5F139F53E6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CAA2F-45B0-420E-86EA-6E1A0BC4BDD0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899AB-9A1F-4769-BA8D-5F139F53E6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CAA2F-45B0-420E-86EA-6E1A0BC4BDD0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899AB-9A1F-4769-BA8D-5F139F53E6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CAA2F-45B0-420E-86EA-6E1A0BC4BDD0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899AB-9A1F-4769-BA8D-5F139F53E6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CAA2F-45B0-420E-86EA-6E1A0BC4BDD0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899AB-9A1F-4769-BA8D-5F139F53E6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CAA2F-45B0-420E-86EA-6E1A0BC4BDD0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899AB-9A1F-4769-BA8D-5F139F53E6E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CAA2F-45B0-420E-86EA-6E1A0BC4BDD0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899AB-9A1F-4769-BA8D-5F139F53E6E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CAA2F-45B0-420E-86EA-6E1A0BC4BDD0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899AB-9A1F-4769-BA8D-5F139F53E6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CAA2F-45B0-420E-86EA-6E1A0BC4BDD0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899AB-9A1F-4769-BA8D-5F139F53E6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018CAA2F-45B0-420E-86EA-6E1A0BC4BDD0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0BA899AB-9A1F-4769-BA8D-5F139F53E6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018CAA2F-45B0-420E-86EA-6E1A0BC4BDD0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0BA899AB-9A1F-4769-BA8D-5F139F53E6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18CAA2F-45B0-420E-86EA-6E1A0BC4BDD0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BA899AB-9A1F-4769-BA8D-5F139F53E6E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340768"/>
            <a:ext cx="6624736" cy="3888432"/>
          </a:xfrm>
        </p:spPr>
        <p:txBody>
          <a:bodyPr>
            <a:noAutofit/>
          </a:bodyPr>
          <a:lstStyle/>
          <a:p>
            <a:r>
              <a:rPr lang="ru-RU" sz="5400" i="1" dirty="0" err="1"/>
              <a:t>Візуалізація</a:t>
            </a:r>
            <a:r>
              <a:rPr lang="ru-RU" sz="5400" i="1" dirty="0"/>
              <a:t> </a:t>
            </a:r>
            <a:r>
              <a:rPr lang="ru-RU" sz="5400" i="1" dirty="0" err="1"/>
              <a:t>елементів</a:t>
            </a:r>
            <a:r>
              <a:rPr lang="ru-RU" sz="5400" i="1" dirty="0"/>
              <a:t> проекту: </a:t>
            </a:r>
            <a:r>
              <a:rPr lang="ru-RU" sz="5400" i="1" dirty="0" err="1"/>
              <a:t>двохвимірні</a:t>
            </a:r>
            <a:r>
              <a:rPr lang="ru-RU" sz="5400" i="1" dirty="0"/>
              <a:t> </a:t>
            </a:r>
            <a:r>
              <a:rPr lang="ru-RU" sz="5400" i="1" dirty="0" err="1"/>
              <a:t>зображення</a:t>
            </a:r>
            <a:r>
              <a:rPr lang="uk-UA" sz="5400" i="1" dirty="0"/>
              <a:t>.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196752"/>
            <a:ext cx="5712179" cy="1524000"/>
          </a:xfrm>
        </p:spPr>
        <p:txBody>
          <a:bodyPr/>
          <a:lstStyle/>
          <a:p>
            <a:pPr algn="l"/>
            <a:r>
              <a:rPr lang="uk-UA" dirty="0"/>
              <a:t>05.12.2019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5317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9EA4539-0235-4A05-95FB-5B5FD7C2C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38E2069-EE3B-4907-8E4A-7CE9DA97EF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CB676A3-68EB-4A84-9636-F16A98A1E57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55576" y="1064044"/>
            <a:ext cx="7632848" cy="495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32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C974F8-87A0-4F14-8F3D-D0C526E65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8AEF89B-3A6B-4EDF-9DC0-12F0ABD092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2BF05FE-8F9B-4BE8-A284-0DAFAA9AD055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55576" y="908720"/>
            <a:ext cx="7632848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92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DF1FA16-777A-4A8E-8512-352A0FC6F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1CBF4EA-537A-4509-99E5-0AB74869AD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30377C5-75F5-47F1-BA46-CA294DBFE1D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55576" y="1064044"/>
            <a:ext cx="7704856" cy="488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32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66D51EF-0D7C-41B3-B3EA-7F6B2C085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F49457D-404F-4BDB-AD70-74F3491921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9B775A6-67C9-4FFC-A7EA-C87B22E7833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55576" y="908720"/>
            <a:ext cx="7704856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80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64A76BF-F8FE-4777-9644-D87541EEA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9E28ABA-38C1-4CB3-9BD7-BF4E58E755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A17CFE3-FC02-4F7F-BCD8-2D464547EBF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55576" y="980728"/>
            <a:ext cx="7704856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5117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E65D605-3FB2-42A1-BF87-3433B3EA3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CUT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A475736-15BF-4534-850A-BBE2F5CF1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7D9D779-EA9B-45F4-A157-F5C422800DFC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83568" y="908720"/>
            <a:ext cx="7776864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8437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340061-58E2-4D9B-A277-2871DABC8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77DAFE5-8027-4B0D-99BB-8D276A5E96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9968872-2365-4E8F-87FC-3A5AE1E0129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55576" y="908720"/>
            <a:ext cx="7632848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4206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217FAEE-88B7-45FB-B5CC-C20862997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E193128-8F7F-4815-907E-D74EF14DE5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72E1DBB-50C4-4711-9421-21314DDAE41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55576" y="836712"/>
            <a:ext cx="7704856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7070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6D9695-062B-42B1-9596-3DBB2C180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8964452-0366-453E-9285-446D155E88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05A1E0C-DF8C-429A-BC6C-293811F19D3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55576" y="908720"/>
            <a:ext cx="7632848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6474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8FED3F7-FA7B-4A0D-859A-47777C4A5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3E914AF-C029-469E-9183-53ADC4023A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4A97347-8B84-4004-B6EE-A1019DE4875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55576" y="980728"/>
            <a:ext cx="7704856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285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8" y="980728"/>
            <a:ext cx="7056784" cy="4896544"/>
          </a:xfrm>
        </p:spPr>
        <p:txBody>
          <a:bodyPr>
            <a:noAutofit/>
          </a:bodyPr>
          <a:lstStyle/>
          <a:p>
            <a:pPr algn="just"/>
            <a:r>
              <a:rPr lang="uk-UA" sz="4200" i="1" dirty="0"/>
              <a:t>Мета: вивчити </a:t>
            </a:r>
            <a:r>
              <a:rPr lang="ru-RU" sz="4200" i="1" dirty="0" err="1"/>
              <a:t>принципи</a:t>
            </a:r>
            <a:r>
              <a:rPr lang="ru-RU" sz="4200" i="1" dirty="0"/>
              <a:t> і </a:t>
            </a:r>
            <a:r>
              <a:rPr lang="ru-RU" sz="4200" i="1" dirty="0" err="1"/>
              <a:t>процеси</a:t>
            </a:r>
            <a:r>
              <a:rPr lang="ru-RU" sz="4200" i="1" dirty="0"/>
              <a:t> </a:t>
            </a:r>
            <a:r>
              <a:rPr lang="ru-RU" sz="4200" i="1" dirty="0" err="1"/>
              <a:t>створення</a:t>
            </a:r>
            <a:r>
              <a:rPr lang="ru-RU" sz="4200" i="1" dirty="0"/>
              <a:t> плоских </a:t>
            </a:r>
            <a:r>
              <a:rPr lang="ru-RU" sz="4200" i="1" dirty="0" err="1"/>
              <a:t>зображень</a:t>
            </a:r>
            <a:r>
              <a:rPr lang="ru-RU" sz="4200" i="1" dirty="0"/>
              <a:t>, </a:t>
            </a:r>
            <a:r>
              <a:rPr lang="ru-RU" sz="4200" i="1" dirty="0" err="1"/>
              <a:t>що</a:t>
            </a:r>
            <a:r>
              <a:rPr lang="ru-RU" sz="4200" i="1" dirty="0"/>
              <a:t> </a:t>
            </a:r>
            <a:r>
              <a:rPr lang="ru-RU" sz="4200" i="1" dirty="0" err="1"/>
              <a:t>будуються</a:t>
            </a:r>
            <a:r>
              <a:rPr lang="ru-RU" sz="4200" i="1" dirty="0"/>
              <a:t> на </a:t>
            </a:r>
            <a:r>
              <a:rPr lang="ru-RU" sz="4200" i="1" dirty="0" err="1"/>
              <a:t>основі</a:t>
            </a:r>
            <a:r>
              <a:rPr lang="ru-RU" sz="4200" i="1" dirty="0"/>
              <a:t> </a:t>
            </a:r>
            <a:r>
              <a:rPr lang="ru-RU" sz="4200" i="1" dirty="0" err="1"/>
              <a:t>віртуальної</a:t>
            </a:r>
            <a:r>
              <a:rPr lang="ru-RU" sz="4200" i="1" dirty="0"/>
              <a:t> </a:t>
            </a:r>
            <a:r>
              <a:rPr lang="ru-RU" sz="4200" i="1" dirty="0" err="1"/>
              <a:t>тривимірної</a:t>
            </a:r>
            <a:r>
              <a:rPr lang="ru-RU" sz="4200" i="1" dirty="0"/>
              <a:t> </a:t>
            </a:r>
            <a:r>
              <a:rPr lang="ru-RU" sz="4200" i="1" dirty="0" err="1"/>
              <a:t>моделі</a:t>
            </a:r>
            <a:r>
              <a:rPr lang="ru-RU" sz="4200" i="1" dirty="0"/>
              <a:t> та </a:t>
            </a:r>
            <a:r>
              <a:rPr lang="ru-RU" sz="4200" i="1" dirty="0" err="1"/>
              <a:t>призначені</a:t>
            </a:r>
            <a:r>
              <a:rPr lang="ru-RU" sz="4200" i="1" dirty="0"/>
              <a:t> для </a:t>
            </a:r>
            <a:r>
              <a:rPr lang="ru-RU" sz="4200" i="1" dirty="0" err="1"/>
              <a:t>візуалізації</a:t>
            </a:r>
            <a:r>
              <a:rPr lang="ru-RU" sz="4200" i="1" dirty="0"/>
              <a:t> проекту.</a:t>
            </a:r>
          </a:p>
        </p:txBody>
      </p:sp>
    </p:spTree>
    <p:extLst>
      <p:ext uri="{BB962C8B-B14F-4D97-AF65-F5344CB8AC3E}">
        <p14:creationId xmlns:p14="http://schemas.microsoft.com/office/powerpoint/2010/main" val="11341156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A55B2D0-F48C-49FD-924D-F72880C96A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C556917-A860-47A6-BE17-EA0D102074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31D5EC1-73AB-454B-B03A-2D64AE571EB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83568" y="908720"/>
            <a:ext cx="7776864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812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15B3B01-C3D1-4FF7-81CC-54072B9A9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A18E8A8-A214-4011-AEC9-7990599445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F2208A4-9A1A-4A83-8E2E-CB2979752265}"/>
              </a:ext>
            </a:extLst>
          </p:cNvPr>
          <p:cNvPicPr/>
          <p:nvPr/>
        </p:nvPicPr>
        <p:blipFill rotWithShape="1">
          <a:blip r:embed="rId2"/>
          <a:srcRect l="16054" t="26086" r="15217" b="34281"/>
          <a:stretch/>
        </p:blipFill>
        <p:spPr bwMode="auto">
          <a:xfrm>
            <a:off x="755576" y="908720"/>
            <a:ext cx="7704856" cy="48965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472837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A77EE9-526A-4087-9996-F28146BFF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83481DC-9CC6-4312-84AD-EF371FE191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34BA2DA-68FA-4C75-B86A-F9AC9CDCAFA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55576" y="908720"/>
            <a:ext cx="7632848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3685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374657-9A91-4804-8A6D-7E69DCB84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9E0A175-B516-4D4C-94B0-3D2EAF9A1B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AD1EDC2-CF6D-478E-BCF2-FD97DA5B691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95536" y="260648"/>
            <a:ext cx="5940425" cy="371284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01A52B4-7971-4E93-8457-43446D1EAF4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213592" y="2863830"/>
            <a:ext cx="5940425" cy="371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2603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2947DD-E8DF-4A5A-A780-8843F5723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548680"/>
            <a:ext cx="6572118" cy="648072"/>
          </a:xfrm>
        </p:spPr>
        <p:txBody>
          <a:bodyPr>
            <a:normAutofit fontScale="90000"/>
          </a:bodyPr>
          <a:lstStyle/>
          <a:p>
            <a:r>
              <a:rPr lang="uk-UA" dirty="0"/>
              <a:t>«</a:t>
            </a:r>
            <a:r>
              <a:rPr lang="uk-UA" dirty="0" err="1"/>
              <a:t>Белая</a:t>
            </a:r>
            <a:r>
              <a:rPr lang="uk-UA" dirty="0"/>
              <a:t> модель»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477AA05-741A-4C5F-A00B-62A1905EA3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0285287-81F4-4BF1-9EEA-C2792D07CB4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55576" y="1172242"/>
            <a:ext cx="7488832" cy="484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890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F1CFE7-1167-41E4-B60D-9560306F6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451072-3F16-4DBB-9648-182DFABB8F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365BCC7-C46A-4237-8717-811BBB69DC4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55576" y="908720"/>
            <a:ext cx="7632848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5271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719D46F-4117-4CFE-88E8-1520502E3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6D48F94-2B62-4E91-BA15-EB877635C0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69AB291-91BD-44E5-855C-AC1AD008F23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55576" y="908720"/>
            <a:ext cx="7632848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705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C0E1F60-09AD-420C-BFC5-8B37DDFEC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4889148-2E69-4176-B582-9E950D3BE0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A3EDB16-509A-4A61-9201-EAF258AD8B5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11560" y="836712"/>
            <a:ext cx="7920880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060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B30F3AD-7CAC-41A0-8954-06EAB9F63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741334B-F1B8-4FE1-8A85-E4E4E67BC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98E4EEF-7B5F-47AF-8104-C96D35106283}"/>
              </a:ext>
            </a:extLst>
          </p:cNvPr>
          <p:cNvPicPr/>
          <p:nvPr/>
        </p:nvPicPr>
        <p:blipFill rotWithShape="1">
          <a:blip r:embed="rId2"/>
          <a:srcRect t="26087" r="19231" b="24916"/>
          <a:stretch/>
        </p:blipFill>
        <p:spPr bwMode="auto">
          <a:xfrm>
            <a:off x="683568" y="1027214"/>
            <a:ext cx="7776864" cy="50660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756991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BD54CA2-04CA-488C-9AB0-942CFE116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6B593A3-648E-4658-ABB4-732925B8C7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BA5DEDF-3437-474A-BEEA-009462910EB1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83568" y="836712"/>
            <a:ext cx="7776864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89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C17924D-8133-4BD9-934F-1900EBD83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5656" y="3068960"/>
            <a:ext cx="6254044" cy="1362075"/>
          </a:xfrm>
        </p:spPr>
        <p:txBody>
          <a:bodyPr>
            <a:noAutofit/>
          </a:bodyPr>
          <a:lstStyle/>
          <a:p>
            <a:r>
              <a:rPr lang="ru-RU" i="1" dirty="0" err="1"/>
              <a:t>Візуалізація</a:t>
            </a:r>
            <a:r>
              <a:rPr lang="ru-RU" i="1" dirty="0"/>
              <a:t> </a:t>
            </a:r>
            <a:r>
              <a:rPr lang="ru-RU" i="1" dirty="0" smtClean="0"/>
              <a:t>- </a:t>
            </a:r>
            <a:r>
              <a:rPr lang="ru-RU" sz="4400" i="1" dirty="0" err="1"/>
              <a:t>це</a:t>
            </a:r>
            <a:r>
              <a:rPr lang="ru-RU" sz="4400" i="1" dirty="0"/>
              <a:t> </a:t>
            </a:r>
            <a:r>
              <a:rPr lang="ru-RU" sz="4400" i="1" dirty="0" err="1"/>
              <a:t>малюнок</a:t>
            </a:r>
            <a:r>
              <a:rPr lang="ru-RU" sz="4400" i="1" dirty="0"/>
              <a:t>, </a:t>
            </a:r>
            <a:r>
              <a:rPr lang="ru-RU" sz="4400" i="1" dirty="0" err="1"/>
              <a:t>ескіз</a:t>
            </a:r>
            <a:r>
              <a:rPr lang="ru-RU" sz="4400" i="1" dirty="0"/>
              <a:t>, але </a:t>
            </a:r>
            <a:r>
              <a:rPr lang="ru-RU" sz="4400" i="1" dirty="0" err="1"/>
              <a:t>виконаний</a:t>
            </a:r>
            <a:r>
              <a:rPr lang="ru-RU" sz="4400" i="1" dirty="0"/>
              <a:t> в </a:t>
            </a:r>
            <a:r>
              <a:rPr lang="ru-RU" sz="4400" i="1" dirty="0" err="1"/>
              <a:t>певних</a:t>
            </a:r>
            <a:r>
              <a:rPr lang="ru-RU" sz="4400" i="1" dirty="0"/>
              <a:t> </a:t>
            </a:r>
            <a:r>
              <a:rPr lang="ru-RU" sz="4400" i="1" dirty="0" err="1"/>
              <a:t>комп'ютерних</a:t>
            </a:r>
            <a:r>
              <a:rPr lang="ru-RU" sz="4400" i="1" dirty="0"/>
              <a:t> </a:t>
            </a:r>
            <a:r>
              <a:rPr lang="ru-RU" sz="4400" i="1" dirty="0" err="1"/>
              <a:t>графічних</a:t>
            </a:r>
            <a:r>
              <a:rPr lang="ru-RU" sz="4400" i="1" dirty="0"/>
              <a:t> </a:t>
            </a:r>
            <a:r>
              <a:rPr lang="ru-RU" sz="4400" i="1" dirty="0" err="1"/>
              <a:t>програмах</a:t>
            </a:r>
            <a:r>
              <a:rPr lang="ru-RU" sz="4400" i="1" dirty="0" smtClean="0"/>
              <a:t> </a:t>
            </a:r>
            <a:endParaRPr lang="ru-RU" sz="4400" i="1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98D6D2B-E0FF-4467-BFC4-5EEB0DE531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5060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1BB8233-30D2-430B-8375-C25FA0611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8C655B2-815A-46A6-B5F3-5AC9ECA978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57D2106-9935-47DA-BC12-1C486449B9B9}"/>
              </a:ext>
            </a:extLst>
          </p:cNvPr>
          <p:cNvPicPr/>
          <p:nvPr/>
        </p:nvPicPr>
        <p:blipFill rotWithShape="1">
          <a:blip r:embed="rId2"/>
          <a:srcRect l="5974" t="17929" r="4957" b="17499"/>
          <a:stretch/>
        </p:blipFill>
        <p:spPr bwMode="auto">
          <a:xfrm>
            <a:off x="333395" y="326492"/>
            <a:ext cx="5724525" cy="25939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705BC18-72BA-46FF-962B-66D5506C5223}"/>
              </a:ext>
            </a:extLst>
          </p:cNvPr>
          <p:cNvPicPr/>
          <p:nvPr/>
        </p:nvPicPr>
        <p:blipFill rotWithShape="1">
          <a:blip r:embed="rId3"/>
          <a:srcRect l="24343" t="26954" r="24677" b="26055"/>
          <a:stretch/>
        </p:blipFill>
        <p:spPr bwMode="auto">
          <a:xfrm>
            <a:off x="2479655" y="2884068"/>
            <a:ext cx="6330950" cy="36474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920889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EEF373-BEF6-4A2E-B340-6FE13FC33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624" y="1124744"/>
            <a:ext cx="6912768" cy="4896544"/>
          </a:xfrm>
        </p:spPr>
        <p:txBody>
          <a:bodyPr>
            <a:normAutofit/>
          </a:bodyPr>
          <a:lstStyle/>
          <a:p>
            <a:r>
              <a:rPr lang="uk-UA" sz="7200" dirty="0"/>
              <a:t>Відкриваємо проект, візуалізуємо білу модель</a:t>
            </a:r>
            <a:endParaRPr lang="ru-RU" sz="72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F6FE215-73E5-4E51-A1A9-6E95EA54CD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4530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223D629-E5ED-481C-AD63-34EE115E81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1196752"/>
            <a:ext cx="7056784" cy="3838093"/>
          </a:xfrm>
        </p:spPr>
        <p:txBody>
          <a:bodyPr>
            <a:normAutofit/>
          </a:bodyPr>
          <a:lstStyle/>
          <a:p>
            <a:r>
              <a:rPr lang="uk-UA" sz="5400" i="1" dirty="0"/>
              <a:t>Домашнє завдання:</a:t>
            </a:r>
            <a:br>
              <a:rPr lang="uk-UA" sz="5400" i="1" dirty="0"/>
            </a:br>
            <a:r>
              <a:rPr lang="uk-UA" sz="5400" i="1" dirty="0"/>
              <a:t>створити в ескізі проект власного будинку</a:t>
            </a:r>
            <a:endParaRPr lang="ru-RU" sz="5400" i="1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E31E763-88A4-4896-B7A6-7AE8ACE8E0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0571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1170751-2BAD-4A03-9E7D-EEC945029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32" y="3212976"/>
            <a:ext cx="6984776" cy="2520280"/>
          </a:xfrm>
        </p:spPr>
        <p:txBody>
          <a:bodyPr>
            <a:normAutofit fontScale="90000"/>
          </a:bodyPr>
          <a:lstStyle/>
          <a:p>
            <a:r>
              <a:rPr lang="uk-UA" sz="11500" dirty="0"/>
              <a:t>Дякую </a:t>
            </a:r>
            <a:br>
              <a:rPr lang="uk-UA" sz="11500" dirty="0"/>
            </a:br>
            <a:r>
              <a:rPr lang="uk-UA" sz="11500" dirty="0"/>
              <a:t>за </a:t>
            </a:r>
            <a:br>
              <a:rPr lang="uk-UA" sz="11500" dirty="0"/>
            </a:br>
            <a:r>
              <a:rPr lang="uk-UA" sz="11500" dirty="0"/>
              <a:t>увагу</a:t>
            </a:r>
            <a:endParaRPr lang="ru-RU" sz="115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8A9CA34-3917-4A1D-B9BB-03584CC34E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3702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836712"/>
            <a:ext cx="7128792" cy="5112568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План: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1. </a:t>
            </a:r>
            <a:r>
              <a:rPr lang="uk-UA" dirty="0" smtClean="0"/>
              <a:t>Налаштування </a:t>
            </a:r>
            <a:r>
              <a:rPr lang="uk-UA" dirty="0"/>
              <a:t>проекту для здійснення візуалізації.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2. </a:t>
            </a:r>
            <a:r>
              <a:rPr lang="uk-UA" dirty="0" smtClean="0"/>
              <a:t>Параметри </a:t>
            </a:r>
            <a:r>
              <a:rPr lang="uk-UA" dirty="0"/>
              <a:t>вікна 3</a:t>
            </a:r>
            <a:r>
              <a:rPr lang="en-US" dirty="0"/>
              <a:t>D</a:t>
            </a:r>
            <a:r>
              <a:rPr lang="uk-UA" dirty="0"/>
              <a:t>-візуалізації.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3. </a:t>
            </a:r>
            <a:r>
              <a:rPr lang="uk-UA" dirty="0" smtClean="0"/>
              <a:t>Механізм </a:t>
            </a:r>
            <a:r>
              <a:rPr lang="uk-UA" dirty="0"/>
              <a:t>візуалізації </a:t>
            </a:r>
            <a:r>
              <a:rPr lang="en-US" dirty="0" err="1"/>
              <a:t>Scetch</a:t>
            </a:r>
            <a:r>
              <a:rPr lang="uk-UA" dirty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4. </a:t>
            </a:r>
            <a:r>
              <a:rPr lang="uk-UA" dirty="0" smtClean="0"/>
              <a:t>Ефект </a:t>
            </a:r>
            <a:r>
              <a:rPr lang="uk-UA" dirty="0"/>
              <a:t>«</a:t>
            </a:r>
            <a:r>
              <a:rPr lang="uk-UA" dirty="0" err="1"/>
              <a:t>белая</a:t>
            </a:r>
            <a:r>
              <a:rPr lang="uk-UA" dirty="0"/>
              <a:t> модель».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748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29669B9-6A86-401C-BE1D-2EBDC66B5B35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55576" y="980728"/>
            <a:ext cx="7632847" cy="482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82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7FD0439-62F4-47A8-8CE1-7A8206209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E1DE41D-5EA4-406A-895C-FAC8786E04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12641CE-DCD9-4C61-86F8-1235AFD0141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55576" y="980728"/>
            <a:ext cx="7632847" cy="482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5866F7B-BA68-4656-8A89-AEDF4FAA5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54540E7-EA93-492F-88FF-9B656E405A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DF2FD42-C0CC-469E-82CE-1F2EC8DE5D1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11560" y="836712"/>
            <a:ext cx="7992888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12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3C2A9AA-1216-4ED2-A4AF-AC27DCD6D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8C3F8DC-87E3-4818-9CD1-4B946B0327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0473DC0-8D6A-4683-85A4-E430C11FFCE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55576" y="980728"/>
            <a:ext cx="7632847" cy="496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76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C3E0E19-886C-4549-98A0-BBE256575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F5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605229B-258E-4D9E-A21C-E4BCEAB75E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FE2AE48-14C9-43C2-B90B-B459E48BA98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83568" y="1052736"/>
            <a:ext cx="7704855" cy="468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76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101</TotalTime>
  <Words>304</Words>
  <Application>Microsoft Office PowerPoint</Application>
  <PresentationFormat>Экран (4:3)</PresentationFormat>
  <Paragraphs>47</Paragraphs>
  <Slides>33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Кнопка</vt:lpstr>
      <vt:lpstr>Візуалізація елементів проекту: двохвимірні зображення.</vt:lpstr>
      <vt:lpstr>Мета: вивчити принципи і процеси створення плоских зображень, що будуються на основі віртуальної тривимірної моделі та призначені для візуалізації проекту.</vt:lpstr>
      <vt:lpstr>Візуалізація - це малюнок, ескіз, але виконаний в певних комп'ютерних графічних програмах </vt:lpstr>
      <vt:lpstr>План: 1. Налаштування проекту для здійснення візуалізації. 2. Параметри вікна 3D-візуалізації. 3. Механізм візуалізації Scetch. 4. Ефект «белая модель». </vt:lpstr>
      <vt:lpstr>Презентация PowerPoint</vt:lpstr>
      <vt:lpstr>Презентация PowerPoint</vt:lpstr>
      <vt:lpstr>Презентация PowerPoint</vt:lpstr>
      <vt:lpstr>Презентация PowerPoint</vt:lpstr>
      <vt:lpstr>F5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CUT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«Белая модель»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Відкриваємо проект, візуалізуємо білу модель</vt:lpstr>
      <vt:lpstr>Домашнє завдання: створити в ескізі проект власного будинку</vt:lpstr>
      <vt:lpstr>Дякую  за  увагу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Візуалізація елементів проекту: двохвимірні зображення.</dc:title>
  <dc:creator>Irina Irina</dc:creator>
  <cp:lastModifiedBy>Irina Irina</cp:lastModifiedBy>
  <cp:revision>14</cp:revision>
  <dcterms:created xsi:type="dcterms:W3CDTF">2019-12-02T17:46:27Z</dcterms:created>
  <dcterms:modified xsi:type="dcterms:W3CDTF">2019-12-03T19:23:29Z</dcterms:modified>
</cp:coreProperties>
</file>