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Override PartName="/docProps/app.xml" ContentType="application/vnd.openxmlformats-officedocument.extended-properties+xml"/>
  <Override PartName="/docProps/core.xml" ContentType="application/vnd.openxmlformats-package.core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16.12.1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807" r:id="rId1"/>
  </p:sldMasterIdLst>
  <p:sldIdLst>
    <p:sldId id="256" r:id="rId2"/>
    <p:sldId id="257" r:id="rId3"/>
    <p:sldId id="259" r:id="rId4"/>
    <p:sldId id="261" r:id="rId5"/>
    <p:sldId id="260" r:id="rId6"/>
    <p:sldId id="258" r:id="rId7"/>
    <p:sldId id="265" r:id="rId8"/>
    <p:sldId id="264" r:id="rId9"/>
    <p:sldId id="263" r:id="rId10"/>
    <p:sldId id="262" r:id="rId11"/>
    <p:sldId id="266" r:id="rId12"/>
    <p:sldId id="268" r:id="rId13"/>
    <p:sldId id="270" r:id="rId14"/>
    <p:sldId id="269" r:id="rId15"/>
    <p:sldId id="267" r:id="rId16"/>
    <p:sldId id="272" r:id="rId17"/>
    <p:sldId id="271" r:id="rId18"/>
    <p:sldId id="274" r:id="rId19"/>
    <p:sldId id="273" r:id="rId20"/>
    <p:sldId id="282" r:id="rId21"/>
    <p:sldId id="279" r:id="rId22"/>
    <p:sldId id="281" r:id="rId23"/>
    <p:sldId id="280" r:id="rId24"/>
    <p:sldId id="278" r:id="rId25"/>
    <p:sldId id="275" r:id="rId26"/>
    <p:sldId id="277" r:id="rId27"/>
    <p:sldId id="284" r:id="rId28"/>
  </p:sldIdLst>
  <p:sldSz cx="12192000" cy="6858000"/>
  <p:notesSz cx="6858000" cy="9144000"/>
  <p:custDataLst>
    <p:tags r:id="rId2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73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0" d="100"/>
          <a:sy n="0" d="100"/>
        </p:scale>
        <p:origin x="0" y="0"/>
      </p:cViewPr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9.xml" /><Relationship Id="rId11" Type="http://schemas.openxmlformats.org/officeDocument/2006/relationships/slide" Target="slides/slide10.xml" /><Relationship Id="rId12" Type="http://schemas.openxmlformats.org/officeDocument/2006/relationships/slide" Target="slides/slide11.xml" /><Relationship Id="rId13" Type="http://schemas.openxmlformats.org/officeDocument/2006/relationships/slide" Target="slides/slide12.xml" /><Relationship Id="rId14" Type="http://schemas.openxmlformats.org/officeDocument/2006/relationships/slide" Target="slides/slide13.xml" /><Relationship Id="rId15" Type="http://schemas.openxmlformats.org/officeDocument/2006/relationships/slide" Target="slides/slide14.xml" /><Relationship Id="rId16" Type="http://schemas.openxmlformats.org/officeDocument/2006/relationships/slide" Target="slides/slide15.xml" /><Relationship Id="rId17" Type="http://schemas.openxmlformats.org/officeDocument/2006/relationships/slide" Target="slides/slide16.xml" /><Relationship Id="rId18" Type="http://schemas.openxmlformats.org/officeDocument/2006/relationships/slide" Target="slides/slide17.xml" /><Relationship Id="rId19" Type="http://schemas.openxmlformats.org/officeDocument/2006/relationships/slide" Target="slides/slide18.xml" /><Relationship Id="rId2" Type="http://schemas.openxmlformats.org/officeDocument/2006/relationships/slide" Target="slides/slide1.xml" /><Relationship Id="rId20" Type="http://schemas.openxmlformats.org/officeDocument/2006/relationships/slide" Target="slides/slide19.xml" /><Relationship Id="rId21" Type="http://schemas.openxmlformats.org/officeDocument/2006/relationships/slide" Target="slides/slide20.xml" /><Relationship Id="rId22" Type="http://schemas.openxmlformats.org/officeDocument/2006/relationships/slide" Target="slides/slide21.xml" /><Relationship Id="rId23" Type="http://schemas.openxmlformats.org/officeDocument/2006/relationships/slide" Target="slides/slide22.xml" /><Relationship Id="rId24" Type="http://schemas.openxmlformats.org/officeDocument/2006/relationships/slide" Target="slides/slide23.xml" /><Relationship Id="rId25" Type="http://schemas.openxmlformats.org/officeDocument/2006/relationships/slide" Target="slides/slide24.xml" /><Relationship Id="rId26" Type="http://schemas.openxmlformats.org/officeDocument/2006/relationships/slide" Target="slides/slide25.xml" /><Relationship Id="rId27" Type="http://schemas.openxmlformats.org/officeDocument/2006/relationships/slide" Target="slides/slide26.xml" /><Relationship Id="rId28" Type="http://schemas.openxmlformats.org/officeDocument/2006/relationships/slide" Target="slides/slide27.xml" /><Relationship Id="rId29" Type="http://schemas.openxmlformats.org/officeDocument/2006/relationships/tags" Target="tags/tag1.xml" /><Relationship Id="rId3" Type="http://schemas.openxmlformats.org/officeDocument/2006/relationships/slide" Target="slides/slide2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3.xml" /><Relationship Id="rId5" Type="http://schemas.openxmlformats.org/officeDocument/2006/relationships/slide" Target="slides/slide4.xml" /><Relationship Id="rId6" Type="http://schemas.openxmlformats.org/officeDocument/2006/relationships/slide" Target="slides/slide5.xml" /><Relationship Id="rId7" Type="http://schemas.openxmlformats.org/officeDocument/2006/relationships/slide" Target="slides/slide6.xml" /><Relationship Id="rId8" Type="http://schemas.openxmlformats.org/officeDocument/2006/relationships/slide" Target="slides/slide7.xml" /><Relationship Id="rId9" Type="http://schemas.openxmlformats.org/officeDocument/2006/relationships/slide" Target="slides/slide8.xml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9168667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262865"/>
      </p:ext>
    </p:extLst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404167"/>
      </p:ext>
    </p:extLst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6846161"/>
      </p:ext>
    </p:extLst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683736"/>
      </p:ext>
    </p:extLst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628325"/>
      </p:ext>
    </p:extLst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5757190"/>
      </p:ext>
    </p:extLst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517170"/>
      </p:ext>
    </p:extLst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1885494"/>
      </p:ext>
    </p:extLst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6705876"/>
      </p:ext>
    </p:extLst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579383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569D-3412-4D4C-B242-69CE8109B22A}" type="datetimeFigureOut">
              <a:rPr lang="ru-RU" smtClean="0"/>
              <a:t>26.11.2023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1B3371-50C7-4B7D-A3CF-861C43F4DD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4097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8" r:id="rId1"/>
    <p:sldLayoutId id="2147483809" r:id="rId2"/>
    <p:sldLayoutId id="2147483810" r:id="rId3"/>
    <p:sldLayoutId id="2147483811" r:id="rId4"/>
    <p:sldLayoutId id="2147483812" r:id="rId5"/>
    <p:sldLayoutId id="2147483813" r:id="rId6"/>
    <p:sldLayoutId id="2147483814" r:id="rId7"/>
    <p:sldLayoutId id="2147483815" r:id="rId8"/>
    <p:sldLayoutId id="2147483816" r:id="rId9"/>
    <p:sldLayoutId id="2147483817" r:id="rId10"/>
    <p:sldLayoutId id="2147483818" r:id="rId11"/>
  </p:sldLayoutIdLst>
  <p:transition/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hyperlink" Target="https://wordwall.net/play/37018/366/399" TargetMode="External" /><Relationship Id="rId3" Type="http://schemas.openxmlformats.org/officeDocument/2006/relationships/image" Target="../media/image3.jpeg" /><Relationship Id="rId4" Type="http://schemas.openxmlformats.org/officeDocument/2006/relationships/image" Target="../media/image4.jpeg" /><Relationship Id="rId5" Type="http://schemas.openxmlformats.org/officeDocument/2006/relationships/image" Target="../media/image5.jpeg" /><Relationship Id="rId6" Type="http://schemas.openxmlformats.org/officeDocument/2006/relationships/image" Target="../media/image6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jpe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8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9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image" Target="../media/image10.jpeg" /><Relationship Id="rId3" Type="http://schemas.openxmlformats.org/officeDocument/2006/relationships/hyperlink" Target="https://youtu.be/F819TLrBB1A?si=_O0VqMgxVfnoz27C" TargetMode="Externa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1.jpe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3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4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Relationship Id="rId4" Type="http://schemas.openxmlformats.org/officeDocument/2006/relationships/hyperlink" Target="https://www.menti.com/alg4d8bsmtb9" TargetMode="External" /><Relationship Id="rId5" Type="http://schemas.openxmlformats.org/officeDocument/2006/relationships/image" Target="../media/image18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9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3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8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0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1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hyperlink" Target="https://learningapps.org/11355073" TargetMode="External" /><Relationship Id="rId3" Type="http://schemas.openxmlformats.org/officeDocument/2006/relationships/image" Target="../media/image32.jpeg" /><Relationship Id="rId4" Type="http://schemas.openxmlformats.org/officeDocument/2006/relationships/image" Target="../media/image3.jpeg" /><Relationship Id="rId5" Type="http://schemas.openxmlformats.org/officeDocument/2006/relationships/image" Target="../media/image33.jpeg" /><Relationship Id="rId6" Type="http://schemas.openxmlformats.org/officeDocument/2006/relationships/image" Target="../media/image34.jpe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5.jpeg" /><Relationship Id="rId3" Type="http://schemas.openxmlformats.org/officeDocument/2006/relationships/image" Target="../media/image36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885" y="273278"/>
            <a:ext cx="10734063" cy="639989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500027" y="1140432"/>
            <a:ext cx="3698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smtClean="0">
                <a:solidFill>
                  <a:srgbClr val="FF0000"/>
                </a:solidFill>
              </a:rPr>
              <a:t>-2</a:t>
            </a:r>
            <a:endParaRPr lang="ru-RU" b="1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1572005"/>
      </p:ext>
    </p:ext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31" y="177621"/>
            <a:ext cx="11863264" cy="6680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248745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813243" y="618517"/>
            <a:ext cx="8035046" cy="1596177"/>
          </a:xfrm>
        </p:spPr>
        <p:txBody>
          <a:bodyPr>
            <a:noAutofit/>
          </a:bodyPr>
          <a:lstStyle/>
          <a:p>
            <a:b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Перейдіть </a:t>
            </a:r>
            <a:r>
              <a:rPr 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покликанням </a:t>
            </a:r>
            <a:r>
              <a:rPr lang="en-US" sz="24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https://wordwall.net/play/37018/366/399</a:t>
            </a:r>
            <a:br>
              <a:rPr lang="uk-UA" sz="24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</a:br>
            <a:r>
              <a:rPr lang="ru-RU" sz="240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</a:t>
            </a:r>
            <a:r>
              <a:rPr 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sz="24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QR</a:t>
            </a:r>
            <a:r>
              <a:rPr lang="ru-RU" sz="2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кодом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</a:t>
            </a:r>
            <a:r>
              <a:rPr lang="ru-RU" sz="240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виконайте </a:t>
            </a:r>
            <a:r>
              <a:rPr lang="ru-RU" sz="240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інтерактивну </a:t>
            </a:r>
            <a:r>
              <a:rPr lang="ru-RU" sz="240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вправу</a:t>
            </a:r>
            <a:br>
              <a:rPr lang="ru-RU" sz="2400" err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00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0396" y="3073205"/>
            <a:ext cx="2698889" cy="3784795"/>
          </a:xfr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534" y="2302243"/>
            <a:ext cx="5933862" cy="339162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575" y="2829453"/>
            <a:ext cx="3098959" cy="308625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401" y="34306"/>
            <a:ext cx="3580509" cy="2426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40096"/>
      </p:ext>
    </p:extLst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35" y="199740"/>
            <a:ext cx="11671766" cy="6434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936497"/>
      </p:ext>
    </p:extLst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581" y="462433"/>
            <a:ext cx="11889485" cy="6025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12171"/>
      </p:ext>
    </p:extLst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111" y="190567"/>
            <a:ext cx="11695639" cy="6511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755710"/>
      </p:ext>
    </p:extLst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70" y="184044"/>
            <a:ext cx="10058400" cy="5625350"/>
          </a:xfrm>
          <a:prstGeom prst="rect">
            <a:avLst/>
          </a:prstGeom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27306" y="6104445"/>
            <a:ext cx="10515600" cy="578457"/>
          </a:xfrm>
        </p:spPr>
        <p:txBody>
          <a:bodyPr>
            <a:noAutofit/>
          </a:bodyPr>
          <a:lstStyle/>
          <a:p>
            <a:pPr algn="ctr"/>
            <a:r>
              <a:rPr lang="uk-UA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Перегляньте відео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https://youtu.be/F819TLrBB1A?si=_O0VqMgxVfnoz27C</a:t>
            </a:r>
            <a:br>
              <a:rPr lang="uk-UA" sz="2400" smtClean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</a:b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008418"/>
      </p:ext>
    </p:extLst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81" y="164717"/>
            <a:ext cx="11699005" cy="6527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991789"/>
      </p:ext>
    </p:extLst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07" y="0"/>
            <a:ext cx="11415601" cy="670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344399"/>
      </p:ext>
    </p:extLst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465" y="155643"/>
            <a:ext cx="11759386" cy="6615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40769"/>
      </p:ext>
    </p:extLst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312" y="108919"/>
            <a:ext cx="11699542" cy="66323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587949"/>
      </p:ext>
    </p:extLst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05" y="91830"/>
            <a:ext cx="11855085" cy="6542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096623"/>
      </p:ext>
    </p:extLst>
  </p:cSld>
  <p:clrMapOvr>
    <a:masterClrMapping/>
  </p:clrMapOvr>
  <p:transition/>
  <p:timing/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861" y="569450"/>
            <a:ext cx="603281" cy="61471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065" y="55073"/>
            <a:ext cx="6877403" cy="472464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20337" y="4989939"/>
            <a:ext cx="5689025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Перейдіть за покликанням </a:t>
            </a:r>
            <a:r>
              <a:rPr lang="en-US" sz="200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https://www.menti.com/alg4d8bsmtb9</a:t>
            </a:r>
            <a:endParaRPr lang="uk-UA" sz="200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за QR-кодом </a:t>
            </a:r>
            <a:r>
              <a:rPr lang="ru-RU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виконайте інтерактивну вправу</a:t>
            </a:r>
            <a:b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712" y="1364367"/>
            <a:ext cx="4500712" cy="53521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2524630"/>
      </p:ext>
    </p:extLst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11" y="177216"/>
            <a:ext cx="12066614" cy="6680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7712897"/>
      </p:ext>
    </p:extLst>
  </p:cSld>
  <p:clrMapOvr>
    <a:masterClrMapping/>
  </p:clrMapOvr>
  <p:transition/>
  <p:timing/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71" y="76764"/>
            <a:ext cx="11959629" cy="6713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731917"/>
      </p:ext>
    </p:extLst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2" y="115069"/>
            <a:ext cx="11958536" cy="6575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2931389"/>
      </p:ext>
    </p:extLst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37" y="140874"/>
            <a:ext cx="11869314" cy="657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8390331"/>
      </p:ext>
    </p:extLst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5" y="136187"/>
            <a:ext cx="11235365" cy="6550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533541"/>
      </p:ext>
    </p:extLst>
  </p:cSld>
  <p:clrMapOvr>
    <a:masterClrMapping/>
  </p:clrMapOvr>
  <p:transition/>
  <p:timing/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44" y="347736"/>
            <a:ext cx="476274" cy="633762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19" y="1354863"/>
            <a:ext cx="11179137" cy="369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958046"/>
      </p:ext>
    </p:extLst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09" y="169082"/>
            <a:ext cx="11695884" cy="66889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56329"/>
      </p:ext>
    </p:extLst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15" y="144251"/>
            <a:ext cx="11840537" cy="6499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765249"/>
      </p:ext>
    </p:extLst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75" y="116732"/>
            <a:ext cx="11728902" cy="6673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369137"/>
      </p:ext>
    </p:extLst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24" y="122227"/>
            <a:ext cx="11809331" cy="663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9565402"/>
      </p:ext>
    </p:extLst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493" y="107004"/>
            <a:ext cx="10985174" cy="675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98905"/>
      </p:ext>
    </p:extLst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16" y="145915"/>
            <a:ext cx="11666715" cy="6712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975524"/>
      </p:ext>
    </p:extLst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Прямоугольник 1"/>
          <p:cNvSpPr/>
          <p:nvPr/>
        </p:nvSpPr>
        <p:spPr>
          <a:xfrm>
            <a:off x="4309353" y="405268"/>
            <a:ext cx="679963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0" i="0" smtClean="0">
                <a:solidFill>
                  <a:srgbClr val="FF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Перейдіть за покликанням </a:t>
            </a:r>
            <a:r>
              <a:rPr lang="en-US" sz="2400" b="0" i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https://learningapps.org/11355073</a:t>
            </a:r>
            <a:endParaRPr lang="uk-UA" sz="2400" b="0" i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 за QR-кодом </a:t>
            </a:r>
            <a: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виконайте інтерактивну вправу</a:t>
            </a:r>
            <a:b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smtClean="0"/>
          </a:p>
          <a:p>
            <a:endParaRPr lang="ru-RU" sz="2400" b="0" i="0" smtClean="0">
              <a:solidFill>
                <a:srgbClr val="00000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br>
              <a:rPr lang="ru-RU" sz="2400" b="0" i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42" y="0"/>
            <a:ext cx="3845831" cy="3002446"/>
          </a:xfrm>
          <a:prstGeom prst="rect">
            <a:avLst/>
          </a:prstGeom>
        </p:spPr>
      </p:pic>
      <p:pic>
        <p:nvPicPr>
          <p:cNvPr id="6" name="Объект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1758" y="2903577"/>
            <a:ext cx="2698889" cy="378479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6069" y="2403738"/>
            <a:ext cx="5740609" cy="32066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052" y="4007072"/>
            <a:ext cx="2652078" cy="25972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528589"/>
      </p:ext>
    </p:extLst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22" y="71851"/>
            <a:ext cx="4400776" cy="3562533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828794" y="1071879"/>
            <a:ext cx="7208195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b="0" i="0" err="1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запишіть в робочий зошит визначення, що таке підставка під гарячий посуд, із якого матеріалу вона може виконуватися та історичні дані виникнення підставки під гаряче. </a:t>
            </a:r>
          </a:p>
          <a:p>
            <a:pPr marL="342900" indent="-342900">
              <a:buFontTx/>
              <a:buChar char="-"/>
            </a:pPr>
            <a:r>
              <a:rPr lang="ru-RU" sz="2400" b="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намалюйте олівцем ескіз майбутнього виробу, використавши метод біоніки.</a:t>
            </a:r>
          </a:p>
          <a:p>
            <a:pPr marL="342900" indent="-342900">
              <a:buFontTx/>
              <a:buChar char="-"/>
            </a:pPr>
            <a:r>
              <a:rPr lang="ru-RU" sz="2400" b="0" i="0" smtClean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виготовте шаблон із картону.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7499" y="4410946"/>
            <a:ext cx="3861880" cy="2355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56157"/>
      </p:ext>
    </p:extLst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2.9200.0"/>
  <p:tag name="AS_RELEASE_DATE" val="2017.01.13"/>
  <p:tag name="AS_TITLE" val="Aspose.Slides for .NET 4.0"/>
  <p:tag name="AS_VERSION" val="16.12.1.0"/>
</p:tagLst>
</file>

<file path=ppt/theme/theme1.xml><?xml version="1.0" encoding="utf-8"?>
<a:theme xmlns:r="http://schemas.openxmlformats.org/officeDocument/2006/relationships"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SPecialiST RePack</Company>
  <PresentationFormat>Широкоэкранный</PresentationFormat>
  <Paragraphs>11</Paragraphs>
  <Slides>27</Slides>
  <Notes>0</Notes>
  <TotalTime>206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baseType="lpstr" size="28">
      <vt:lpstr>Тема Office</vt:lpstr>
      <vt:lpstr>Slide 1</vt:lpstr>
      <vt:lpstr>Slide 2</vt:lpstr>
      <vt:lpstr>Перейдіть за покликанням https://wordwall.net/play/37018/366/399чи за QR-кодом та виконайте інтерактивну вправу</vt:lpstr>
      <vt:lpstr>Slide 4</vt:lpstr>
      <vt:lpstr>Slide 5</vt:lpstr>
      <vt:lpstr>Slide 6</vt:lpstr>
      <vt:lpstr>Перегляньте відео https://youtu.be/F819TLrBB1A?si=_O0VqMgxVfnoz27C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LinksUpToDate>0</LinksUpToDate>
  <SharedDoc>0</SharedDoc>
  <HyperlinksChanged>0</HyperlinksChanged>
  <Application>Aspose.Slides for .NET</Application>
  <AppVersion>16.1201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Презентация PowerPoint</dc:title>
  <dc:creator>Учетная запись Майкрософт</dc:creator>
  <cp:lastModifiedBy>Учетная запись Майкрософт</cp:lastModifiedBy>
  <cp:revision>37</cp:revision>
  <dcterms:created xsi:type="dcterms:W3CDTF">2023-11-12T23:07:39Z</dcterms:created>
  <dcterms:modified xsi:type="dcterms:W3CDTF">2023-12-26T12:44:52Z</dcterms:modified>
</cp:coreProperties>
</file>