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5/4/2025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11" Type="http://schemas.openxmlformats.org/officeDocument/2006/relationships/image" Target="../media/image22.jpg"/><Relationship Id="rId5" Type="http://schemas.openxmlformats.org/officeDocument/2006/relationships/image" Target="../media/image16.jpg"/><Relationship Id="rId10" Type="http://schemas.openxmlformats.org/officeDocument/2006/relationships/image" Target="../media/image21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13" Type="http://schemas.openxmlformats.org/officeDocument/2006/relationships/image" Target="../media/image33.jpg"/><Relationship Id="rId3" Type="http://schemas.openxmlformats.org/officeDocument/2006/relationships/image" Target="../media/image24.jpg"/><Relationship Id="rId7" Type="http://schemas.openxmlformats.org/officeDocument/2006/relationships/image" Target="../media/image27.jpg"/><Relationship Id="rId12" Type="http://schemas.openxmlformats.org/officeDocument/2006/relationships/image" Target="../media/image3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11" Type="http://schemas.openxmlformats.org/officeDocument/2006/relationships/image" Target="../media/image31.jpg"/><Relationship Id="rId5" Type="http://schemas.openxmlformats.org/officeDocument/2006/relationships/image" Target="../media/image26.jpg"/><Relationship Id="rId10" Type="http://schemas.openxmlformats.org/officeDocument/2006/relationships/image" Target="../media/image30.jpg"/><Relationship Id="rId4" Type="http://schemas.openxmlformats.org/officeDocument/2006/relationships/image" Target="../media/image25.jpg"/><Relationship Id="rId9" Type="http://schemas.openxmlformats.org/officeDocument/2006/relationships/image" Target="../media/image2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74835" y="498764"/>
            <a:ext cx="7305225" cy="2039112"/>
          </a:xfrm>
        </p:spPr>
        <p:txBody>
          <a:bodyPr>
            <a:normAutofit fontScale="90000"/>
          </a:bodyPr>
          <a:lstStyle/>
          <a:p>
            <a:r>
              <a:rPr lang="uk-UA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Подарунок мамі «Квітка – листівка»</a:t>
            </a:r>
            <a:endParaRPr lang="ru-RU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413248" y="5252136"/>
            <a:ext cx="3846058" cy="400518"/>
          </a:xfrm>
        </p:spPr>
        <p:txBody>
          <a:bodyPr>
            <a:normAutofit lnSpcReduction="10000"/>
          </a:bodyPr>
          <a:lstStyle/>
          <a:p>
            <a:r>
              <a:rPr lang="uk-UA" sz="2400" i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Обуховська</a:t>
            </a:r>
            <a:r>
              <a:rPr lang="uk-UA" sz="2400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В. І.</a:t>
            </a:r>
            <a:endParaRPr lang="ru-RU" sz="2400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1521" y="2961193"/>
            <a:ext cx="3429398" cy="258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1927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98594" y="1101436"/>
            <a:ext cx="6702552" cy="688294"/>
          </a:xfrm>
        </p:spPr>
        <p:txBody>
          <a:bodyPr>
            <a:normAutofit/>
          </a:bodyPr>
          <a:lstStyle/>
          <a:p>
            <a:r>
              <a:rPr lang="uk-UA" sz="3200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Матеріали та інструменти:</a:t>
            </a:r>
            <a:endParaRPr lang="ru-RU" sz="3200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391960" y="1130375"/>
            <a:ext cx="2432894" cy="3607880"/>
          </a:xfrm>
        </p:spPr>
        <p:txBody>
          <a:bodyPr>
            <a:normAutofit fontScale="25000" lnSpcReduction="20000"/>
          </a:bodyPr>
          <a:lstStyle/>
          <a:p>
            <a:endParaRPr lang="uk-UA" sz="2000" dirty="0" smtClean="0">
              <a:solidFill>
                <a:srgbClr val="002060"/>
              </a:solidFill>
            </a:endParaRPr>
          </a:p>
          <a:p>
            <a:r>
              <a:rPr lang="uk-UA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Клей,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ожиці,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</a:t>
            </a:r>
            <a:r>
              <a:rPr lang="uk-UA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ольоровий папір,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</a:t>
            </a:r>
            <a:r>
              <a:rPr lang="uk-UA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артон,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ф</a:t>
            </a:r>
            <a:r>
              <a:rPr lang="uk-UA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ломастери,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п</a:t>
            </a:r>
            <a:r>
              <a:rPr lang="uk-UA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ростий олівець,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ш</a:t>
            </a:r>
            <a:r>
              <a:rPr lang="uk-UA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пажка.</a:t>
            </a:r>
          </a:p>
          <a:p>
            <a:endParaRPr lang="ru-RU" sz="8000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03929" y="1426897"/>
            <a:ext cx="3508998" cy="465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60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06267" y="872837"/>
            <a:ext cx="5954407" cy="667512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Послідовність виконання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497291" y="1704108"/>
            <a:ext cx="2431473" cy="3740727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Оберіть </a:t>
            </a:r>
            <a:r>
              <a:rPr lang="uk-UA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кольровий</a:t>
            </a:r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папір трьох кольорів (за вашим бажанням) для виготовлення квітки. Складіть квітку- сердечко за поданою послідовністю.</a:t>
            </a:r>
            <a:r>
              <a:rPr lang="uk-UA" dirty="0" smtClean="0"/>
              <a:t>  </a:t>
            </a:r>
            <a:r>
              <a:rPr lang="uk-UA" dirty="0" err="1" smtClean="0"/>
              <a:t>кольорокольоровий</a:t>
            </a:r>
            <a:r>
              <a:rPr lang="uk-UA" dirty="0" smtClean="0"/>
              <a:t> папір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36" y="1704108"/>
            <a:ext cx="1323178" cy="17569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794" y="1704108"/>
            <a:ext cx="1314710" cy="17456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684" y="1715352"/>
            <a:ext cx="1314710" cy="17456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81393" y="1930833"/>
            <a:ext cx="1745673" cy="13147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83" t="2748" r="13089"/>
          <a:stretch/>
        </p:blipFill>
        <p:spPr>
          <a:xfrm>
            <a:off x="7296848" y="1704108"/>
            <a:ext cx="1330035" cy="17480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90" t="2728" r="24058"/>
          <a:stretch/>
        </p:blipFill>
        <p:spPr>
          <a:xfrm>
            <a:off x="501683" y="3872502"/>
            <a:ext cx="1293631" cy="190484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6" t="3940" r="23375" b="10909"/>
          <a:stretch/>
        </p:blipFill>
        <p:spPr>
          <a:xfrm>
            <a:off x="2170794" y="3872502"/>
            <a:ext cx="1314710" cy="184958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85" y="3872502"/>
            <a:ext cx="1360410" cy="180635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176" y="3872503"/>
            <a:ext cx="1360409" cy="18063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299278" y="3872501"/>
            <a:ext cx="1360411" cy="1806355"/>
          </a:xfrm>
          <a:prstGeom prst="rect">
            <a:avLst/>
          </a:prstGeom>
        </p:spPr>
      </p:pic>
      <p:sp>
        <p:nvSpPr>
          <p:cNvPr id="15" name="Стрелка вправо 14"/>
          <p:cNvSpPr/>
          <p:nvPr/>
        </p:nvSpPr>
        <p:spPr>
          <a:xfrm>
            <a:off x="3485504" y="2410691"/>
            <a:ext cx="421180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1795314" y="2410691"/>
            <a:ext cx="421180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5221395" y="2410692"/>
            <a:ext cx="421179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6911585" y="2410691"/>
            <a:ext cx="421179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1831230" y="4551218"/>
            <a:ext cx="385264" cy="46385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470564" y="4572000"/>
            <a:ext cx="436120" cy="443068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5221394" y="4592782"/>
            <a:ext cx="421180" cy="443068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6911585" y="4592782"/>
            <a:ext cx="421179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215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859557" y="1039090"/>
            <a:ext cx="5330952" cy="522039"/>
          </a:xfrm>
        </p:spPr>
        <p:txBody>
          <a:bodyPr>
            <a:normAutofit fontScale="90000"/>
          </a:bodyPr>
          <a:lstStyle/>
          <a:p>
            <a:r>
              <a:rPr lang="uk-UA" sz="3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Виготовте</a:t>
            </a:r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uk-UA" sz="3200" dirty="0">
                <a:solidFill>
                  <a:srgbClr val="002060"/>
                </a:solidFill>
                <a:latin typeface="Arial Black" panose="020B0A04020102020204" pitchFamily="34" charset="0"/>
              </a:rPr>
              <a:t>д</a:t>
            </a:r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ругу квітку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351818" y="1039090"/>
            <a:ext cx="2306782" cy="3553692"/>
          </a:xfrm>
        </p:spPr>
        <p:txBody>
          <a:bodyPr>
            <a:normAutofit/>
          </a:bodyPr>
          <a:lstStyle/>
          <a:p>
            <a:r>
              <a:rPr lang="uk-UA" sz="2000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Другу квітку </a:t>
            </a:r>
            <a:r>
              <a:rPr lang="uk-UA" sz="2000" i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виготовте</a:t>
            </a:r>
            <a:r>
              <a:rPr lang="uk-UA" sz="2000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тій же послідовності, що і першу але меншого розміру та іншого кольору.</a:t>
            </a:r>
            <a:endParaRPr lang="ru-RU" sz="2000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6775" y="2203102"/>
            <a:ext cx="1627443" cy="12256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6092" y="2203100"/>
            <a:ext cx="1627446" cy="12256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71984" y="2201547"/>
            <a:ext cx="1614853" cy="12161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47301" y="2232806"/>
            <a:ext cx="1593556" cy="12001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93805" y="2198917"/>
            <a:ext cx="1593557" cy="12001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6776" y="4294935"/>
            <a:ext cx="1627444" cy="122566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4" t="40154" r="7723"/>
          <a:stretch/>
        </p:blipFill>
        <p:spPr>
          <a:xfrm rot="16200000">
            <a:off x="2007675" y="4293353"/>
            <a:ext cx="1624281" cy="12256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8" t="29698" r="20408" b="15454"/>
          <a:stretch/>
        </p:blipFill>
        <p:spPr>
          <a:xfrm rot="16200000">
            <a:off x="3650934" y="4281757"/>
            <a:ext cx="1624283" cy="124885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2" t="35757" r="13333" b="7576"/>
          <a:stretch/>
        </p:blipFill>
        <p:spPr>
          <a:xfrm rot="16200000">
            <a:off x="5315915" y="4290683"/>
            <a:ext cx="1614290" cy="124218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91321" y="4303822"/>
            <a:ext cx="1613698" cy="1215316"/>
          </a:xfrm>
          <a:prstGeom prst="rect">
            <a:avLst/>
          </a:prstGeom>
        </p:spPr>
      </p:pic>
      <p:sp>
        <p:nvSpPr>
          <p:cNvPr id="14" name="Стрелка вправо 13"/>
          <p:cNvSpPr/>
          <p:nvPr/>
        </p:nvSpPr>
        <p:spPr>
          <a:xfrm>
            <a:off x="1683331" y="2805544"/>
            <a:ext cx="523649" cy="38072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3432650" y="2805544"/>
            <a:ext cx="523649" cy="38072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5097649" y="2805544"/>
            <a:ext cx="496310" cy="38072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6735750" y="2805544"/>
            <a:ext cx="513063" cy="38072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1673186" y="4592783"/>
            <a:ext cx="533794" cy="436418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442905" y="4592782"/>
            <a:ext cx="513393" cy="436419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5097649" y="4592782"/>
            <a:ext cx="490315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6744153" y="4592782"/>
            <a:ext cx="507131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075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755648" y="935182"/>
            <a:ext cx="5330952" cy="667512"/>
          </a:xfrm>
        </p:spPr>
        <p:txBody>
          <a:bodyPr>
            <a:normAutofit/>
          </a:bodyPr>
          <a:lstStyle/>
          <a:p>
            <a:r>
              <a:rPr lang="uk-UA" sz="3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Виготовте</a:t>
            </a:r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третю квітку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350397" y="1268938"/>
            <a:ext cx="2495240" cy="3589591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Третю квітку </a:t>
            </a:r>
            <a:r>
              <a:rPr lang="uk-UA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виготовте</a:t>
            </a:r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тій же послідовності, що і перші дві але меншого розміру та іншого кольору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9379" y="2042280"/>
            <a:ext cx="1558293" cy="11735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63298" y="2042282"/>
            <a:ext cx="1558290" cy="11735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55182" y="2042279"/>
            <a:ext cx="1558294" cy="11735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45808" y="2033322"/>
            <a:ext cx="1568512" cy="11812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989725" y="2033321"/>
            <a:ext cx="1568513" cy="11812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32" t="4242" r="19039" b="6970"/>
          <a:stretch/>
        </p:blipFill>
        <p:spPr>
          <a:xfrm>
            <a:off x="7645183" y="1849926"/>
            <a:ext cx="1290999" cy="156306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9379" y="3983175"/>
            <a:ext cx="1558294" cy="11735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0" t="6061" r="36839" b="9394"/>
          <a:stretch/>
        </p:blipFill>
        <p:spPr>
          <a:xfrm>
            <a:off x="1755648" y="3790824"/>
            <a:ext cx="1173589" cy="15582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0" t="1515" r="17214" b="12424"/>
          <a:stretch/>
        </p:blipFill>
        <p:spPr>
          <a:xfrm>
            <a:off x="3247535" y="3790823"/>
            <a:ext cx="1173590" cy="15582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37" t="16364" r="14474" b="23939"/>
          <a:stretch/>
        </p:blipFill>
        <p:spPr>
          <a:xfrm rot="16200000">
            <a:off x="4511969" y="3987269"/>
            <a:ext cx="1589301" cy="113439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64" t="7273" r="11279" b="25151"/>
          <a:stretch/>
        </p:blipFill>
        <p:spPr>
          <a:xfrm rot="16200000">
            <a:off x="5972871" y="3957362"/>
            <a:ext cx="1589302" cy="119420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1" t="-908" r="7171" b="10605"/>
          <a:stretch/>
        </p:blipFill>
        <p:spPr>
          <a:xfrm rot="16200000">
            <a:off x="7523006" y="3963741"/>
            <a:ext cx="1558293" cy="1212458"/>
          </a:xfrm>
          <a:prstGeom prst="rect">
            <a:avLst/>
          </a:prstGeom>
        </p:spPr>
      </p:pic>
      <p:sp>
        <p:nvSpPr>
          <p:cNvPr id="16" name="Стрелка вправо 15"/>
          <p:cNvSpPr/>
          <p:nvPr/>
        </p:nvSpPr>
        <p:spPr>
          <a:xfrm>
            <a:off x="1485320" y="2365802"/>
            <a:ext cx="318297" cy="46385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2929237" y="2365802"/>
            <a:ext cx="375072" cy="44230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4420570" y="2365802"/>
            <a:ext cx="318851" cy="46385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5920707" y="2365802"/>
            <a:ext cx="318297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7364625" y="2451489"/>
            <a:ext cx="366266" cy="443068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1452372" y="4369392"/>
            <a:ext cx="364247" cy="43284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2929237" y="4369392"/>
            <a:ext cx="392520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402801" y="4369392"/>
            <a:ext cx="420320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5873816" y="4369392"/>
            <a:ext cx="365188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7373398" y="4369392"/>
            <a:ext cx="357494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711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21718" y="665017"/>
            <a:ext cx="6993497" cy="750639"/>
          </a:xfrm>
        </p:spPr>
        <p:txBody>
          <a:bodyPr>
            <a:normAutofit/>
          </a:bodyPr>
          <a:lstStyle/>
          <a:p>
            <a:r>
              <a:rPr lang="uk-UA" sz="3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Виготовте</a:t>
            </a:r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сердечко - квіточку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412742" y="1415656"/>
            <a:ext cx="2370549" cy="3194737"/>
          </a:xfrm>
        </p:spPr>
        <p:txBody>
          <a:bodyPr>
            <a:normAutofit fontScale="92500" lnSpcReduction="10000"/>
          </a:bodyPr>
          <a:lstStyle/>
          <a:p>
            <a:r>
              <a:rPr lang="uk-UA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Із картону зеленого кольору </a:t>
            </a:r>
            <a:r>
              <a:rPr lang="uk-UA" i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виріжте</a:t>
            </a:r>
            <a:r>
              <a:rPr lang="uk-UA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два листочка.</a:t>
            </a:r>
          </a:p>
          <a:p>
            <a:r>
              <a:rPr lang="uk-UA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Квіти наклейте одна на іншу так, щоб згини співпадали.</a:t>
            </a:r>
          </a:p>
          <a:p>
            <a:r>
              <a:rPr lang="uk-UA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Зігніть по згинах.</a:t>
            </a:r>
            <a:endParaRPr lang="ru-RU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6" t="2122" r="22461" b="-303"/>
          <a:stretch/>
        </p:blipFill>
        <p:spPr>
          <a:xfrm>
            <a:off x="311728" y="2015836"/>
            <a:ext cx="2513188" cy="29718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188" y="2015836"/>
            <a:ext cx="2238137" cy="2971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424" y="2057227"/>
            <a:ext cx="2206964" cy="293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540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07818" y="1018310"/>
            <a:ext cx="8853055" cy="646730"/>
          </a:xfrm>
        </p:spPr>
        <p:txBody>
          <a:bodyPr>
            <a:normAutofit fontScale="90000"/>
          </a:bodyPr>
          <a:lstStyle/>
          <a:p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Поєднайте сердечко – квіточку з іншими деталями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350397" y="1341675"/>
            <a:ext cx="2453676" cy="3402555"/>
          </a:xfrm>
        </p:spPr>
        <p:txBody>
          <a:bodyPr>
            <a:normAutofit lnSpcReduction="10000"/>
          </a:bodyPr>
          <a:lstStyle/>
          <a:p>
            <a:r>
              <a:rPr lang="uk-UA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Загніть кінчики листків та приклейте до шпажки – стебла.</a:t>
            </a:r>
          </a:p>
          <a:p>
            <a:r>
              <a:rPr lang="uk-UA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Сердечко – квітку приклейте до  верхівки шпажки.</a:t>
            </a:r>
            <a:endParaRPr lang="ru-RU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" y="2182091"/>
            <a:ext cx="2598117" cy="34497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933" y="2182090"/>
            <a:ext cx="2598117" cy="34497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47449" y="2607922"/>
            <a:ext cx="3449782" cy="2598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955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19202" y="955963"/>
            <a:ext cx="8676825" cy="729857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Сердечко – квіточка для любої матусі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475088" y="1475509"/>
            <a:ext cx="2225076" cy="3657599"/>
          </a:xfrm>
        </p:spPr>
        <p:txBody>
          <a:bodyPr>
            <a:normAutofit fontScale="92500" lnSpcReduction="10000"/>
          </a:bodyPr>
          <a:lstStyle/>
          <a:p>
            <a:r>
              <a:rPr lang="uk-UA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Розгорніть сердечко – квіточку і на середній напишіть привітання та свої побажання. Складіть квіточку в серденько та подаруйте мамі.</a:t>
            </a:r>
            <a:endParaRPr lang="ru-RU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08942" y="2545227"/>
            <a:ext cx="3615307" cy="27227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14815" y="2569835"/>
            <a:ext cx="3587234" cy="270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523562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ка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Рамка</Template>
  <TotalTime>121</TotalTime>
  <Words>178</Words>
  <Application>Microsoft Office PowerPoint</Application>
  <PresentationFormat>Широкоэкранный</PresentationFormat>
  <Paragraphs>26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 Black</vt:lpstr>
      <vt:lpstr>Corbel</vt:lpstr>
      <vt:lpstr>Wingdings 2</vt:lpstr>
      <vt:lpstr>Рамка</vt:lpstr>
      <vt:lpstr>Подарунок мамі «Квітка – листівка»</vt:lpstr>
      <vt:lpstr>Матеріали та інструменти:</vt:lpstr>
      <vt:lpstr>Послідовність виконання</vt:lpstr>
      <vt:lpstr>Виготовте другу квітку</vt:lpstr>
      <vt:lpstr>Виготовте третю квітку</vt:lpstr>
      <vt:lpstr>Виготовте сердечко - квіточку</vt:lpstr>
      <vt:lpstr>Поєднайте сердечко – квіточку з іншими деталями</vt:lpstr>
      <vt:lpstr>Сердечко – квіточка для любої матусі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Подарунок мамі «Квітка – листівка»</dc:title>
  <dc:creator>Пользователь</dc:creator>
  <cp:lastModifiedBy>Пользователь</cp:lastModifiedBy>
  <cp:revision>11</cp:revision>
  <dcterms:created xsi:type="dcterms:W3CDTF">2025-05-04T06:36:26Z</dcterms:created>
  <dcterms:modified xsi:type="dcterms:W3CDTF">2025-05-04T08:38:04Z</dcterms:modified>
</cp:coreProperties>
</file>