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4" r:id="rId10"/>
    <p:sldId id="265" r:id="rId11"/>
    <p:sldId id="268" r:id="rId12"/>
    <p:sldId id="267" r:id="rId13"/>
    <p:sldId id="271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90000" autoAdjust="0"/>
  </p:normalViewPr>
  <p:slideViewPr>
    <p:cSldViewPr snapToGrid="0">
      <p:cViewPr varScale="1">
        <p:scale>
          <a:sx n="27" d="100"/>
          <a:sy n="27" d="100"/>
        </p:scale>
        <p:origin x="78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FC2DCD-A583-490A-93AF-A74C502862F9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4A3C3A-1B91-49F9-9D9C-84EE2C70C4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954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4A3C3A-1B91-49F9-9D9C-84EE2C70C4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297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4A3C3A-1B91-49F9-9D9C-84EE2C70C43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905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39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6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2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362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98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02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70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13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43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4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51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19B73-C990-4DA3-BF5E-5B0B7C11E490}" type="datetimeFigureOut">
              <a:rPr lang="en-US" smtClean="0"/>
              <a:t>12/5/2021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EC39A8-E664-4554-A3A0-43A5659E2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429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CPBeUw0C1bs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-91441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502" y="1831062"/>
            <a:ext cx="9731298" cy="4576751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5400" b="1" cap="all" dirty="0">
                <a:solidFill>
                  <a:srgbClr val="990033"/>
                </a:solidFill>
                <a:latin typeface="+mn-lt"/>
              </a:rPr>
              <a:t>ЯПОНСЬКЕ МИСТЕЦТВО КУМІХІМО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898501" y="5386411"/>
            <a:ext cx="4892948" cy="830997"/>
          </a:xfrm>
          <a:prstGeom prst="rect">
            <a:avLst/>
          </a:prstGeom>
          <a:solidFill>
            <a:schemeClr val="bg1">
              <a:alpha val="85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Презентацію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підготувала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учитель трудового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навчання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Чуж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В. В.</a:t>
            </a:r>
          </a:p>
        </p:txBody>
      </p:sp>
    </p:spTree>
    <p:extLst>
      <p:ext uri="{BB962C8B-B14F-4D97-AF65-F5344CB8AC3E}">
        <p14:creationId xmlns:p14="http://schemas.microsoft.com/office/powerpoint/2010/main" val="274516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-91441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360" y="283031"/>
            <a:ext cx="11236960" cy="2677656"/>
          </a:xfrm>
          <a:prstGeom prst="rect">
            <a:avLst/>
          </a:prstGeom>
          <a:solidFill>
            <a:schemeClr val="accent2">
              <a:lumMod val="60000"/>
              <a:lumOff val="40000"/>
              <a:alpha val="64000"/>
            </a:schemeClr>
          </a:solidFill>
        </p:spPr>
        <p:txBody>
          <a:bodyPr wrap="square">
            <a:spAutoFit/>
          </a:bodyPr>
          <a:lstStyle/>
          <a:p>
            <a:r>
              <a:rPr lang="uk-UA" sz="2400" b="1" dirty="0" smtClean="0"/>
              <a:t>	</a:t>
            </a:r>
            <a:r>
              <a:rPr lang="uk-UA" sz="2400" b="1" dirty="0" err="1" smtClean="0"/>
              <a:t>Куміхімо</a:t>
            </a:r>
            <a:r>
              <a:rPr lang="uk-UA" sz="2400" dirty="0" smtClean="0"/>
              <a:t> </a:t>
            </a:r>
            <a:r>
              <a:rPr lang="uk-UA" sz="2400" dirty="0"/>
              <a:t>(</a:t>
            </a:r>
            <a:r>
              <a:rPr lang="uk-UA" sz="2400" dirty="0" err="1"/>
              <a:t>яп</a:t>
            </a:r>
            <a:r>
              <a:rPr lang="uk-UA" sz="2400" dirty="0"/>
              <a:t>. </a:t>
            </a:r>
            <a:r>
              <a:rPr lang="ja-JP" altLang="en-US" sz="2400" dirty="0"/>
              <a:t>組 み 紐</a:t>
            </a:r>
            <a:r>
              <a:rPr lang="en-US" altLang="ja-JP" sz="2400" dirty="0"/>
              <a:t>) – </a:t>
            </a:r>
            <a:r>
              <a:rPr lang="uk-UA" sz="2400" dirty="0"/>
              <a:t>японська традиція плетіння шнурів, особливий вид рукоділля, який виник приблизно в </a:t>
            </a:r>
            <a:r>
              <a:rPr lang="en-US" sz="2400" dirty="0"/>
              <a:t>VI </a:t>
            </a:r>
            <a:r>
              <a:rPr lang="uk-UA" sz="2400" dirty="0"/>
              <a:t>столітті. Шнури і тасьми виготовляються шляхом переплетення пасом, утворюючи міцну декоративну плетену мотузку. А сама назва в перекладі з японської мови означає «зібрані нитки</a:t>
            </a:r>
            <a:r>
              <a:rPr lang="uk-UA" sz="2400" dirty="0" smtClean="0"/>
              <a:t>».</a:t>
            </a:r>
          </a:p>
          <a:p>
            <a:r>
              <a:rPr lang="uk-UA" sz="2400" b="1" dirty="0" smtClean="0"/>
              <a:t>	</a:t>
            </a:r>
            <a:r>
              <a:rPr lang="uk-UA" sz="2400" b="1" dirty="0" err="1" smtClean="0"/>
              <a:t>Куміхімо</a:t>
            </a:r>
            <a:r>
              <a:rPr lang="uk-UA" sz="2400" dirty="0" smtClean="0"/>
              <a:t> </a:t>
            </a:r>
            <a:r>
              <a:rPr lang="uk-UA" sz="2400" dirty="0"/>
              <a:t>– давнє ремесло, складні схеми і прийоми якого в усній формі передавалися членами сімей і гільдій, щоб зберегти їх в таємниці – традиція, яку досі практикують в деяких школах </a:t>
            </a:r>
            <a:r>
              <a:rPr lang="uk-UA" sz="2400" dirty="0" err="1"/>
              <a:t>куміхімо</a:t>
            </a:r>
            <a:r>
              <a:rPr lang="uk-UA" sz="2400" dirty="0"/>
              <a:t>.</a:t>
            </a:r>
            <a:endParaRPr lang="en-US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13" y="3287781"/>
            <a:ext cx="5193592" cy="32368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53"/>
          <a:stretch/>
        </p:blipFill>
        <p:spPr>
          <a:xfrm>
            <a:off x="6515725" y="3281508"/>
            <a:ext cx="4765040" cy="324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09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-91441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5368" y="0"/>
            <a:ext cx="109118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3200" b="1" dirty="0" smtClean="0">
                <a:solidFill>
                  <a:srgbClr val="990033"/>
                </a:solidFill>
              </a:rPr>
              <a:t>Що потрібно для плетіння </a:t>
            </a:r>
            <a:r>
              <a:rPr lang="uk-UA" sz="3200" b="1" dirty="0" err="1" smtClean="0">
                <a:solidFill>
                  <a:srgbClr val="990033"/>
                </a:solidFill>
              </a:rPr>
              <a:t>куміхімо</a:t>
            </a:r>
            <a:r>
              <a:rPr lang="uk-UA" sz="3200" b="1" dirty="0" smtClean="0">
                <a:solidFill>
                  <a:srgbClr val="990033"/>
                </a:solidFill>
              </a:rPr>
              <a:t>?</a:t>
            </a:r>
          </a:p>
          <a:p>
            <a:pPr algn="just">
              <a:spcAft>
                <a:spcPts val="0"/>
              </a:spcAft>
            </a:pPr>
            <a:r>
              <a:rPr lang="uk-UA" sz="2400" dirty="0" smtClean="0"/>
              <a:t>	Перші майстри </a:t>
            </a:r>
            <a:r>
              <a:rPr lang="uk-UA" sz="2400" dirty="0" err="1" smtClean="0"/>
              <a:t>куміхімо</a:t>
            </a:r>
            <a:r>
              <a:rPr lang="uk-UA" sz="2400" dirty="0" smtClean="0"/>
              <a:t> робили шнури повністю вручну, використовуючи своєрідну форму плетіння з петлі. Пізніше на допомогу прийшли спеціальні дерев'яні верстати у вигляді круглої підставки або квадратної рами. Нитки, які традиційно представляли собою пучки тонких шовкових волокон, були намотані на бобіни, звані </a:t>
            </a:r>
            <a:r>
              <a:rPr lang="uk-UA" sz="2400" dirty="0" err="1" smtClean="0"/>
              <a:t>тама</a:t>
            </a:r>
            <a:r>
              <a:rPr lang="uk-UA" sz="2400" dirty="0" smtClean="0"/>
              <a:t>, які служили своєрідними обважнювачами для забезпечення натягу ниток під час плетіння.</a:t>
            </a:r>
          </a:p>
          <a:p>
            <a:pPr algn="just">
              <a:spcAft>
                <a:spcPts val="0"/>
              </a:spcAft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Шнури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можуть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бути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круглими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квадратними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плоскими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або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порожніми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uk-UA" sz="2400" dirty="0" smtClean="0"/>
          </a:p>
          <a:p>
            <a:pPr algn="just">
              <a:spcAft>
                <a:spcPts val="0"/>
              </a:spcAft>
            </a:pPr>
            <a:r>
              <a:rPr lang="uk-UA" sz="2400" dirty="0" smtClean="0"/>
              <a:t>	</a:t>
            </a:r>
            <a:endParaRPr lang="en-US" sz="2000" dirty="0">
              <a:latin typeface="+mj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14" b="7778"/>
          <a:stretch/>
        </p:blipFill>
        <p:spPr>
          <a:xfrm>
            <a:off x="4464047" y="3339045"/>
            <a:ext cx="6553557" cy="33771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0" t="23571" r="32753" b="14020"/>
          <a:stretch/>
        </p:blipFill>
        <p:spPr>
          <a:xfrm>
            <a:off x="838200" y="3339045"/>
            <a:ext cx="2893101" cy="3377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10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0" y="-69276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39449" y="569646"/>
            <a:ext cx="5831174" cy="3046988"/>
          </a:xfrm>
          <a:prstGeom prst="rect">
            <a:avLst/>
          </a:prstGeom>
          <a:solidFill>
            <a:schemeClr val="bg1">
              <a:alpha val="71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	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Традиційно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куміхімо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плетуться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на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спеціальних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верстатах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. Так,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наприклад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,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верстат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марудай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(«кругла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підставка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»)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використовується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для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плетіння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круглих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,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квадратних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, плоских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шнурів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,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такадай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(«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квадратна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підставка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») – плоских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або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квадратних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, а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пристосування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каракумідай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– для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плоскої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</a:t>
            </a:r>
            <a:r>
              <a:rPr lang="ru-RU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тасьми</a:t>
            </a:r>
            <a:r>
              <a:rPr lang="ru-RU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.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8" r="12609"/>
          <a:stretch/>
        </p:blipFill>
        <p:spPr>
          <a:xfrm>
            <a:off x="7165296" y="284838"/>
            <a:ext cx="4751883" cy="472209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37" y="4036039"/>
            <a:ext cx="7496722" cy="242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47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-91442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87327" y="344126"/>
            <a:ext cx="11537880" cy="1938992"/>
          </a:xfrm>
          <a:prstGeom prst="rect">
            <a:avLst/>
          </a:prstGeom>
          <a:solidFill>
            <a:schemeClr val="bg1">
              <a:alpha val="83000"/>
            </a:schemeClr>
          </a:solidFill>
        </p:spPr>
        <p:txBody>
          <a:bodyPr wrap="square">
            <a:spAutoFit/>
          </a:bodyPr>
          <a:lstStyle/>
          <a:p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	При переплетенні ниток виходили тасьми і шнури, які мали широкий спектр застосування – від підв'язування поясу на кімоно до самурайських обладунків, а також в релігійних ритуалах і церемоніях – для прикраси храмів, вівтарів, </a:t>
            </a:r>
            <a:r>
              <a:rPr lang="uk-UA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статуй</a:t>
            </a: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богів та інших ритуальних предметів. А </a:t>
            </a:r>
            <a:r>
              <a:rPr lang="uk-UA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куміхімо</a:t>
            </a: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, сплетені з ниток певних </a:t>
            </a:r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кольорів</a:t>
            </a: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, вважалися оберегами від злих духів і талісманами, що приносять удачу.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298" y="2371625"/>
            <a:ext cx="8529403" cy="4184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7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-91441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5084" y="693807"/>
            <a:ext cx="5850843" cy="5632311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У сучасній Японії шнури </a:t>
            </a:r>
            <a:r>
              <a:rPr lang="uk-UA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куміхімо</a:t>
            </a: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використовують як пояси на куртках </a:t>
            </a:r>
            <a:r>
              <a:rPr lang="uk-UA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хаорі</a:t>
            </a: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(японський жакет прямого крою без ґудзиків, який вдягають на кімоно або з </a:t>
            </a:r>
            <a:r>
              <a:rPr lang="uk-UA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хакама</a:t>
            </a: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), з їх допомогою на кімоно закріплюються </a:t>
            </a:r>
            <a:r>
              <a:rPr lang="uk-UA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обі</a:t>
            </a: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(різні типи японських поясів), щоб утримати на місці.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Нині шнурки </a:t>
            </a:r>
            <a:r>
              <a:rPr lang="uk-UA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куміхімо</a:t>
            </a: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користуються величезною популярністю у світі і відомі далеко за межами Японії: в цій техніці роблять всілякі прикраси на руки і шию, різні аксесуари для створення зачісок.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Також їх додають у вигляді дизайнерських елементів на різні предмети одягу, сумки та інші аксесуари.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916" y="2098622"/>
            <a:ext cx="4978000" cy="3313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01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0" y="0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9666" y="699681"/>
            <a:ext cx="6979576" cy="2677656"/>
          </a:xfrm>
          <a:prstGeom prst="rect">
            <a:avLst/>
          </a:prstGeom>
          <a:solidFill>
            <a:schemeClr val="bg1">
              <a:alpha val="76000"/>
            </a:schemeClr>
          </a:solidFill>
        </p:spPr>
        <p:txBody>
          <a:bodyPr wrap="square">
            <a:spAutoFit/>
          </a:bodyPr>
          <a:lstStyle/>
          <a:p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	</a:t>
            </a:r>
            <a:r>
              <a:rPr lang="uk-UA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Куміхімо</a:t>
            </a: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традиційно плетуться з шовкових ниток, однак зараз крім шовку в процесі виготовлення шнурків використовують й інші нитки: штучний шовк, віскозні шнури, стрічки, вишивальні нитки, китайський шнур для в'язання, дріт, нитки для </a:t>
            </a:r>
            <a:r>
              <a:rPr lang="uk-UA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бісероплетіння</a:t>
            </a: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та інші різноманітні шнури і волокна, різні за товщиною, структурою й типом.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69171" y="1450205"/>
            <a:ext cx="5763221" cy="43224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30261" t="18526" r="30207" b="12345"/>
          <a:stretch/>
        </p:blipFill>
        <p:spPr>
          <a:xfrm>
            <a:off x="2349218" y="3552301"/>
            <a:ext cx="2991137" cy="294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79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-91441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5281" y="356912"/>
            <a:ext cx="11373933" cy="1569660"/>
          </a:xfrm>
          <a:prstGeom prst="rect">
            <a:avLst/>
          </a:prstGeom>
          <a:solidFill>
            <a:schemeClr val="bg1">
              <a:alpha val="73000"/>
            </a:schemeClr>
          </a:solidFill>
        </p:spPr>
        <p:txBody>
          <a:bodyPr wrap="square">
            <a:spAutoFit/>
          </a:bodyPr>
          <a:lstStyle/>
          <a:p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	Існують сотні різних малюнків і </a:t>
            </a:r>
            <a:r>
              <a:rPr lang="uk-UA" sz="2400" b="0" i="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дизайнів</a:t>
            </a:r>
            <a:r>
              <a:rPr lang="uk-UA" sz="24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 тасьми і шнурів, у процесі виготовлення яких використовують різну кількість ниток – від 4 до 100 і більше, а також різні за складністю схеми плетіння для отримання шнурів з різними поперечними перетинами.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782" y="2031600"/>
            <a:ext cx="4399635" cy="44876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2"/>
          <a:stretch/>
        </p:blipFill>
        <p:spPr>
          <a:xfrm>
            <a:off x="312869" y="2237456"/>
            <a:ext cx="3508187" cy="44876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810" y="1631416"/>
            <a:ext cx="3383797" cy="305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22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-91441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4085" y="0"/>
            <a:ext cx="9273915" cy="870745"/>
          </a:xfrm>
        </p:spPr>
        <p:txBody>
          <a:bodyPr>
            <a:normAutofit/>
          </a:bodyPr>
          <a:lstStyle/>
          <a:p>
            <a:r>
              <a:rPr lang="uk-UA" sz="4800" b="1" cap="all" dirty="0" smtClean="0">
                <a:solidFill>
                  <a:srgbClr val="990033"/>
                </a:solidFill>
                <a:latin typeface="+mn-lt"/>
              </a:rPr>
              <a:t>ІНСТРУМЕНТИ ТА МАТЕРІАЛИ</a:t>
            </a:r>
            <a:endParaRPr lang="en-US" sz="4800" dirty="0"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7" t="5939" r="20408" b="7650"/>
          <a:stretch/>
        </p:blipFill>
        <p:spPr>
          <a:xfrm>
            <a:off x="2854571" y="1020646"/>
            <a:ext cx="6249711" cy="568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5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-91441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68" y="932579"/>
            <a:ext cx="5154768" cy="51547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134" y="882025"/>
            <a:ext cx="5205322" cy="5205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95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0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13840" y="524657"/>
            <a:ext cx="9144000" cy="991614"/>
          </a:xfrm>
        </p:spPr>
        <p:txBody>
          <a:bodyPr>
            <a:normAutofit/>
          </a:bodyPr>
          <a:lstStyle/>
          <a:p>
            <a:r>
              <a:rPr lang="uk-UA" sz="4800" b="1" cap="all" dirty="0" smtClean="0">
                <a:solidFill>
                  <a:srgbClr val="990033"/>
                </a:solidFill>
              </a:rPr>
              <a:t>ТВОРЧЕ </a:t>
            </a:r>
            <a:r>
              <a:rPr lang="uk-UA" sz="4800" b="1" cap="all" dirty="0">
                <a:solidFill>
                  <a:srgbClr val="990033"/>
                </a:solidFill>
              </a:rPr>
              <a:t>ЗАВДАННЯ</a:t>
            </a:r>
            <a:endParaRPr lang="en-US" sz="4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73770" y="1970698"/>
            <a:ext cx="899409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" indent="0">
              <a:buNone/>
            </a:pPr>
            <a:r>
              <a:rPr lang="uk-UA" sz="3200" dirty="0"/>
              <a:t>1. </a:t>
            </a:r>
            <a:r>
              <a:rPr lang="uk-UA" sz="3200" dirty="0" smtClean="0"/>
              <a:t>Сплетіть браслет </a:t>
            </a:r>
            <a:r>
              <a:rPr lang="uk-UA" sz="3200" dirty="0" err="1" smtClean="0"/>
              <a:t>куміхімо</a:t>
            </a:r>
            <a:r>
              <a:rPr lang="uk-UA" sz="3200" dirty="0" smtClean="0"/>
              <a:t> за майстер-класом</a:t>
            </a:r>
            <a:endParaRPr lang="uk-UA" sz="3200" dirty="0"/>
          </a:p>
          <a:p>
            <a:r>
              <a:rPr lang="uk-UA" sz="3200" dirty="0" smtClean="0"/>
              <a:t>  </a:t>
            </a:r>
            <a:r>
              <a:rPr lang="uk-UA" sz="3200" dirty="0"/>
              <a:t>2. Подивіться відео </a:t>
            </a:r>
            <a:r>
              <a:rPr lang="uk-UA" sz="3200" dirty="0" smtClean="0"/>
              <a:t>майстер-клас </a:t>
            </a:r>
            <a:r>
              <a:rPr lang="en-US" sz="3200" dirty="0">
                <a:hlinkClick r:id="rId4"/>
              </a:rPr>
              <a:t>https://</a:t>
            </a:r>
            <a:r>
              <a:rPr lang="en-US" sz="3200" dirty="0" smtClean="0">
                <a:hlinkClick r:id="rId4"/>
              </a:rPr>
              <a:t>www.youtube.com/watch?v=CPBeUw0C1bs</a:t>
            </a:r>
            <a:endParaRPr lang="uk-UA" sz="3200" dirty="0" smtClean="0"/>
          </a:p>
          <a:p>
            <a:r>
              <a:rPr lang="uk-UA" sz="3200" dirty="0" smtClean="0"/>
              <a:t>  3.</a:t>
            </a:r>
            <a:r>
              <a:rPr lang="uk-UA" sz="3200" dirty="0" smtClean="0">
                <a:cs typeface="Times New Roman" panose="02020603050405020304" pitchFamily="18" charset="0"/>
              </a:rPr>
              <a:t>Відеозвіт </a:t>
            </a:r>
            <a:r>
              <a:rPr lang="uk-UA" sz="3200" dirty="0">
                <a:cs typeface="Times New Roman" panose="02020603050405020304" pitchFamily="18" charset="0"/>
              </a:rPr>
              <a:t>або </a:t>
            </a:r>
            <a:r>
              <a:rPr lang="uk-UA" sz="3200" dirty="0" err="1">
                <a:cs typeface="Times New Roman" panose="02020603050405020304" pitchFamily="18" charset="0"/>
              </a:rPr>
              <a:t>фотозвіт</a:t>
            </a:r>
            <a:r>
              <a:rPr lang="uk-UA" sz="3200" dirty="0">
                <a:cs typeface="Times New Roman" panose="02020603050405020304" pitchFamily="18" charset="0"/>
              </a:rPr>
              <a:t> виконання </a:t>
            </a:r>
            <a:r>
              <a:rPr lang="uk-UA" sz="3200" dirty="0" smtClean="0">
                <a:cs typeface="Times New Roman" panose="02020603050405020304" pitchFamily="18" charset="0"/>
              </a:rPr>
              <a:t>браслета </a:t>
            </a:r>
            <a:r>
              <a:rPr lang="uk-UA" sz="3200" dirty="0">
                <a:cs typeface="Times New Roman" panose="02020603050405020304" pitchFamily="18" charset="0"/>
              </a:rPr>
              <a:t>і </a:t>
            </a:r>
            <a:r>
              <a:rPr lang="uk-UA" sz="3200" dirty="0" smtClean="0">
                <a:cs typeface="Times New Roman" panose="02020603050405020304" pitchFamily="18" charset="0"/>
              </a:rPr>
              <a:t>   готового </a:t>
            </a:r>
            <a:r>
              <a:rPr lang="uk-UA" sz="3200" dirty="0">
                <a:cs typeface="Times New Roman" panose="02020603050405020304" pitchFamily="18" charset="0"/>
              </a:rPr>
              <a:t>результату </a:t>
            </a:r>
            <a:r>
              <a:rPr lang="uk-UA" sz="3200" dirty="0" err="1">
                <a:cs typeface="Times New Roman" panose="02020603050405020304" pitchFamily="18" charset="0"/>
              </a:rPr>
              <a:t>відправте</a:t>
            </a:r>
            <a:r>
              <a:rPr lang="uk-UA" sz="3200" dirty="0">
                <a:cs typeface="Times New Roman" panose="02020603050405020304" pitchFamily="18" charset="0"/>
              </a:rPr>
              <a:t>   на електронну адресу </a:t>
            </a:r>
            <a:r>
              <a:rPr lang="uk-UA" sz="3200" dirty="0" smtClean="0">
                <a:cs typeface="Times New Roman" panose="02020603050405020304" pitchFamily="18" charset="0"/>
              </a:rPr>
              <a:t> </a:t>
            </a:r>
            <a:r>
              <a:rPr lang="uk-UA" sz="3200" dirty="0">
                <a:cs typeface="Times New Roman" panose="02020603050405020304" pitchFamily="18" charset="0"/>
              </a:rPr>
              <a:t>Валентині </a:t>
            </a:r>
            <a:r>
              <a:rPr lang="uk-UA" sz="3200" dirty="0" smtClean="0">
                <a:cs typeface="Times New Roman" panose="02020603050405020304" pitchFamily="18" charset="0"/>
              </a:rPr>
              <a:t>Володимирівні</a:t>
            </a:r>
            <a:endParaRPr lang="uk-UA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63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-91441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8" t="6557" r="7741" b="7322"/>
          <a:stretch/>
        </p:blipFill>
        <p:spPr>
          <a:xfrm>
            <a:off x="1524000" y="1433824"/>
            <a:ext cx="4078505" cy="41522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42" t="9365" r="12808" b="12356"/>
          <a:stretch/>
        </p:blipFill>
        <p:spPr>
          <a:xfrm>
            <a:off x="6826624" y="1683427"/>
            <a:ext cx="3841376" cy="390267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98820" y="412635"/>
            <a:ext cx="112780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cap="all" dirty="0" smtClean="0">
                <a:solidFill>
                  <a:srgbClr val="990033"/>
                </a:solidFill>
              </a:rPr>
              <a:t>Схеми станків для </a:t>
            </a:r>
            <a:r>
              <a:rPr lang="uk-UA" sz="4800" b="1" cap="all" dirty="0" err="1" smtClean="0">
                <a:solidFill>
                  <a:srgbClr val="990033"/>
                </a:solidFill>
              </a:rPr>
              <a:t>куміхімо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61046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-91441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482" y="1504812"/>
            <a:ext cx="4242216" cy="411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97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озовый японский стиль стебер баннер плакат фон, векторный материал цветок  персика, акварель стиль границы, материал Фоновое изображение для  бесплатной загрузк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" r="17423" b="-82"/>
          <a:stretch/>
        </p:blipFill>
        <p:spPr bwMode="auto">
          <a:xfrm>
            <a:off x="-20320" y="-91441"/>
            <a:ext cx="12212320" cy="6949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67629"/>
            <a:ext cx="9144000" cy="1115122"/>
          </a:xfrm>
        </p:spPr>
        <p:txBody>
          <a:bodyPr>
            <a:normAutofit/>
          </a:bodyPr>
          <a:lstStyle/>
          <a:p>
            <a:r>
              <a:rPr lang="uk-UA" sz="4800" b="1" cap="all" dirty="0" err="1" smtClean="0">
                <a:solidFill>
                  <a:srgbClr val="990033"/>
                </a:solidFill>
              </a:rPr>
              <a:t>дЯкую</a:t>
            </a:r>
            <a:r>
              <a:rPr lang="uk-UA" sz="4800" b="1" cap="all" dirty="0" smtClean="0">
                <a:solidFill>
                  <a:srgbClr val="990033"/>
                </a:solidFill>
              </a:rPr>
              <a:t> за увагу!</a:t>
            </a:r>
            <a:endParaRPr lang="en-US" sz="4800" dirty="0"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10"/>
          <a:stretch/>
        </p:blipFill>
        <p:spPr>
          <a:xfrm>
            <a:off x="1291347" y="1382750"/>
            <a:ext cx="9696443" cy="4946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29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159</Words>
  <Application>Microsoft Office PowerPoint</Application>
  <PresentationFormat>Широкоэкранный</PresentationFormat>
  <Paragraphs>24</Paragraphs>
  <Slides>14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游ゴシック</vt:lpstr>
      <vt:lpstr>Arial</vt:lpstr>
      <vt:lpstr>Calibri</vt:lpstr>
      <vt:lpstr>Calibri Light</vt:lpstr>
      <vt:lpstr>Times New Roman</vt:lpstr>
      <vt:lpstr>Wingdings</vt:lpstr>
      <vt:lpstr>Тема Office</vt:lpstr>
      <vt:lpstr>ЯПОНСЬКЕ МИСТЕЦТВО КУМІХІМО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ІНСТРУМЕНТИ ТА МАТЕРІАЛИ</vt:lpstr>
      <vt:lpstr>Презентация PowerPoint</vt:lpstr>
      <vt:lpstr>ТВОРЧЕ ЗАВДАННЯ</vt:lpstr>
      <vt:lpstr>Презентация PowerPoint</vt:lpstr>
      <vt:lpstr>Презентация PowerPoint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ЯПОНСЬКЕ МИСТЕЦТВО КУМІХІМО</dc:title>
  <dc:creator>Валентина</dc:creator>
  <cp:lastModifiedBy>Валентина</cp:lastModifiedBy>
  <cp:revision>25</cp:revision>
  <dcterms:created xsi:type="dcterms:W3CDTF">2021-11-16T21:34:24Z</dcterms:created>
  <dcterms:modified xsi:type="dcterms:W3CDTF">2021-12-05T19:04:55Z</dcterms:modified>
  <cp:contentStatus/>
</cp:coreProperties>
</file>