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0081650-721B-4204-8793-940D4773FB26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AABD04B-AFA7-494A-B821-1BCD9818C6C1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476672"/>
            <a:ext cx="7543800" cy="1944216"/>
          </a:xfrm>
        </p:spPr>
        <p:txBody>
          <a:bodyPr/>
          <a:lstStyle/>
          <a:p>
            <a:r>
              <a:rPr lang="uk-UA" sz="6000" dirty="0" smtClean="0">
                <a:solidFill>
                  <a:srgbClr val="002060"/>
                </a:solidFill>
              </a:rPr>
              <a:t>ПРОБЛЕМА </a:t>
            </a:r>
            <a:br>
              <a:rPr lang="uk-UA" sz="6000" dirty="0" smtClean="0">
                <a:solidFill>
                  <a:srgbClr val="002060"/>
                </a:solidFill>
              </a:rPr>
            </a:br>
            <a:r>
              <a:rPr lang="uk-UA" sz="6000" dirty="0" smtClean="0">
                <a:solidFill>
                  <a:srgbClr val="002060"/>
                </a:solidFill>
              </a:rPr>
              <a:t>СМІТТЯ</a:t>
            </a:r>
            <a:endParaRPr lang="ru-RU" sz="60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29000"/>
            <a:ext cx="4032448" cy="3000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ssvoboda.at.ua/_nw/4/210946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564904"/>
            <a:ext cx="469582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93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196480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М</a:t>
            </a:r>
            <a:r>
              <a:rPr lang="ru-RU" sz="4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, люди, у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процесі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життєдіяльності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створюємо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сміття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, з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яким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не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знаємо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,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що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робити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і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куди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подіти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.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48" y="2564904"/>
            <a:ext cx="43429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380225" cy="328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639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3528392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Кожного року в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містах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і селищах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міського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типу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України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накопичується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біля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1 млрд. тонн </a:t>
            </a:r>
            <a:r>
              <a:rPr lang="ru-RU" sz="4400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твердих</a:t>
            </a:r>
            <a:r>
              <a:rPr lang="ru-RU" sz="4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промислових</a:t>
            </a:r>
            <a:r>
              <a:rPr lang="ru-RU" sz="4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відходів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, з </a:t>
            </a:r>
            <a:r>
              <a:rPr lang="ru-RU" sz="4400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яких</a:t>
            </a:r>
            <a:r>
              <a:rPr lang="ru-RU" sz="4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приблизно</a:t>
            </a:r>
            <a:r>
              <a:rPr lang="ru-RU" sz="4400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10 %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знаходять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використання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як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вторинні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ресурси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61048"/>
            <a:ext cx="3962574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85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004048" y="404664"/>
            <a:ext cx="3816424" cy="5976664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rgbClr val="002060"/>
                </a:solidFill>
                <a:latin typeface="Times New Roman"/>
                <a:ea typeface="Calibri"/>
              </a:rPr>
              <a:t>Більшість</a:t>
            </a:r>
            <a:r>
              <a:rPr lang="ru-RU" sz="3200" dirty="0" smtClean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відходів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потрапляє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на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звалища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терикони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які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зараз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займають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площу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160 000 га, а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загальний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об'єм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їх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складає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Times New Roman"/>
                <a:ea typeface="Calibri"/>
              </a:rPr>
              <a:t>понад</a:t>
            </a:r>
            <a:r>
              <a:rPr lang="ru-RU" sz="3200" dirty="0">
                <a:solidFill>
                  <a:srgbClr val="002060"/>
                </a:solidFill>
                <a:latin typeface="Times New Roman"/>
                <a:ea typeface="Calibri"/>
              </a:rPr>
              <a:t> 25 млрд. тонн.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0" r="9460"/>
          <a:stretch>
            <a:fillRect/>
          </a:stretch>
        </p:blipFill>
        <p:spPr bwMode="auto">
          <a:xfrm>
            <a:off x="467544" y="620688"/>
            <a:ext cx="4540807" cy="491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71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780656"/>
          </a:xfrm>
        </p:spPr>
        <p:txBody>
          <a:bodyPr>
            <a:normAutofit fontScale="90000"/>
          </a:bodyPr>
          <a:lstStyle/>
          <a:p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Типовий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розподіл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вмісту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відра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для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сміття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у великих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містах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України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такий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: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папір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41 %;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органіка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21 %;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скло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12 %;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залізо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10 %;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пластмаси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5 %; дерево – 5%;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ґума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і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шкіра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3 %; текстиль – 2 %;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</a:rPr>
              <a:t>алюміній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 – 1%.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22895"/>
            <a:ext cx="326516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http://www.bershad.ua/upload/img/a/290/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71942"/>
            <a:ext cx="2664296" cy="242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41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19256" cy="2124472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Усе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це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змушує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нас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змінити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наше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ставлення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до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відходів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. Так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далі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тривати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 не </a:t>
            </a:r>
            <a:r>
              <a:rPr lang="ru-RU" sz="4400" dirty="0" err="1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може</a:t>
            </a:r>
            <a:r>
              <a:rPr lang="ru-RU" sz="4400" dirty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solidFill>
                <a:srgbClr val="00206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10563"/>
            <a:ext cx="3970338" cy="264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954907"/>
            <a:ext cx="4063430" cy="2657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9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5800" y="548680"/>
            <a:ext cx="7924800" cy="1512168"/>
          </a:xfrm>
        </p:spPr>
        <p:txBody>
          <a:bodyPr/>
          <a:lstStyle/>
          <a:p>
            <a:pPr algn="ctr"/>
            <a:r>
              <a:rPr lang="uk-UA" sz="5400" dirty="0" smtClean="0">
                <a:solidFill>
                  <a:srgbClr val="FF0000"/>
                </a:solidFill>
              </a:rPr>
              <a:t>НОВЕ ЖИТТЯ</a:t>
            </a:r>
            <a:br>
              <a:rPr lang="uk-UA" sz="5400" dirty="0" smtClean="0">
                <a:solidFill>
                  <a:srgbClr val="FF0000"/>
                </a:solidFill>
              </a:rPr>
            </a:br>
            <a:r>
              <a:rPr lang="uk-UA" sz="5400" dirty="0" smtClean="0">
                <a:solidFill>
                  <a:srgbClr val="FF0000"/>
                </a:solidFill>
              </a:rPr>
              <a:t> СТАРИХ РЕЧЕЙ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85800" y="2348880"/>
            <a:ext cx="7924800" cy="3960440"/>
          </a:xfrm>
        </p:spPr>
        <p:txBody>
          <a:bodyPr>
            <a:noAutofit/>
          </a:bodyPr>
          <a:lstStyle/>
          <a:p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Можливо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, </a:t>
            </a:r>
            <a:r>
              <a:rPr lang="uk-UA" sz="4400" dirty="0">
                <a:solidFill>
                  <a:srgbClr val="002060"/>
                </a:solidFill>
                <a:latin typeface="Times New Roman"/>
                <a:ea typeface="Calibri"/>
              </a:rPr>
              <a:t>т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и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станеш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першим серед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мешканців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вашого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дому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чи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uk-UA" sz="4400" dirty="0" smtClean="0">
                <a:solidFill>
                  <a:srgbClr val="002060"/>
                </a:solidFill>
                <a:latin typeface="Times New Roman"/>
                <a:ea typeface="Calibri"/>
              </a:rPr>
              <a:t>міста</a:t>
            </a:r>
            <a:r>
              <a:rPr lang="ru-RU" sz="4400" dirty="0" smtClean="0">
                <a:solidFill>
                  <a:srgbClr val="002060"/>
                </a:solidFill>
                <a:latin typeface="Times New Roman"/>
                <a:ea typeface="Calibri"/>
              </a:rPr>
              <a:t>,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хто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не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створюватиме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ніякого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сміття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.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Розумне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використання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ресурсів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має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стати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повсякденною</a:t>
            </a:r>
            <a:r>
              <a:rPr lang="ru-RU" sz="4400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4400" dirty="0" err="1">
                <a:solidFill>
                  <a:srgbClr val="002060"/>
                </a:solidFill>
                <a:latin typeface="Times New Roman"/>
                <a:ea typeface="Calibri"/>
              </a:rPr>
              <a:t>звичкою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21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i="1" kern="1800" dirty="0" err="1">
                <a:solidFill>
                  <a:srgbClr val="FF0000"/>
                </a:solidFill>
                <a:latin typeface="Times New Roman"/>
                <a:ea typeface="Times New Roman"/>
              </a:rPr>
              <a:t>Апсайклінг</a:t>
            </a:r>
            <a:r>
              <a:rPr lang="uk-UA" sz="4800" kern="18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uk-UA" sz="4800" kern="1800" dirty="0">
                <a:solidFill>
                  <a:srgbClr val="002060"/>
                </a:solidFill>
                <a:latin typeface="Times New Roman"/>
                <a:ea typeface="Times New Roman"/>
              </a:rPr>
              <a:t>– це перетворення відходів (сміття) в предмети мистецтва, модні речі, предмети побуту та багато іншого. </a:t>
            </a:r>
            <a:endParaRPr lang="en-US" sz="4800" kern="1800" dirty="0" smtClean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endParaRPr lang="en-US" sz="4800" kern="1800" dirty="0" smtClean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r>
              <a:rPr lang="uk-UA" sz="4800" kern="1800" dirty="0">
                <a:solidFill>
                  <a:srgbClr val="002060"/>
                </a:solidFill>
                <a:latin typeface="Times New Roman"/>
                <a:ea typeface="Times New Roman"/>
              </a:rPr>
              <a:t>У перекладі з англійської термін «</a:t>
            </a:r>
            <a:r>
              <a:rPr lang="uk-UA" sz="4800" kern="1800" dirty="0" err="1">
                <a:solidFill>
                  <a:srgbClr val="002060"/>
                </a:solidFill>
                <a:latin typeface="Times New Roman"/>
                <a:ea typeface="Times New Roman"/>
              </a:rPr>
              <a:t>upcycling</a:t>
            </a:r>
            <a:r>
              <a:rPr lang="uk-UA" sz="4800" kern="1800" dirty="0">
                <a:solidFill>
                  <a:srgbClr val="002060"/>
                </a:solidFill>
                <a:latin typeface="Times New Roman"/>
                <a:ea typeface="Times New Roman"/>
              </a:rPr>
              <a:t>» означає переробку, вторинне використання чогось. </a:t>
            </a:r>
            <a:endParaRPr lang="ru-RU" sz="4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76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Вироби зі старих дисків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7786"/>
            <a:ext cx="4059238" cy="304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069" y="1905000"/>
            <a:ext cx="28575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61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2060"/>
                </a:solidFill>
              </a:rPr>
              <a:t>Колажі з глянцевих журналів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5465"/>
            <a:ext cx="8280919" cy="6218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860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5467"/>
            <a:ext cx="8424935" cy="6319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903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1355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906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80920" cy="6278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934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err="1" smtClean="0">
                <a:solidFill>
                  <a:srgbClr val="002060"/>
                </a:solidFill>
                <a:latin typeface="Times New Roman"/>
                <a:ea typeface="Times New Roman"/>
              </a:rPr>
              <a:t>Немає</a:t>
            </a:r>
            <a:r>
              <a:rPr lang="ru-RU" sz="40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якоїсь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загальної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формули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, яка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допоможе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створити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оригінальну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річ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з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непотрібних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/>
                <a:ea typeface="Times New Roman"/>
              </a:rPr>
              <a:t>предметів</a:t>
            </a:r>
            <a:r>
              <a:rPr lang="ru-RU" sz="4000" dirty="0">
                <a:solidFill>
                  <a:srgbClr val="002060"/>
                </a:solidFill>
                <a:latin typeface="Times New Roman"/>
                <a:ea typeface="Times New Roman"/>
              </a:rPr>
              <a:t>. </a:t>
            </a:r>
            <a:endParaRPr lang="ru-RU" sz="4000" dirty="0" smtClean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endParaRPr lang="uk-UA" sz="4000" dirty="0">
              <a:solidFill>
                <a:srgbClr val="002060"/>
              </a:solidFill>
              <a:latin typeface="Times New Roman"/>
            </a:endParaRPr>
          </a:p>
          <a:p>
            <a:pPr algn="ctr"/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Головне –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вміти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помічати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прекрасне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в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кожній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дрібниці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,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надихатися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усіма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оточуючими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нас предметами і не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забувати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про те,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що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друг</a:t>
            </a:r>
            <a:r>
              <a:rPr lang="uk-UA" sz="4000" dirty="0">
                <a:solidFill>
                  <a:srgbClr val="FFFF00"/>
                </a:solidFill>
                <a:latin typeface="Times New Roman"/>
                <a:ea typeface="Times New Roman"/>
              </a:rPr>
              <a:t>е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життя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старої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речі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– </a:t>
            </a:r>
            <a:r>
              <a:rPr lang="ru-RU" sz="4000" dirty="0" err="1">
                <a:solidFill>
                  <a:srgbClr val="FFFF00"/>
                </a:solidFill>
                <a:latin typeface="Times New Roman"/>
                <a:ea typeface="Times New Roman"/>
              </a:rPr>
              <a:t>це</a:t>
            </a:r>
            <a:r>
              <a:rPr lang="ru-RU" sz="4000" dirty="0">
                <a:solidFill>
                  <a:srgbClr val="FFFF00"/>
                </a:solidFill>
                <a:latin typeface="Times New Roman"/>
                <a:ea typeface="Times New Roman"/>
              </a:rPr>
              <a:t> легко і просто!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94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253</TotalTime>
  <Words>262</Words>
  <Application>Microsoft Office PowerPoint</Application>
  <PresentationFormat>Экран (4:3)</PresentationFormat>
  <Paragraphs>16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Бумажная</vt:lpstr>
      <vt:lpstr>ПРОБЛЕМА  СМІТТЯ</vt:lpstr>
      <vt:lpstr>Ми, люди, у процесі життєдіяльності створюємо сміття, з яким не знаємо, що робити і куди подіти. </vt:lpstr>
      <vt:lpstr>Кожного року в містах і селищах міського типу України накопичується біля 1 млрд. тонн твердих промислових відходів, з яких приблизно 10 % знаходять використання як вторинні ресурси</vt:lpstr>
      <vt:lpstr>Презентация PowerPoint</vt:lpstr>
      <vt:lpstr>Типовий розподіл вмісту відра для сміття у великих містах України такий: папір – 41 %; органіка – 21 %; скло – 12 %; залізо – 10 %; пластмаси – 5 %; дерево – 5%; ґума і шкіра – 3 %; текстиль – 2 %; алюміній – 1%.</vt:lpstr>
      <vt:lpstr>Усе це змушує нас змінити наше ставлення до відходів. Так далі тривати не може.</vt:lpstr>
      <vt:lpstr>НОВЕ ЖИТТЯ  СТАРИХ РЕЧЕЙ</vt:lpstr>
      <vt:lpstr>Презентация PowerPoint</vt:lpstr>
      <vt:lpstr>Вироби зі старих дисків</vt:lpstr>
      <vt:lpstr>Колажі з глянцевих журналів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ПРОБЛЕМА  СМІТТЯ</dc:title>
  <dc:creator>ххххх</dc:creator>
  <cp:lastModifiedBy>ххххх</cp:lastModifiedBy>
  <cp:revision>8</cp:revision>
  <dcterms:created xsi:type="dcterms:W3CDTF">2017-01-16T18:34:01Z</dcterms:created>
  <dcterms:modified xsi:type="dcterms:W3CDTF">2022-01-23T08:14:40Z</dcterms:modified>
</cp:coreProperties>
</file>