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9D180-F948-4057-929F-DED59481BD24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EAA5-4BF9-480E-BBD7-BCED70C864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9D180-F948-4057-929F-DED59481BD24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EAA5-4BF9-480E-BBD7-BCED70C864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9D180-F948-4057-929F-DED59481BD24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EAA5-4BF9-480E-BBD7-BCED70C864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9D180-F948-4057-929F-DED59481BD24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EAA5-4BF9-480E-BBD7-BCED70C864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9D180-F948-4057-929F-DED59481BD24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EAA5-4BF9-480E-BBD7-BCED70C864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9D180-F948-4057-929F-DED59481BD24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EAA5-4BF9-480E-BBD7-BCED70C864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9D180-F948-4057-929F-DED59481BD24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EAA5-4BF9-480E-BBD7-BCED70C864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9D180-F948-4057-929F-DED59481BD24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EAA5-4BF9-480E-BBD7-BCED70C864A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9D180-F948-4057-929F-DED59481BD24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422EAA5-4BF9-480E-BBD7-BCED70C864A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9D180-F948-4057-929F-DED59481BD24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EAA5-4BF9-480E-BBD7-BCED70C864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9D180-F948-4057-929F-DED59481BD24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EAA5-4BF9-480E-BBD7-BCED70C864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9422EAA5-4BF9-480E-BBD7-BCED70C864A5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3AA9D180-F948-4057-929F-DED59481BD24}" type="datetimeFigureOut">
              <a:rPr lang="ru-RU" smtClean="0"/>
              <a:t>05.03.2023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7543800" cy="2942183"/>
          </a:xfrm>
          <a:solidFill>
            <a:schemeClr val="accent3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pPr algn="ctr"/>
            <a:r>
              <a:rPr lang="uk-UA" dirty="0" smtClean="0"/>
              <a:t>Долото та стамеска. Види, прийоми роботи.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980728"/>
            <a:ext cx="3816424" cy="43204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r>
              <a:rPr lang="uk-UA" dirty="0" smtClean="0"/>
              <a:t>Трудове навчання                     7 клас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726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354162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uk-UA" dirty="0" smtClean="0"/>
              <a:t>Виготовлення елементів шипового з’єднання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72816"/>
            <a:ext cx="7620000" cy="2116832"/>
          </a:xfrm>
        </p:spPr>
        <p:txBody>
          <a:bodyPr/>
          <a:lstStyle/>
          <a:p>
            <a:r>
              <a:rPr lang="ru-RU" dirty="0"/>
              <a:t>При </a:t>
            </a:r>
            <a:r>
              <a:rPr lang="ru-RU" dirty="0" err="1"/>
              <a:t>виготовленні</a:t>
            </a:r>
            <a:r>
              <a:rPr lang="ru-RU" dirty="0"/>
              <a:t> </a:t>
            </a:r>
            <a:r>
              <a:rPr lang="ru-RU" dirty="0" err="1"/>
              <a:t>виробів</a:t>
            </a:r>
            <a:r>
              <a:rPr lang="ru-RU" dirty="0"/>
              <a:t> з </a:t>
            </a:r>
            <a:r>
              <a:rPr lang="ru-RU" dirty="0" err="1"/>
              <a:t>деревини</a:t>
            </a:r>
            <a:r>
              <a:rPr lang="ru-RU" dirty="0"/>
              <a:t> часто </a:t>
            </a:r>
            <a:r>
              <a:rPr lang="ru-RU" dirty="0" err="1"/>
              <a:t>виникає</a:t>
            </a:r>
            <a:r>
              <a:rPr lang="ru-RU" dirty="0"/>
              <a:t> </a:t>
            </a:r>
            <a:r>
              <a:rPr lang="ru-RU" dirty="0" err="1"/>
              <a:t>необхідність</a:t>
            </a:r>
            <a:r>
              <a:rPr lang="ru-RU" dirty="0"/>
              <a:t> </a:t>
            </a:r>
            <a:r>
              <a:rPr lang="ru-RU" dirty="0" err="1"/>
              <a:t>утворення</a:t>
            </a:r>
            <a:r>
              <a:rPr lang="ru-RU" dirty="0"/>
              <a:t> </a:t>
            </a:r>
            <a:r>
              <a:rPr lang="ru-RU" dirty="0" err="1"/>
              <a:t>елементів</a:t>
            </a:r>
            <a:r>
              <a:rPr lang="ru-RU" dirty="0"/>
              <a:t> </a:t>
            </a:r>
            <a:r>
              <a:rPr lang="ru-RU" dirty="0" err="1"/>
              <a:t>шипових</a:t>
            </a:r>
            <a:r>
              <a:rPr lang="ru-RU" dirty="0"/>
              <a:t> </a:t>
            </a:r>
            <a:r>
              <a:rPr lang="ru-RU" dirty="0" err="1"/>
              <a:t>з’єднань</a:t>
            </a:r>
            <a:r>
              <a:rPr lang="ru-RU" dirty="0"/>
              <a:t> - </a:t>
            </a:r>
            <a:r>
              <a:rPr lang="ru-RU" dirty="0" err="1"/>
              <a:t>гнізд</a:t>
            </a:r>
            <a:r>
              <a:rPr lang="ru-RU" dirty="0"/>
              <a:t>, </a:t>
            </a:r>
            <a:r>
              <a:rPr lang="ru-RU" dirty="0" err="1"/>
              <a:t>отворів</a:t>
            </a:r>
            <a:r>
              <a:rPr lang="ru-RU" dirty="0"/>
              <a:t>, </a:t>
            </a:r>
            <a:r>
              <a:rPr lang="ru-RU" dirty="0" err="1"/>
              <a:t>обробки</a:t>
            </a:r>
            <a:r>
              <a:rPr lang="ru-RU" dirty="0"/>
              <a:t> </a:t>
            </a:r>
            <a:r>
              <a:rPr lang="ru-RU" dirty="0" err="1"/>
              <a:t>торців</a:t>
            </a:r>
            <a:r>
              <a:rPr lang="ru-RU" dirty="0"/>
              <a:t>, </a:t>
            </a:r>
            <a:r>
              <a:rPr lang="ru-RU" dirty="0" err="1"/>
              <a:t>підрізування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. Для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використовують</a:t>
            </a:r>
            <a:r>
              <a:rPr lang="ru-RU" dirty="0"/>
              <a:t> долота і стамески (мал. 108). </a:t>
            </a:r>
            <a:r>
              <a:rPr lang="ru-RU" dirty="0" err="1"/>
              <a:t>Довбання</a:t>
            </a:r>
            <a:r>
              <a:rPr lang="ru-RU" dirty="0"/>
              <a:t> </a:t>
            </a:r>
            <a:r>
              <a:rPr lang="ru-RU" dirty="0" err="1"/>
              <a:t>деревини</a:t>
            </a:r>
            <a:r>
              <a:rPr lang="ru-RU" dirty="0"/>
              <a:t> </a:t>
            </a:r>
            <a:r>
              <a:rPr lang="ru-RU" dirty="0" err="1"/>
              <a:t>виконують</a:t>
            </a:r>
            <a:r>
              <a:rPr lang="ru-RU" dirty="0"/>
              <a:t> долотами, а </a:t>
            </a:r>
            <a:r>
              <a:rPr lang="ru-RU" dirty="0" err="1"/>
              <a:t>різання</a:t>
            </a:r>
            <a:r>
              <a:rPr lang="ru-RU" dirty="0"/>
              <a:t> - стамесками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717032"/>
            <a:ext cx="4680520" cy="288032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58055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22111" y="116632"/>
            <a:ext cx="2939480" cy="864096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uk-UA" sz="3200" b="1" dirty="0" smtClean="0"/>
              <a:t>Долото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60358"/>
            <a:ext cx="5400600" cy="3024336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Долото </a:t>
            </a:r>
            <a:r>
              <a:rPr lang="ru-RU" dirty="0" smtClean="0"/>
              <a:t>-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ручний</a:t>
            </a:r>
            <a:r>
              <a:rPr lang="ru-RU" dirty="0"/>
              <a:t> </a:t>
            </a:r>
            <a:r>
              <a:rPr lang="ru-RU" dirty="0" err="1"/>
              <a:t>інструмент</a:t>
            </a:r>
            <a:r>
              <a:rPr lang="ru-RU" dirty="0"/>
              <a:t> для </a:t>
            </a:r>
            <a:r>
              <a:rPr lang="ru-RU" dirty="0" err="1"/>
              <a:t>видовбування</a:t>
            </a:r>
            <a:r>
              <a:rPr lang="ru-RU" dirty="0"/>
              <a:t> </a:t>
            </a:r>
            <a:r>
              <a:rPr lang="ru-RU" dirty="0" err="1"/>
              <a:t>отворів</a:t>
            </a:r>
            <a:r>
              <a:rPr lang="ru-RU" dirty="0"/>
              <a:t>, </a:t>
            </a:r>
            <a:r>
              <a:rPr lang="ru-RU" dirty="0" err="1"/>
              <a:t>гнізд</a:t>
            </a:r>
            <a:r>
              <a:rPr lang="ru-RU" dirty="0"/>
              <a:t>, </a:t>
            </a:r>
            <a:r>
              <a:rPr lang="ru-RU" dirty="0" err="1"/>
              <a:t>пазів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. Основною </a:t>
            </a:r>
            <a:r>
              <a:rPr lang="ru-RU" dirty="0" err="1"/>
              <a:t>частиною</a:t>
            </a:r>
            <a:r>
              <a:rPr lang="ru-RU" dirty="0"/>
              <a:t> долота є стержень, на </a:t>
            </a:r>
            <a:r>
              <a:rPr lang="ru-RU" dirty="0" err="1"/>
              <a:t>кінці</a:t>
            </a:r>
            <a:r>
              <a:rPr lang="ru-RU" dirty="0"/>
              <a:t>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знаходиться</a:t>
            </a:r>
            <a:r>
              <a:rPr lang="ru-RU" dirty="0"/>
              <a:t> </a:t>
            </a:r>
            <a:r>
              <a:rPr lang="ru-RU" dirty="0" err="1"/>
              <a:t>лезо</a:t>
            </a:r>
            <a:r>
              <a:rPr lang="ru-RU" dirty="0"/>
              <a:t>. Кут </a:t>
            </a:r>
            <a:r>
              <a:rPr lang="ru-RU" dirty="0" err="1"/>
              <a:t>загострення</a:t>
            </a:r>
            <a:r>
              <a:rPr lang="ru-RU" dirty="0"/>
              <a:t> становить 25...35°. На </a:t>
            </a:r>
            <a:r>
              <a:rPr lang="ru-RU" dirty="0" err="1"/>
              <a:t>ручці</a:t>
            </a:r>
            <a:r>
              <a:rPr lang="ru-RU" dirty="0"/>
              <a:t> з </a:t>
            </a:r>
            <a:r>
              <a:rPr lang="ru-RU" dirty="0" err="1"/>
              <a:t>обох</a:t>
            </a:r>
            <a:r>
              <a:rPr lang="ru-RU" dirty="0"/>
              <a:t> </a:t>
            </a:r>
            <a:r>
              <a:rPr lang="ru-RU" dirty="0" err="1"/>
              <a:t>боків</a:t>
            </a:r>
            <a:r>
              <a:rPr lang="ru-RU" dirty="0"/>
              <a:t> є </a:t>
            </a:r>
            <a:r>
              <a:rPr lang="ru-RU" dirty="0" err="1"/>
              <a:t>сталеві</a:t>
            </a:r>
            <a:r>
              <a:rPr lang="ru-RU" dirty="0"/>
              <a:t> </a:t>
            </a:r>
            <a:r>
              <a:rPr lang="ru-RU" dirty="0" err="1"/>
              <a:t>кільця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запобігають</a:t>
            </a:r>
            <a:r>
              <a:rPr lang="ru-RU" dirty="0"/>
              <a:t> </a:t>
            </a:r>
            <a:r>
              <a:rPr lang="ru-RU" dirty="0" err="1"/>
              <a:t>розколюванню</a:t>
            </a:r>
            <a:r>
              <a:rPr lang="ru-RU" dirty="0"/>
              <a:t> ручки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ударів</a:t>
            </a:r>
            <a:r>
              <a:rPr lang="ru-RU" dirty="0"/>
              <a:t> </a:t>
            </a:r>
            <a:r>
              <a:rPr lang="ru-RU" dirty="0" err="1"/>
              <a:t>дерев’яним</a:t>
            </a:r>
            <a:r>
              <a:rPr lang="ru-RU" dirty="0"/>
              <a:t> молотком (</a:t>
            </a:r>
            <a:r>
              <a:rPr lang="ru-RU" dirty="0" err="1"/>
              <a:t>киянкою</a:t>
            </a:r>
            <a:r>
              <a:rPr lang="ru-RU" dirty="0"/>
              <a:t>).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05064"/>
            <a:ext cx="37433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 descr="Чем отличается долото от стамески – интернет-магазин ВсеИнструменты.р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411" y="4005064"/>
            <a:ext cx="390374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807766"/>
            <a:ext cx="2376264" cy="2981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188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97" y="76089"/>
            <a:ext cx="3898776" cy="778098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uk-UA" sz="2800" b="1" dirty="0" smtClean="0"/>
              <a:t>Стамеска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8210" y="1052737"/>
            <a:ext cx="4741862" cy="288032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Стамеска </a:t>
            </a:r>
            <a:r>
              <a:rPr lang="ru-RU" dirty="0" smtClean="0"/>
              <a:t>- </a:t>
            </a:r>
            <a:r>
              <a:rPr lang="ru-RU" dirty="0" err="1"/>
              <a:t>ручний</a:t>
            </a:r>
            <a:r>
              <a:rPr lang="ru-RU" dirty="0"/>
              <a:t> </a:t>
            </a:r>
            <a:r>
              <a:rPr lang="ru-RU" dirty="0" err="1"/>
              <a:t>інструмент</a:t>
            </a:r>
            <a:r>
              <a:rPr lang="ru-RU" dirty="0"/>
              <a:t> для </a:t>
            </a:r>
            <a:r>
              <a:rPr lang="ru-RU" dirty="0" err="1"/>
              <a:t>зрізування</a:t>
            </a:r>
            <a:r>
              <a:rPr lang="ru-RU" dirty="0"/>
              <a:t> </a:t>
            </a:r>
            <a:r>
              <a:rPr lang="ru-RU" dirty="0" err="1"/>
              <a:t>деревини</a:t>
            </a:r>
            <a:r>
              <a:rPr lang="ru-RU" dirty="0"/>
              <a:t> </a:t>
            </a:r>
            <a:r>
              <a:rPr lang="ru-RU" dirty="0" err="1"/>
              <a:t>невеликої</a:t>
            </a:r>
            <a:r>
              <a:rPr lang="ru-RU" dirty="0"/>
              <a:t> </a:t>
            </a:r>
            <a:r>
              <a:rPr lang="ru-RU" dirty="0" err="1"/>
              <a:t>товщини</a:t>
            </a:r>
            <a:r>
              <a:rPr lang="ru-RU" dirty="0"/>
              <a:t>. Стамеска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менший</a:t>
            </a:r>
            <a:r>
              <a:rPr lang="ru-RU" dirty="0"/>
              <a:t> кут </a:t>
            </a:r>
            <a:r>
              <a:rPr lang="ru-RU" dirty="0" err="1"/>
              <a:t>загострення</a:t>
            </a:r>
            <a:r>
              <a:rPr lang="ru-RU" dirty="0"/>
              <a:t>, </a:t>
            </a:r>
            <a:r>
              <a:rPr lang="ru-RU" dirty="0" err="1"/>
              <a:t>ніж</a:t>
            </a:r>
            <a:r>
              <a:rPr lang="ru-RU" dirty="0"/>
              <a:t> долото, - 20...</a:t>
            </a:r>
            <a:r>
              <a:rPr lang="ru-RU" dirty="0" smtClean="0"/>
              <a:t>25 </a:t>
            </a:r>
            <a:r>
              <a:rPr lang="ru-RU" dirty="0" err="1" smtClean="0"/>
              <a:t>градусів</a:t>
            </a:r>
            <a:r>
              <a:rPr lang="ru-RU" dirty="0" smtClean="0"/>
              <a:t>. </a:t>
            </a:r>
            <a:r>
              <a:rPr lang="ru-RU" dirty="0" err="1"/>
              <a:t>Працюють</a:t>
            </a:r>
            <a:r>
              <a:rPr lang="ru-RU" dirty="0"/>
              <a:t> стамесками </a:t>
            </a:r>
            <a:r>
              <a:rPr lang="ru-RU" dirty="0" err="1"/>
              <a:t>лише</a:t>
            </a:r>
            <a:r>
              <a:rPr lang="ru-RU" dirty="0"/>
              <a:t> руками. За формою </a:t>
            </a:r>
            <a:r>
              <a:rPr lang="ru-RU" dirty="0" err="1"/>
              <a:t>різальної</a:t>
            </a:r>
            <a:r>
              <a:rPr lang="ru-RU" dirty="0"/>
              <a:t> </a:t>
            </a:r>
            <a:r>
              <a:rPr lang="ru-RU" dirty="0" err="1"/>
              <a:t>частини</a:t>
            </a:r>
            <a:r>
              <a:rPr lang="ru-RU" dirty="0"/>
              <a:t> стамески </a:t>
            </a:r>
            <a:r>
              <a:rPr lang="ru-RU" dirty="0" err="1"/>
              <a:t>бувають</a:t>
            </a:r>
            <a:r>
              <a:rPr lang="ru-RU" dirty="0"/>
              <a:t> </a:t>
            </a:r>
            <a:r>
              <a:rPr lang="ru-RU" dirty="0" err="1"/>
              <a:t>прямими</a:t>
            </a:r>
            <a:r>
              <a:rPr lang="ru-RU" dirty="0"/>
              <a:t> та </a:t>
            </a:r>
            <a:r>
              <a:rPr lang="ru-RU" dirty="0" err="1"/>
              <a:t>напівкруглими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77072"/>
            <a:ext cx="3168352" cy="2428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Стамеска полукруглая 30 мм от производителя STRYI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3" t="29035" r="14649" b="29311"/>
          <a:stretch/>
        </p:blipFill>
        <p:spPr bwMode="auto">
          <a:xfrm>
            <a:off x="4499992" y="4861569"/>
            <a:ext cx="3008180" cy="1644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Стамеска 8 мм пластиковая рукоятка UT-6008 Intertool - купить выгодно в  интернет-магазине Electronof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Стамеска 8 мм пластиковая рукоятка UT-6008 Intertool - купить выгодно в  интернет-магазине Electronoff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C:\Users\LordAlex\Desktop\stameska-8mm-plastikovaya-rukoyatka-ut-6008-intertool-1.jpg.web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96752"/>
            <a:ext cx="3195633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351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uk-UA" dirty="0" smtClean="0"/>
              <a:t>Стамеска </a:t>
            </a:r>
            <a:r>
              <a:rPr lang="uk-UA" dirty="0" smtClean="0"/>
              <a:t>напівкругла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1756792"/>
          </a:xfrm>
        </p:spPr>
        <p:txBody>
          <a:bodyPr/>
          <a:lstStyle/>
          <a:p>
            <a:r>
              <a:rPr lang="ru-RU" dirty="0" err="1"/>
              <a:t>Напівкруглі</a:t>
            </a:r>
            <a:r>
              <a:rPr lang="ru-RU" dirty="0"/>
              <a:t> стамески </a:t>
            </a:r>
            <a:r>
              <a:rPr lang="ru-RU" dirty="0" err="1"/>
              <a:t>використовують</a:t>
            </a:r>
            <a:r>
              <a:rPr lang="ru-RU" dirty="0"/>
              <a:t> для </a:t>
            </a:r>
            <a:r>
              <a:rPr lang="ru-RU" dirty="0" err="1"/>
              <a:t>вирізування</a:t>
            </a:r>
            <a:r>
              <a:rPr lang="ru-RU" dirty="0"/>
              <a:t> та </a:t>
            </a:r>
            <a:r>
              <a:rPr lang="ru-RU" dirty="0" err="1"/>
              <a:t>зачищання</a:t>
            </a:r>
            <a:r>
              <a:rPr lang="ru-RU" dirty="0"/>
              <a:t> </a:t>
            </a:r>
            <a:r>
              <a:rPr lang="ru-RU" dirty="0" err="1"/>
              <a:t>гнізд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криволінійними</a:t>
            </a:r>
            <a:r>
              <a:rPr lang="ru-RU" dirty="0"/>
              <a:t> контурами та </a:t>
            </a:r>
            <a:r>
              <a:rPr lang="ru-RU" dirty="0" err="1"/>
              <a:t>обробки</a:t>
            </a:r>
            <a:r>
              <a:rPr lang="ru-RU" dirty="0"/>
              <a:t> </a:t>
            </a:r>
            <a:r>
              <a:rPr lang="ru-RU" dirty="0" err="1"/>
              <a:t>криволінійних</a:t>
            </a:r>
            <a:r>
              <a:rPr lang="ru-RU" dirty="0"/>
              <a:t> </a:t>
            </a:r>
            <a:r>
              <a:rPr lang="ru-RU" dirty="0" err="1"/>
              <a:t>зовнішніх</a:t>
            </a:r>
            <a:r>
              <a:rPr lang="ru-RU" dirty="0"/>
              <a:t> </a:t>
            </a:r>
            <a:r>
              <a:rPr lang="ru-RU" dirty="0" err="1"/>
              <a:t>поверхонь</a:t>
            </a:r>
            <a:r>
              <a:rPr lang="ru-RU" dirty="0"/>
              <a:t>. У </a:t>
            </a:r>
            <a:r>
              <a:rPr lang="ru-RU" dirty="0" err="1"/>
              <a:t>напівкруглих</a:t>
            </a:r>
            <a:r>
              <a:rPr lang="ru-RU" dirty="0"/>
              <a:t> стамесках фаска </a:t>
            </a:r>
            <a:r>
              <a:rPr lang="ru-RU" dirty="0" err="1"/>
              <a:t>розміщена</a:t>
            </a:r>
            <a:r>
              <a:rPr lang="ru-RU" dirty="0"/>
              <a:t> з </a:t>
            </a:r>
            <a:r>
              <a:rPr lang="ru-RU" dirty="0" err="1"/>
              <a:t>випуклого</a:t>
            </a:r>
            <a:r>
              <a:rPr lang="ru-RU" dirty="0"/>
              <a:t> боку. </a:t>
            </a:r>
          </a:p>
        </p:txBody>
      </p:sp>
      <p:pic>
        <p:nvPicPr>
          <p:cNvPr id="3074" name="Picture 2" descr="Домашняя мастерская: Деревянные ложки своими рукам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60"/>
          <a:stretch/>
        </p:blipFill>
        <p:spPr bwMode="auto">
          <a:xfrm>
            <a:off x="755576" y="3284984"/>
            <a:ext cx="7200799" cy="3202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060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6059016" cy="706090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uk-UA" sz="3200" dirty="0" smtClean="0"/>
              <a:t>Прийоми роботи долотом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08720"/>
            <a:ext cx="7620000" cy="362900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Отвори (</a:t>
            </a:r>
            <a:r>
              <a:rPr lang="ru-RU" dirty="0" err="1"/>
              <a:t>гнізда</a:t>
            </a:r>
            <a:r>
              <a:rPr lang="ru-RU" dirty="0"/>
              <a:t>) </a:t>
            </a:r>
            <a:r>
              <a:rPr lang="ru-RU" dirty="0" err="1"/>
              <a:t>бувають</a:t>
            </a:r>
            <a:r>
              <a:rPr lang="ru-RU" dirty="0"/>
              <a:t> </a:t>
            </a:r>
            <a:r>
              <a:rPr lang="ru-RU" dirty="0" err="1"/>
              <a:t>глухі</a:t>
            </a:r>
            <a:r>
              <a:rPr lang="ru-RU" dirty="0"/>
              <a:t> та </a:t>
            </a:r>
            <a:r>
              <a:rPr lang="ru-RU" dirty="0" err="1"/>
              <a:t>наскрізні</a:t>
            </a:r>
            <a:r>
              <a:rPr lang="ru-RU" dirty="0"/>
              <a:t>. </a:t>
            </a:r>
            <a:r>
              <a:rPr lang="ru-RU" dirty="0" err="1"/>
              <a:t>Глухі</a:t>
            </a:r>
            <a:r>
              <a:rPr lang="ru-RU" dirty="0"/>
              <a:t> отвори </a:t>
            </a:r>
            <a:r>
              <a:rPr lang="ru-RU" dirty="0" err="1" smtClean="0"/>
              <a:t>утворюють</a:t>
            </a:r>
            <a:r>
              <a:rPr lang="ru-RU" dirty="0" smtClean="0"/>
              <a:t> </a:t>
            </a:r>
            <a:r>
              <a:rPr lang="ru-RU" dirty="0"/>
              <a:t>у заготовках на </a:t>
            </a:r>
            <a:r>
              <a:rPr lang="ru-RU" dirty="0" err="1"/>
              <a:t>глибину</a:t>
            </a:r>
            <a:r>
              <a:rPr lang="ru-RU" dirty="0"/>
              <a:t>, </a:t>
            </a:r>
            <a:r>
              <a:rPr lang="ru-RU" dirty="0" err="1" smtClean="0"/>
              <a:t>меншу</a:t>
            </a:r>
            <a:r>
              <a:rPr lang="ru-RU" dirty="0" smtClean="0"/>
              <a:t> </a:t>
            </a:r>
            <a:r>
              <a:rPr lang="ru-RU" dirty="0"/>
              <a:t>за </a:t>
            </a:r>
            <a:r>
              <a:rPr lang="ru-RU" dirty="0" err="1" smtClean="0"/>
              <a:t>товщину</a:t>
            </a:r>
            <a:r>
              <a:rPr lang="ru-RU" dirty="0" smtClean="0"/>
              <a:t> </a:t>
            </a:r>
            <a:r>
              <a:rPr lang="ru-RU" dirty="0"/>
              <a:t>заготовки, </a:t>
            </a:r>
            <a:r>
              <a:rPr lang="ru-RU" dirty="0" err="1"/>
              <a:t>тобто</a:t>
            </a:r>
            <a:r>
              <a:rPr lang="ru-RU" dirty="0"/>
              <a:t> вони </a:t>
            </a:r>
            <a:r>
              <a:rPr lang="ru-RU" dirty="0" err="1"/>
              <a:t>мають</a:t>
            </a:r>
            <a:r>
              <a:rPr lang="ru-RU" dirty="0"/>
              <a:t> дно. </a:t>
            </a:r>
            <a:r>
              <a:rPr lang="ru-RU" dirty="0" err="1" smtClean="0"/>
              <a:t>Наскрізні</a:t>
            </a:r>
            <a:r>
              <a:rPr lang="ru-RU" dirty="0" smtClean="0"/>
              <a:t> </a:t>
            </a:r>
            <a:r>
              <a:rPr lang="ru-RU" dirty="0"/>
              <a:t>отвори </a:t>
            </a:r>
            <a:r>
              <a:rPr lang="ru-RU" dirty="0" err="1"/>
              <a:t>проходять</a:t>
            </a:r>
            <a:r>
              <a:rPr lang="ru-RU" dirty="0"/>
              <a:t> </a:t>
            </a:r>
            <a:r>
              <a:rPr lang="ru-RU" dirty="0" err="1"/>
              <a:t>крізь</a:t>
            </a:r>
            <a:r>
              <a:rPr lang="ru-RU" dirty="0"/>
              <a:t> </a:t>
            </a:r>
            <a:r>
              <a:rPr lang="ru-RU" dirty="0" err="1"/>
              <a:t>усю</a:t>
            </a:r>
            <a:r>
              <a:rPr lang="ru-RU" dirty="0"/>
              <a:t> </a:t>
            </a:r>
            <a:r>
              <a:rPr lang="ru-RU" dirty="0" err="1" smtClean="0"/>
              <a:t>товщину</a:t>
            </a:r>
            <a:r>
              <a:rPr lang="ru-RU" dirty="0" smtClean="0"/>
              <a:t> </a:t>
            </a:r>
            <a:r>
              <a:rPr lang="ru-RU" dirty="0"/>
              <a:t>заготовки.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видовбування</a:t>
            </a:r>
            <a:r>
              <a:rPr lang="ru-RU" dirty="0"/>
              <a:t> </a:t>
            </a:r>
            <a:r>
              <a:rPr lang="ru-RU" dirty="0" err="1"/>
              <a:t>наскрізних</a:t>
            </a:r>
            <a:r>
              <a:rPr lang="ru-RU" dirty="0"/>
              <a:t> </a:t>
            </a:r>
            <a:r>
              <a:rPr lang="ru-RU" dirty="0" err="1"/>
              <a:t>гнізд</a:t>
            </a:r>
            <a:r>
              <a:rPr lang="ru-RU" dirty="0"/>
              <a:t> </a:t>
            </a:r>
            <a:r>
              <a:rPr lang="ru-RU" dirty="0" err="1"/>
              <a:t>розмічання</a:t>
            </a:r>
            <a:r>
              <a:rPr lang="ru-RU" dirty="0"/>
              <a:t> </a:t>
            </a:r>
            <a:r>
              <a:rPr lang="ru-RU" dirty="0" err="1"/>
              <a:t>виконують</a:t>
            </a:r>
            <a:r>
              <a:rPr lang="ru-RU" dirty="0"/>
              <a:t> з </a:t>
            </a:r>
            <a:r>
              <a:rPr lang="ru-RU" dirty="0" err="1"/>
              <a:t>обох</a:t>
            </a:r>
            <a:r>
              <a:rPr lang="ru-RU" dirty="0"/>
              <a:t> </a:t>
            </a:r>
            <a:r>
              <a:rPr lang="ru-RU" dirty="0" err="1"/>
              <a:t>боків</a:t>
            </a:r>
            <a:r>
              <a:rPr lang="ru-RU" dirty="0"/>
              <a:t>. Для </a:t>
            </a:r>
            <a:r>
              <a:rPr lang="ru-RU" dirty="0" err="1"/>
              <a:t>довбання</a:t>
            </a:r>
            <a:r>
              <a:rPr lang="ru-RU" dirty="0"/>
              <a:t> деталь </a:t>
            </a:r>
            <a:r>
              <a:rPr lang="ru-RU" dirty="0" err="1"/>
              <a:t>міцно</a:t>
            </a:r>
            <a:r>
              <a:rPr lang="ru-RU" dirty="0"/>
              <a:t> </a:t>
            </a:r>
            <a:r>
              <a:rPr lang="ru-RU" dirty="0" err="1"/>
              <a:t>закріплюють</a:t>
            </a:r>
            <a:r>
              <a:rPr lang="ru-RU" dirty="0"/>
              <a:t> у верстаку, а </a:t>
            </a:r>
            <a:r>
              <a:rPr lang="ru-RU" dirty="0" err="1"/>
              <a:t>довбаючи</a:t>
            </a:r>
            <a:r>
              <a:rPr lang="ru-RU" dirty="0"/>
              <a:t> </a:t>
            </a:r>
            <a:r>
              <a:rPr lang="ru-RU" dirty="0" err="1"/>
              <a:t>наскрізні</a:t>
            </a:r>
            <a:r>
              <a:rPr lang="ru-RU" dirty="0"/>
              <a:t> </a:t>
            </a:r>
            <a:r>
              <a:rPr lang="ru-RU" dirty="0" err="1"/>
              <a:t>гнізда</a:t>
            </a:r>
            <a:r>
              <a:rPr lang="ru-RU" dirty="0"/>
              <a:t>, </a:t>
            </a:r>
            <a:r>
              <a:rPr lang="ru-RU" dirty="0" err="1"/>
              <a:t>під</a:t>
            </a:r>
            <a:r>
              <a:rPr lang="ru-RU" dirty="0"/>
              <a:t> деталь </a:t>
            </a:r>
            <a:r>
              <a:rPr lang="ru-RU" dirty="0" err="1"/>
              <a:t>підкладають</a:t>
            </a:r>
            <a:r>
              <a:rPr lang="ru-RU" dirty="0"/>
              <a:t> </a:t>
            </a:r>
            <a:r>
              <a:rPr lang="ru-RU" dirty="0" err="1" smtClean="0"/>
              <a:t>дошку</a:t>
            </a:r>
            <a:r>
              <a:rPr lang="ru-RU" dirty="0" smtClean="0"/>
              <a:t> </a:t>
            </a:r>
            <a:r>
              <a:rPr lang="ru-RU" dirty="0" err="1"/>
              <a:t>або</a:t>
            </a:r>
            <a:r>
              <a:rPr lang="ru-RU" dirty="0"/>
              <a:t> брусок, </a:t>
            </a:r>
            <a:r>
              <a:rPr lang="ru-RU" dirty="0" err="1" smtClean="0"/>
              <a:t>щоб</a:t>
            </a:r>
            <a:r>
              <a:rPr lang="ru-RU" dirty="0" smtClean="0"/>
              <a:t> </a:t>
            </a:r>
            <a:r>
              <a:rPr lang="ru-RU" dirty="0"/>
              <a:t>не </a:t>
            </a:r>
            <a:r>
              <a:rPr lang="ru-RU" dirty="0" err="1" smtClean="0"/>
              <a:t>пошкодити</a:t>
            </a:r>
            <a:r>
              <a:rPr lang="ru-RU" dirty="0" smtClean="0"/>
              <a:t> </a:t>
            </a:r>
            <a:r>
              <a:rPr lang="ru-RU" dirty="0" err="1" smtClean="0"/>
              <a:t>кришки</a:t>
            </a:r>
            <a:r>
              <a:rPr lang="ru-RU" dirty="0" smtClean="0"/>
              <a:t> </a:t>
            </a:r>
            <a:r>
              <a:rPr lang="ru-RU" dirty="0"/>
              <a:t>верстака. </a:t>
            </a:r>
            <a:r>
              <a:rPr lang="ru-RU" dirty="0" smtClean="0"/>
              <a:t>Ширину </a:t>
            </a:r>
            <a:r>
              <a:rPr lang="ru-RU" dirty="0"/>
              <a:t>долота </a:t>
            </a:r>
            <a:r>
              <a:rPr lang="ru-RU" dirty="0" err="1"/>
              <a:t>беруть</a:t>
            </a:r>
            <a:r>
              <a:rPr lang="ru-RU" dirty="0"/>
              <a:t> </a:t>
            </a:r>
            <a:r>
              <a:rPr lang="ru-RU" dirty="0" err="1"/>
              <a:t>залежно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ширини</a:t>
            </a:r>
            <a:r>
              <a:rPr lang="ru-RU" dirty="0"/>
              <a:t> </a:t>
            </a:r>
            <a:r>
              <a:rPr lang="ru-RU" dirty="0" err="1"/>
              <a:t>гнізда</a:t>
            </a:r>
            <a:r>
              <a:rPr lang="ru-RU" dirty="0"/>
              <a:t>. </a:t>
            </a:r>
            <a:r>
              <a:rPr lang="ru-RU" dirty="0" err="1"/>
              <a:t>Різальну</a:t>
            </a:r>
            <a:r>
              <a:rPr lang="ru-RU" dirty="0"/>
              <a:t> кромку долота </a:t>
            </a:r>
            <a:r>
              <a:rPr lang="ru-RU" dirty="0" err="1"/>
              <a:t>ставлять</a:t>
            </a:r>
            <a:r>
              <a:rPr lang="ru-RU" dirty="0"/>
              <a:t> на </a:t>
            </a:r>
            <a:r>
              <a:rPr lang="ru-RU" dirty="0" err="1"/>
              <a:t>відстані</a:t>
            </a:r>
            <a:r>
              <a:rPr lang="ru-RU" dirty="0"/>
              <a:t> </a:t>
            </a:r>
            <a:r>
              <a:rPr lang="ru-RU" dirty="0" smtClean="0"/>
              <a:t>0,5 - 1 </a:t>
            </a:r>
            <a:r>
              <a:rPr lang="ru-RU" dirty="0"/>
              <a:t>мм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лінії</a:t>
            </a:r>
            <a:r>
              <a:rPr lang="ru-RU" dirty="0"/>
              <a:t> </a:t>
            </a:r>
            <a:r>
              <a:rPr lang="ru-RU" dirty="0" err="1" smtClean="0"/>
              <a:t>розмічання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077072"/>
            <a:ext cx="4392488" cy="26358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588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sz="3600" dirty="0" err="1"/>
              <a:t>Послідовність</a:t>
            </a:r>
            <a:r>
              <a:rPr lang="ru-RU" sz="3600" dirty="0"/>
              <a:t> </a:t>
            </a:r>
            <a:r>
              <a:rPr lang="ru-RU" sz="3600" dirty="0" err="1"/>
              <a:t>видовбування</a:t>
            </a:r>
            <a:r>
              <a:rPr lang="ru-RU" sz="3600" dirty="0"/>
              <a:t> </a:t>
            </a:r>
            <a:r>
              <a:rPr lang="ru-RU" sz="3600" dirty="0" err="1"/>
              <a:t>гнізда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1468760"/>
          </a:xfrm>
        </p:spPr>
        <p:txBody>
          <a:bodyPr/>
          <a:lstStyle/>
          <a:p>
            <a:r>
              <a:rPr lang="ru-RU" dirty="0" err="1"/>
              <a:t>Глухі</a:t>
            </a:r>
            <a:r>
              <a:rPr lang="ru-RU" dirty="0"/>
              <a:t> отвори </a:t>
            </a:r>
            <a:r>
              <a:rPr lang="ru-RU" dirty="0" err="1"/>
              <a:t>довбають</a:t>
            </a:r>
            <a:r>
              <a:rPr lang="ru-RU" dirty="0"/>
              <a:t> з одного </a:t>
            </a:r>
            <a:r>
              <a:rPr lang="ru-RU" dirty="0" smtClean="0"/>
              <a:t>боку. Для </a:t>
            </a:r>
            <a:r>
              <a:rPr lang="ru-RU" dirty="0" err="1"/>
              <a:t>цього</a:t>
            </a:r>
            <a:r>
              <a:rPr lang="ru-RU" dirty="0"/>
              <a:t> деталь </a:t>
            </a:r>
            <a:r>
              <a:rPr lang="ru-RU" dirty="0" err="1"/>
              <a:t>закріплюють</a:t>
            </a:r>
            <a:r>
              <a:rPr lang="ru-RU" dirty="0"/>
              <a:t> струбциною на </a:t>
            </a:r>
            <a:r>
              <a:rPr lang="ru-RU" dirty="0" err="1"/>
              <a:t>криш</a:t>
            </a:r>
            <a:r>
              <a:rPr lang="ru-RU" dirty="0"/>
              <a:t> </a:t>
            </a:r>
            <a:r>
              <a:rPr lang="ru-RU" dirty="0" err="1"/>
              <a:t>ці</a:t>
            </a:r>
            <a:r>
              <a:rPr lang="ru-RU" dirty="0"/>
              <a:t> </a:t>
            </a:r>
            <a:r>
              <a:rPr lang="ru-RU" dirty="0" smtClean="0"/>
              <a:t>верстака. </a:t>
            </a:r>
            <a:r>
              <a:rPr lang="ru-RU" dirty="0" err="1" smtClean="0"/>
              <a:t>Таке</a:t>
            </a:r>
            <a:r>
              <a:rPr lang="ru-RU" dirty="0" smtClean="0"/>
              <a:t> </a:t>
            </a:r>
            <a:r>
              <a:rPr lang="ru-RU" dirty="0" err="1"/>
              <a:t>кріплення</a:t>
            </a:r>
            <a:r>
              <a:rPr lang="ru-RU" dirty="0"/>
              <a:t> </a:t>
            </a:r>
            <a:r>
              <a:rPr lang="ru-RU" dirty="0" err="1"/>
              <a:t>упередж</a:t>
            </a:r>
            <a:r>
              <a:rPr lang="ru-RU" dirty="0"/>
              <a:t> </a:t>
            </a:r>
            <a:r>
              <a:rPr lang="ru-RU" dirty="0" err="1"/>
              <a:t>ує</a:t>
            </a:r>
            <a:r>
              <a:rPr lang="ru-RU" dirty="0"/>
              <a:t> </a:t>
            </a:r>
            <a:r>
              <a:rPr lang="ru-RU" dirty="0" err="1"/>
              <a:t>ковзання</a:t>
            </a:r>
            <a:r>
              <a:rPr lang="ru-RU" dirty="0"/>
              <a:t> заготовки та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розколювання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924944"/>
            <a:ext cx="5904656" cy="3672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097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7620000" cy="70609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uk-UA" sz="3200" dirty="0" smtClean="0"/>
              <a:t>Прийоми роботи стамесками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836712"/>
            <a:ext cx="8064896" cy="3024336"/>
          </a:xfrm>
        </p:spPr>
        <p:txBody>
          <a:bodyPr>
            <a:normAutofit lnSpcReduction="10000"/>
          </a:bodyPr>
          <a:lstStyle/>
          <a:p>
            <a:r>
              <a:rPr lang="ru-RU" dirty="0" err="1"/>
              <a:t>Підстругування</a:t>
            </a:r>
            <a:r>
              <a:rPr lang="ru-RU" dirty="0"/>
              <a:t> і </a:t>
            </a:r>
            <a:r>
              <a:rPr lang="ru-RU" dirty="0" err="1"/>
              <a:t>зачищення</a:t>
            </a:r>
            <a:r>
              <a:rPr lang="ru-RU" dirty="0"/>
              <a:t> деталей </a:t>
            </a:r>
            <a:r>
              <a:rPr lang="ru-RU" dirty="0" err="1"/>
              <a:t>уздовж</a:t>
            </a:r>
            <a:r>
              <a:rPr lang="ru-RU" dirty="0"/>
              <a:t> і </a:t>
            </a:r>
            <a:r>
              <a:rPr lang="ru-RU" dirty="0" err="1"/>
              <a:t>впоперек</a:t>
            </a:r>
            <a:r>
              <a:rPr lang="ru-RU" dirty="0"/>
              <a:t> волокон </a:t>
            </a:r>
            <a:r>
              <a:rPr lang="ru-RU" dirty="0" err="1"/>
              <a:t>виконують</a:t>
            </a:r>
            <a:r>
              <a:rPr lang="ru-RU" dirty="0"/>
              <a:t> стамесками. </a:t>
            </a:r>
            <a:r>
              <a:rPr lang="ru-RU" dirty="0" err="1"/>
              <a:t>Нагадаємо</a:t>
            </a:r>
            <a:r>
              <a:rPr lang="ru-RU" dirty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/>
              <a:t>стамескою</a:t>
            </a:r>
            <a:r>
              <a:rPr lang="ru-RU" dirty="0"/>
              <a:t> </a:t>
            </a:r>
            <a:r>
              <a:rPr lang="ru-RU" dirty="0" err="1"/>
              <a:t>працюють</a:t>
            </a:r>
            <a:r>
              <a:rPr lang="ru-RU" dirty="0"/>
              <a:t> </a:t>
            </a:r>
            <a:r>
              <a:rPr lang="ru-RU" dirty="0" err="1"/>
              <a:t>тільки</a:t>
            </a:r>
            <a:r>
              <a:rPr lang="ru-RU" dirty="0"/>
              <a:t> руками, без киянки. Для </a:t>
            </a:r>
            <a:r>
              <a:rPr lang="ru-RU" dirty="0" err="1"/>
              <a:t>різання</a:t>
            </a:r>
            <a:r>
              <a:rPr lang="ru-RU" dirty="0"/>
              <a:t> стамесками заготовку </a:t>
            </a:r>
            <a:r>
              <a:rPr lang="ru-RU" dirty="0" err="1"/>
              <a:t>закріплюють</a:t>
            </a:r>
            <a:r>
              <a:rPr lang="ru-RU" dirty="0"/>
              <a:t> </a:t>
            </a:r>
            <a:r>
              <a:rPr lang="ru-RU" dirty="0" err="1"/>
              <a:t>затискними</a:t>
            </a:r>
            <a:r>
              <a:rPr lang="ru-RU" dirty="0"/>
              <a:t> </a:t>
            </a:r>
            <a:r>
              <a:rPr lang="ru-RU" dirty="0" err="1"/>
              <a:t>пристроями</a:t>
            </a:r>
            <a:r>
              <a:rPr lang="ru-RU" dirty="0"/>
              <a:t> верстака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smtClean="0"/>
              <a:t>струбциною. Стамеску </a:t>
            </a:r>
            <a:r>
              <a:rPr lang="ru-RU" dirty="0" err="1"/>
              <a:t>розміщ</a:t>
            </a:r>
            <a:r>
              <a:rPr lang="ru-RU" dirty="0"/>
              <a:t> </a:t>
            </a:r>
            <a:r>
              <a:rPr lang="ru-RU" dirty="0" err="1"/>
              <a:t>ують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к </a:t>
            </a:r>
            <a:r>
              <a:rPr lang="ru-RU" dirty="0" err="1"/>
              <a:t>утом</a:t>
            </a:r>
            <a:r>
              <a:rPr lang="ru-RU" dirty="0"/>
              <a:t> 20...30° до </a:t>
            </a:r>
            <a:r>
              <a:rPr lang="ru-RU" dirty="0" err="1"/>
              <a:t>площини</a:t>
            </a:r>
            <a:r>
              <a:rPr lang="ru-RU" dirty="0"/>
              <a:t> заготовки. При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тримають</a:t>
            </a:r>
            <a:r>
              <a:rPr lang="ru-RU" dirty="0"/>
              <a:t> правою рукою за ручку, а </a:t>
            </a:r>
            <a:r>
              <a:rPr lang="ru-RU" dirty="0" err="1"/>
              <a:t>лівою</a:t>
            </a:r>
            <a:r>
              <a:rPr lang="ru-RU" dirty="0"/>
              <a:t> </a:t>
            </a:r>
            <a:r>
              <a:rPr lang="ru-RU" dirty="0" err="1"/>
              <a:t>охоплюють</a:t>
            </a:r>
            <a:r>
              <a:rPr lang="ru-RU" dirty="0"/>
              <a:t> </a:t>
            </a:r>
            <a:r>
              <a:rPr lang="ru-RU" dirty="0" err="1"/>
              <a:t>передню</a:t>
            </a:r>
            <a:r>
              <a:rPr lang="ru-RU" dirty="0"/>
              <a:t> грань стамески. Правою рукою </a:t>
            </a:r>
            <a:r>
              <a:rPr lang="ru-RU" dirty="0" err="1"/>
              <a:t>натискують</a:t>
            </a:r>
            <a:r>
              <a:rPr lang="ru-RU" dirty="0"/>
              <a:t> на ручку, а </a:t>
            </a:r>
            <a:r>
              <a:rPr lang="ru-RU" dirty="0" err="1"/>
              <a:t>лівою</a:t>
            </a:r>
            <a:r>
              <a:rPr lang="ru-RU" dirty="0"/>
              <a:t> </a:t>
            </a:r>
            <a:r>
              <a:rPr lang="ru-RU" dirty="0" err="1"/>
              <a:t>регулюють</a:t>
            </a:r>
            <a:r>
              <a:rPr lang="ru-RU" dirty="0"/>
              <a:t> </a:t>
            </a:r>
            <a:r>
              <a:rPr lang="ru-RU" dirty="0" err="1"/>
              <a:t>напрям</a:t>
            </a:r>
            <a:r>
              <a:rPr lang="ru-RU" dirty="0"/>
              <a:t> та </a:t>
            </a:r>
            <a:r>
              <a:rPr lang="ru-RU" dirty="0" err="1"/>
              <a:t>товщину</a:t>
            </a:r>
            <a:r>
              <a:rPr lang="ru-RU" dirty="0"/>
              <a:t> </a:t>
            </a:r>
            <a:r>
              <a:rPr lang="ru-RU" dirty="0" smtClean="0"/>
              <a:t>стружки.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400001"/>
            <a:ext cx="3816424" cy="3264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579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0375" y="169827"/>
            <a:ext cx="7620000" cy="1143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uk-UA" sz="3200" dirty="0" smtClean="0"/>
              <a:t>Механізація процесу довбання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9815" y="1261828"/>
            <a:ext cx="7620000" cy="1900808"/>
          </a:xfrm>
        </p:spPr>
        <p:txBody>
          <a:bodyPr/>
          <a:lstStyle/>
          <a:p>
            <a:r>
              <a:rPr lang="ru-RU" dirty="0"/>
              <a:t>На </a:t>
            </a:r>
            <a:r>
              <a:rPr lang="ru-RU" dirty="0" err="1"/>
              <a:t>промислових</a:t>
            </a:r>
            <a:r>
              <a:rPr lang="ru-RU" dirty="0"/>
              <a:t> </a:t>
            </a:r>
            <a:r>
              <a:rPr lang="ru-RU" dirty="0" err="1"/>
              <a:t>підприємствах</a:t>
            </a:r>
            <a:r>
              <a:rPr lang="ru-RU" dirty="0"/>
              <a:t> для </a:t>
            </a:r>
            <a:r>
              <a:rPr lang="ru-RU" dirty="0" err="1"/>
              <a:t>довбання</a:t>
            </a:r>
            <a:r>
              <a:rPr lang="ru-RU" dirty="0"/>
              <a:t> </a:t>
            </a:r>
            <a:r>
              <a:rPr lang="ru-RU" dirty="0" err="1" smtClean="0"/>
              <a:t>використовують</a:t>
            </a:r>
            <a:r>
              <a:rPr lang="ru-RU" dirty="0" smtClean="0"/>
              <a:t> </a:t>
            </a:r>
            <a:r>
              <a:rPr lang="ru-RU" dirty="0" err="1"/>
              <a:t>довбальні</a:t>
            </a:r>
            <a:r>
              <a:rPr lang="ru-RU" dirty="0"/>
              <a:t> </a:t>
            </a:r>
            <a:r>
              <a:rPr lang="ru-RU" dirty="0" err="1" smtClean="0"/>
              <a:t>верстати</a:t>
            </a:r>
            <a:r>
              <a:rPr lang="ru-RU" dirty="0" smtClean="0"/>
              <a:t>. На </a:t>
            </a:r>
            <a:r>
              <a:rPr lang="ru-RU" dirty="0" err="1"/>
              <a:t>робочому</a:t>
            </a:r>
            <a:r>
              <a:rPr lang="ru-RU" dirty="0"/>
              <a:t> </a:t>
            </a:r>
            <a:r>
              <a:rPr lang="ru-RU" dirty="0" err="1"/>
              <a:t>столі</a:t>
            </a:r>
            <a:r>
              <a:rPr lang="ru-RU" dirty="0"/>
              <a:t> </a:t>
            </a:r>
            <a:r>
              <a:rPr lang="ru-RU" dirty="0" err="1"/>
              <a:t>закріплюють</a:t>
            </a:r>
            <a:r>
              <a:rPr lang="ru-RU" dirty="0"/>
              <a:t> заготовку й за </a:t>
            </a:r>
            <a:r>
              <a:rPr lang="ru-RU" dirty="0" err="1"/>
              <a:t>розмічанням</a:t>
            </a:r>
            <a:r>
              <a:rPr lang="ru-RU" dirty="0"/>
              <a:t> </a:t>
            </a:r>
            <a:r>
              <a:rPr lang="ru-RU" dirty="0" err="1"/>
              <a:t>різальним</a:t>
            </a:r>
            <a:r>
              <a:rPr lang="ru-RU" dirty="0"/>
              <a:t> </a:t>
            </a:r>
            <a:r>
              <a:rPr lang="ru-RU" dirty="0" err="1"/>
              <a:t>інструментом</a:t>
            </a:r>
            <a:r>
              <a:rPr lang="ru-RU" dirty="0"/>
              <a:t> (фрезою) </a:t>
            </a:r>
            <a:r>
              <a:rPr lang="ru-RU" dirty="0" err="1"/>
              <a:t>вирізають</a:t>
            </a:r>
            <a:r>
              <a:rPr lang="ru-RU" dirty="0"/>
              <a:t> </a:t>
            </a:r>
            <a:r>
              <a:rPr lang="ru-RU" dirty="0" err="1"/>
              <a:t>гніздо</a:t>
            </a:r>
            <a:r>
              <a:rPr lang="ru-RU" dirty="0"/>
              <a:t>, </a:t>
            </a:r>
            <a:r>
              <a:rPr lang="ru-RU" dirty="0" err="1"/>
              <a:t>рухаючи</a:t>
            </a:r>
            <a:r>
              <a:rPr lang="ru-RU" dirty="0"/>
              <a:t> </a:t>
            </a:r>
            <a:r>
              <a:rPr lang="ru-RU" dirty="0" err="1"/>
              <a:t>робочим</a:t>
            </a:r>
            <a:r>
              <a:rPr lang="ru-RU" dirty="0"/>
              <a:t> столом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заготовкою</a:t>
            </a:r>
            <a:r>
              <a:rPr lang="ru-RU" dirty="0"/>
              <a:t>. </a:t>
            </a:r>
          </a:p>
        </p:txBody>
      </p:sp>
      <p:pic>
        <p:nvPicPr>
          <p:cNvPr id="5124" name="Picture 4" descr="Купить Довбальний верстат настільний по дереву HM 12 P Bernardo в Украине  ➤➤ От компании &quot;Станмастер&quot; - 1132049197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3" r="15633"/>
          <a:stretch/>
        </p:blipFill>
        <p:spPr bwMode="auto">
          <a:xfrm>
            <a:off x="5580112" y="2966807"/>
            <a:ext cx="2552237" cy="379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Довбальний верстат Proma PDS-140: Купити у офіційного дилера Proma в  Україні, ціна, відгуки, знижки в інтернет-магазині STORGOM.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8" descr="Довбальний верстат Proma PDS-140: Купити у офіційного дилера Proma в  Україні, ціна, відгуки, знижки в інтернет-магазині STORGOM.U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9" name="Picture 9" descr="C:\Users\LordAlex\Desktop\pds-140.413x6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3261153"/>
            <a:ext cx="2130391" cy="335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Довбальний верстат Holzstar LLB 116РВ - купити за найкращою ціною в Дніпрі  від компанії &quot;ТОВ Днепрстан&quot; - 976464250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4" r="16038"/>
          <a:stretch/>
        </p:blipFill>
        <p:spPr bwMode="auto">
          <a:xfrm>
            <a:off x="2771800" y="3091655"/>
            <a:ext cx="2581060" cy="3674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10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060848"/>
            <a:ext cx="7620000" cy="114300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70C0"/>
                </a:solidFill>
              </a:rPr>
              <a:t>Домашнє завдання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56992"/>
            <a:ext cx="7620000" cy="864096"/>
          </a:xfrm>
        </p:spPr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</a:rPr>
              <a:t>Опрацювати §13 та виконати тестові завдання (ст. 93-94)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18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2780928"/>
            <a:ext cx="8208912" cy="1143000"/>
          </a:xfrm>
        </p:spPr>
        <p:txBody>
          <a:bodyPr/>
          <a:lstStyle/>
          <a:p>
            <a:pPr algn="ctr"/>
            <a:r>
              <a:rPr lang="uk-UA" sz="8000" b="1" dirty="0" smtClean="0"/>
              <a:t>Дякую за увагу!</a:t>
            </a:r>
            <a:endParaRPr lang="ru-RU" sz="8000" b="1" dirty="0"/>
          </a:p>
        </p:txBody>
      </p:sp>
    </p:spTree>
    <p:extLst>
      <p:ext uri="{BB962C8B-B14F-4D97-AF65-F5344CB8AC3E}">
        <p14:creationId xmlns:p14="http://schemas.microsoft.com/office/powerpoint/2010/main" val="182515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56</TotalTime>
  <Words>440</Words>
  <Application>Microsoft Office PowerPoint</Application>
  <PresentationFormat>Экран (4:3)</PresentationFormat>
  <Paragraphs>21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Соседство</vt:lpstr>
      <vt:lpstr>Долото та стамеска. Види, прийоми роботи.</vt:lpstr>
      <vt:lpstr>Виготовлення елементів шипового з’єднання</vt:lpstr>
      <vt:lpstr>Долото</vt:lpstr>
      <vt:lpstr>Стамеска</vt:lpstr>
      <vt:lpstr>Стамеска напівкругла</vt:lpstr>
      <vt:lpstr>Прийоми роботи долотом</vt:lpstr>
      <vt:lpstr>Послідовність видовбування гнізда</vt:lpstr>
      <vt:lpstr>Прийоми роботи стамесками</vt:lpstr>
      <vt:lpstr>Механізація процесу довбання</vt:lpstr>
      <vt:lpstr>Домашнє завдання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Долото та стамеска. Види та прийоми роботи.</dc:title>
  <dc:creator>LordAlex</dc:creator>
  <cp:lastModifiedBy>LordAlex</cp:lastModifiedBy>
  <cp:revision>8</cp:revision>
  <dcterms:created xsi:type="dcterms:W3CDTF">2023-01-11T16:35:27Z</dcterms:created>
  <dcterms:modified xsi:type="dcterms:W3CDTF">2023-03-05T15:13:46Z</dcterms:modified>
</cp:coreProperties>
</file>