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2" r:id="rId2"/>
    <p:sldId id="277" r:id="rId3"/>
    <p:sldId id="278" r:id="rId4"/>
    <p:sldId id="280" r:id="rId5"/>
    <p:sldId id="279" r:id="rId6"/>
    <p:sldId id="267" r:id="rId7"/>
    <p:sldId id="261" r:id="rId8"/>
    <p:sldId id="270" r:id="rId9"/>
    <p:sldId id="273" r:id="rId10"/>
    <p:sldId id="257" r:id="rId11"/>
    <p:sldId id="281" r:id="rId12"/>
    <p:sldId id="274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23.10.2024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hyperlink" Target="http://urokpraci.com/wp-content/uploads/2012/04/mak9png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roducts_other_476042_1_16977107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857232"/>
            <a:ext cx="5286388" cy="52863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42976" y="2786058"/>
            <a:ext cx="51712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 smtClean="0">
                <a:solidFill>
                  <a:schemeClr val="bg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Макраме</a:t>
            </a:r>
            <a:endParaRPr lang="uk-UA" sz="9600" dirty="0">
              <a:solidFill>
                <a:schemeClr val="bg2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357166"/>
            <a:ext cx="821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Макраме – техніка вузликового плетіння. С</a:t>
            </a:r>
            <a:r>
              <a:rPr lang="ru-RU" sz="2400" dirty="0" err="1" smtClean="0"/>
              <a:t>лово</a:t>
            </a:r>
            <a:r>
              <a:rPr lang="ru-RU" sz="2400" dirty="0" smtClean="0"/>
              <a:t> «макраме» </a:t>
            </a:r>
            <a:r>
              <a:rPr lang="ru-RU" sz="2400" dirty="0" err="1" smtClean="0"/>
              <a:t>має</a:t>
            </a:r>
            <a:r>
              <a:rPr lang="ru-RU" sz="2400" dirty="0" smtClean="0"/>
              <a:t> </a:t>
            </a:r>
            <a:r>
              <a:rPr lang="ru-RU" sz="2400" dirty="0" err="1" smtClean="0"/>
              <a:t>арабське</a:t>
            </a:r>
            <a:r>
              <a:rPr lang="ru-RU" sz="2400" dirty="0" smtClean="0"/>
              <a:t> </a:t>
            </a:r>
            <a:r>
              <a:rPr lang="ru-RU" sz="2400" dirty="0" err="1" smtClean="0"/>
              <a:t>коріння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означає</a:t>
            </a:r>
            <a:r>
              <a:rPr lang="ru-RU" sz="2400" dirty="0" smtClean="0"/>
              <a:t> «</a:t>
            </a:r>
            <a:r>
              <a:rPr lang="ru-RU" sz="2400" dirty="0" err="1" smtClean="0"/>
              <a:t>мереживо</a:t>
            </a:r>
            <a:r>
              <a:rPr lang="ru-RU" sz="2400" dirty="0" smtClean="0"/>
              <a:t>» </a:t>
            </a:r>
            <a:r>
              <a:rPr lang="ru-RU" sz="2400" dirty="0" err="1" smtClean="0"/>
              <a:t>або</a:t>
            </a:r>
            <a:r>
              <a:rPr lang="ru-RU" sz="2400" dirty="0" smtClean="0"/>
              <a:t> «бахрома».</a:t>
            </a:r>
          </a:p>
          <a:p>
            <a:r>
              <a:rPr lang="ru-RU" sz="2400" dirty="0" smtClean="0"/>
              <a:t> </a:t>
            </a:r>
            <a:endParaRPr lang="uk-UA" sz="2400" dirty="0"/>
          </a:p>
        </p:txBody>
      </p:sp>
      <p:pic>
        <p:nvPicPr>
          <p:cNvPr id="8" name="Рисунок 7" descr="-.jpg_q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1643050"/>
            <a:ext cx="2071702" cy="207170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8" name="Рисунок 17" descr="4813b071743ba951d232ba3202a5e91a.jpg"/>
          <p:cNvPicPr>
            <a:picLocks noChangeAspect="1"/>
          </p:cNvPicPr>
          <p:nvPr/>
        </p:nvPicPr>
        <p:blipFill>
          <a:blip r:embed="rId3"/>
          <a:srcRect b="6958"/>
          <a:stretch>
            <a:fillRect/>
          </a:stretch>
        </p:blipFill>
        <p:spPr>
          <a:xfrm>
            <a:off x="5929322" y="1714488"/>
            <a:ext cx="2818627" cy="392909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75d48fdc6b2468ce87da6c74784ad8d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6" y="3571876"/>
            <a:ext cx="1767838" cy="265175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ima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2786058"/>
            <a:ext cx="2357208" cy="34290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357166"/>
            <a:ext cx="82153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  Історія макраме почалася з того моменту, коли первісна людина зав’язала перший вузлик (зв’язала колоди житла, примотала кам’яний молоток і сокиру до дерев’яної ручки, прив’язала до дерева домашніх тварин).</a:t>
            </a:r>
          </a:p>
          <a:p>
            <a:r>
              <a:rPr lang="uk-UA" sz="2400" dirty="0" smtClean="0"/>
              <a:t>Наступним етапом розвитку плетіння було виготовлення сітки з трав та шерсті тварин.</a:t>
            </a:r>
          </a:p>
        </p:txBody>
      </p:sp>
      <p:pic>
        <p:nvPicPr>
          <p:cNvPr id="1026" name="Picture 2" descr="Коли древній людина відкрила знаряддя праці. Стародавні кам'яні знаряддя  прац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143248"/>
            <a:ext cx="3943350" cy="312420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Західноукраїнська асоціація арт-психологів та арт-терапевтів» » HANDMA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143248"/>
            <a:ext cx="3200400" cy="320040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8572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 В племенах стародавніх інків була вузликова писемність. Вузли використовувались для передачі та зберігання числової інформації (кіпу). Також з їх допомогою здійснювалися математичні розрахунки.</a:t>
            </a:r>
          </a:p>
          <a:p>
            <a:r>
              <a:rPr lang="uk-UA" sz="2400" dirty="0" smtClean="0"/>
              <a:t>   </a:t>
            </a:r>
            <a:r>
              <a:rPr lang="ru-RU" sz="2400" dirty="0" smtClean="0"/>
              <a:t> У </a:t>
            </a:r>
            <a:r>
              <a:rPr lang="ru-RU" sz="2400" dirty="0" err="1" smtClean="0"/>
              <a:t>китайській</a:t>
            </a:r>
            <a:r>
              <a:rPr lang="ru-RU" sz="2400" dirty="0" smtClean="0"/>
              <a:t> </a:t>
            </a:r>
            <a:r>
              <a:rPr lang="ru-RU" sz="2400" dirty="0" err="1" smtClean="0"/>
              <a:t>культурі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допомогою</a:t>
            </a:r>
            <a:r>
              <a:rPr lang="ru-RU" sz="2400" dirty="0" smtClean="0"/>
              <a:t> </a:t>
            </a:r>
            <a:r>
              <a:rPr lang="ru-RU" sz="2400" dirty="0" err="1" smtClean="0"/>
              <a:t>вузлів</a:t>
            </a:r>
            <a:r>
              <a:rPr lang="ru-RU" sz="2400" dirty="0" smtClean="0"/>
              <a:t> </a:t>
            </a:r>
            <a:r>
              <a:rPr lang="ru-RU" sz="2400" dirty="0" err="1" smtClean="0"/>
              <a:t>здійснювали</a:t>
            </a:r>
            <a:r>
              <a:rPr lang="ru-RU" sz="2400" dirty="0" smtClean="0"/>
              <a:t> записи. Для того, </a:t>
            </a:r>
            <a:r>
              <a:rPr lang="ru-RU" sz="2400" dirty="0" err="1" smtClean="0"/>
              <a:t>щоб</a:t>
            </a:r>
            <a:r>
              <a:rPr lang="ru-RU" sz="2400" dirty="0" smtClean="0"/>
              <a:t> </a:t>
            </a:r>
            <a:r>
              <a:rPr lang="ru-RU" sz="2400" dirty="0" err="1" smtClean="0"/>
              <a:t>відзначити</a:t>
            </a:r>
            <a:r>
              <a:rPr lang="ru-RU" sz="2400" dirty="0" smtClean="0"/>
              <a:t> </a:t>
            </a:r>
            <a:r>
              <a:rPr lang="ru-RU" sz="2400" dirty="0" err="1" smtClean="0"/>
              <a:t>незначну</a:t>
            </a:r>
            <a:r>
              <a:rPr lang="ru-RU" sz="2400" dirty="0" smtClean="0"/>
              <a:t> </a:t>
            </a:r>
            <a:r>
              <a:rPr lang="ru-RU" sz="2400" dirty="0" err="1" smtClean="0"/>
              <a:t>подію</a:t>
            </a:r>
            <a:r>
              <a:rPr lang="ru-RU" sz="2400" dirty="0" smtClean="0"/>
              <a:t> </a:t>
            </a:r>
            <a:r>
              <a:rPr lang="ru-RU" sz="2400" dirty="0" err="1" smtClean="0"/>
              <a:t>зав'язували</a:t>
            </a:r>
            <a:r>
              <a:rPr lang="ru-RU" sz="2400" dirty="0" smtClean="0"/>
              <a:t> маленький </a:t>
            </a:r>
            <a:r>
              <a:rPr lang="ru-RU" sz="2400" dirty="0" err="1" smtClean="0"/>
              <a:t>вузлик</a:t>
            </a:r>
            <a:r>
              <a:rPr lang="ru-RU" sz="2400" dirty="0" smtClean="0"/>
              <a:t>, </a:t>
            </a:r>
            <a:r>
              <a:rPr lang="ru-RU" sz="2400" dirty="0" err="1" smtClean="0"/>
              <a:t>щоб</a:t>
            </a:r>
            <a:r>
              <a:rPr lang="ru-RU" sz="2400" dirty="0" smtClean="0"/>
              <a:t> </a:t>
            </a:r>
            <a:r>
              <a:rPr lang="ru-RU" sz="2400" dirty="0" err="1" smtClean="0"/>
              <a:t>відзначити</a:t>
            </a:r>
            <a:r>
              <a:rPr lang="ru-RU" sz="2400" dirty="0" smtClean="0"/>
              <a:t> </a:t>
            </a:r>
            <a:r>
              <a:rPr lang="ru-RU" sz="2400" dirty="0" err="1" smtClean="0"/>
              <a:t>велику</a:t>
            </a:r>
            <a:r>
              <a:rPr lang="ru-RU" sz="2400" dirty="0" smtClean="0"/>
              <a:t> </a:t>
            </a:r>
            <a:r>
              <a:rPr lang="ru-RU" sz="2400" dirty="0" err="1" smtClean="0"/>
              <a:t>важливу</a:t>
            </a:r>
            <a:r>
              <a:rPr lang="ru-RU" sz="2400" dirty="0" smtClean="0"/>
              <a:t> </a:t>
            </a:r>
            <a:r>
              <a:rPr lang="ru-RU" sz="2400" dirty="0" err="1" smtClean="0"/>
              <a:t>подію</a:t>
            </a:r>
            <a:r>
              <a:rPr lang="ru-RU" sz="2400" dirty="0" smtClean="0"/>
              <a:t> - великий </a:t>
            </a:r>
            <a:r>
              <a:rPr lang="ru-RU" sz="2400" dirty="0" err="1" smtClean="0"/>
              <a:t>вузол</a:t>
            </a:r>
            <a:r>
              <a:rPr lang="ru-RU" sz="2400" dirty="0" smtClean="0"/>
              <a:t>.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uk-UA" sz="2400" dirty="0"/>
          </a:p>
        </p:txBody>
      </p:sp>
      <p:pic>
        <p:nvPicPr>
          <p:cNvPr id="33794" name="Picture 2" descr="https://upload.wikimedia.org/wikipedia/commons/thumb/c/cc/Quipu.png/220px-Quipu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3357562"/>
            <a:ext cx="1762123" cy="264318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215074" y="6072206"/>
            <a:ext cx="10871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Кіпу інків</a:t>
            </a:r>
            <a:endParaRPr lang="uk-UA" dirty="0"/>
          </a:p>
        </p:txBody>
      </p:sp>
      <p:pic>
        <p:nvPicPr>
          <p:cNvPr id="6" name="Picture 2" descr="Зав'яжу на пам'ять вузлик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429000"/>
            <a:ext cx="3952880" cy="263913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357166"/>
            <a:ext cx="79296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 За деякими даними в Європу макраме прийшло в </a:t>
            </a:r>
            <a:r>
              <a:rPr lang="en-US" sz="2400" dirty="0" smtClean="0"/>
              <a:t>VIII-IX </a:t>
            </a:r>
            <a:r>
              <a:rPr lang="uk-UA" sz="2400" dirty="0" smtClean="0"/>
              <a:t>століттях зі Сходу. Цю техніку знали в Древньому Єгипті, Ірані, Перу, Китаї, Стародавній Греції. Одним з посередників його проникнення в країни Європи був вітрильний флот. Відомо 4000 морських вузлів. Комбінації багатьох морських вузлів надзвичайно складні і оригінальні за своєю красою.</a:t>
            </a:r>
          </a:p>
          <a:p>
            <a:endParaRPr lang="uk-UA" sz="2400" dirty="0" smtClean="0"/>
          </a:p>
        </p:txBody>
      </p:sp>
      <p:pic>
        <p:nvPicPr>
          <p:cNvPr id="4" name="Рисунок 3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3857628"/>
            <a:ext cx="3143272" cy="237393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2" name="Picture 4" descr="Панно в рамке &quot;Морские узлы&quot; (P550)"/>
          <p:cNvPicPr>
            <a:picLocks noChangeAspect="1" noChangeArrowheads="1"/>
          </p:cNvPicPr>
          <p:nvPr/>
        </p:nvPicPr>
        <p:blipFill>
          <a:blip r:embed="rId3"/>
          <a:srcRect l="5412" t="4354" r="5669" b="8562"/>
          <a:stretch>
            <a:fillRect/>
          </a:stretch>
        </p:blipFill>
        <p:spPr bwMode="auto">
          <a:xfrm>
            <a:off x="4500562" y="3571876"/>
            <a:ext cx="3929090" cy="2733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428604"/>
            <a:ext cx="82868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 Особливої ​​популярності набуває плетіння в Західній Європі у </a:t>
            </a:r>
            <a:r>
              <a:rPr lang="en-US" sz="2400" dirty="0" smtClean="0"/>
              <a:t>XVIII </a:t>
            </a:r>
            <a:r>
              <a:rPr lang="uk-UA" sz="2400" dirty="0" smtClean="0"/>
              <a:t>столітті. "Золотим століттям макраме" називають </a:t>
            </a:r>
            <a:r>
              <a:rPr lang="uk-UA" sz="2400" dirty="0" err="1" smtClean="0"/>
              <a:t>вікторіанську</a:t>
            </a:r>
            <a:r>
              <a:rPr lang="uk-UA" sz="2400" dirty="0" smtClean="0"/>
              <a:t> епоху в Англії. Техніка макраме широко використовувалася англійцями для створення скатертин, покривал, абажурів і інших виробів, що стали невід'ємною частини інтер'єрів.</a:t>
            </a:r>
            <a:endParaRPr lang="uk-UA" sz="2400" dirty="0"/>
          </a:p>
        </p:txBody>
      </p:sp>
      <p:pic>
        <p:nvPicPr>
          <p:cNvPr id="6146" name="Picture 2" descr="скатерти макраме"/>
          <p:cNvPicPr>
            <a:picLocks noChangeAspect="1" noChangeArrowheads="1"/>
          </p:cNvPicPr>
          <p:nvPr/>
        </p:nvPicPr>
        <p:blipFill>
          <a:blip r:embed="rId2"/>
          <a:srcRect r="11531"/>
          <a:stretch>
            <a:fillRect/>
          </a:stretch>
        </p:blipFill>
        <p:spPr bwMode="auto">
          <a:xfrm>
            <a:off x="3214678" y="3286124"/>
            <a:ext cx="2500330" cy="286200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8" name="Picture 4" descr="Абажур в технике макраме | Макраме для интерьера | Постила"/>
          <p:cNvPicPr>
            <a:picLocks noChangeAspect="1" noChangeArrowheads="1"/>
          </p:cNvPicPr>
          <p:nvPr/>
        </p:nvPicPr>
        <p:blipFill>
          <a:blip r:embed="rId3"/>
          <a:srcRect l="27272" r="9091"/>
          <a:stretch>
            <a:fillRect/>
          </a:stretch>
        </p:blipFill>
        <p:spPr bwMode="auto">
          <a:xfrm>
            <a:off x="285720" y="3143248"/>
            <a:ext cx="2658356" cy="313304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17d70d21a92cfe779163d1bdb0ceeb32.jpg"/>
          <p:cNvPicPr>
            <a:picLocks noChangeAspect="1"/>
          </p:cNvPicPr>
          <p:nvPr/>
        </p:nvPicPr>
        <p:blipFill>
          <a:blip r:embed="rId4"/>
          <a:srcRect r="13114" b="6757"/>
          <a:stretch>
            <a:fillRect/>
          </a:stretch>
        </p:blipFill>
        <p:spPr>
          <a:xfrm>
            <a:off x="5929322" y="3143248"/>
            <a:ext cx="2938700" cy="315372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28604"/>
            <a:ext cx="84296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У </a:t>
            </a:r>
            <a:r>
              <a:rPr lang="ru-RU" sz="2400" dirty="0" err="1" smtClean="0"/>
              <a:t>різні</a:t>
            </a:r>
            <a:r>
              <a:rPr lang="ru-RU" sz="2400" dirty="0" smtClean="0"/>
              <a:t> </a:t>
            </a:r>
            <a:r>
              <a:rPr lang="ru-RU" sz="2400" dirty="0" err="1" smtClean="0"/>
              <a:t>часи</a:t>
            </a:r>
            <a:r>
              <a:rPr lang="ru-RU" sz="2400" dirty="0" smtClean="0"/>
              <a:t> </a:t>
            </a:r>
            <a:r>
              <a:rPr lang="ru-RU" sz="2400" dirty="0" err="1" smtClean="0"/>
              <a:t>мистецтво</a:t>
            </a:r>
            <a:r>
              <a:rPr lang="ru-RU" sz="2400" dirty="0" smtClean="0"/>
              <a:t> </a:t>
            </a:r>
            <a:r>
              <a:rPr lang="ru-RU" sz="2400" dirty="0" err="1" smtClean="0"/>
              <a:t>плетіння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називалося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по - </a:t>
            </a:r>
            <a:r>
              <a:rPr lang="ru-RU" sz="2400" dirty="0" err="1" smtClean="0"/>
              <a:t>різному</a:t>
            </a:r>
            <a:r>
              <a:rPr lang="ru-RU" sz="2400" dirty="0" smtClean="0"/>
              <a:t>: </a:t>
            </a:r>
            <a:r>
              <a:rPr lang="ru-RU" sz="2400" dirty="0" err="1" smtClean="0"/>
              <a:t>квадратне</a:t>
            </a:r>
            <a:r>
              <a:rPr lang="ru-RU" sz="2400" dirty="0" smtClean="0"/>
              <a:t> </a:t>
            </a:r>
            <a:r>
              <a:rPr lang="ru-RU" sz="2400" dirty="0" err="1" smtClean="0"/>
              <a:t>плетіння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вузликове</a:t>
            </a:r>
            <a:r>
              <a:rPr lang="ru-RU" sz="2400" dirty="0" smtClean="0"/>
              <a:t> </a:t>
            </a:r>
            <a:r>
              <a:rPr lang="ru-RU" sz="2400" dirty="0" err="1" smtClean="0"/>
              <a:t>мереживо</a:t>
            </a:r>
            <a:r>
              <a:rPr lang="ru-RU" sz="2400" dirty="0" smtClean="0"/>
              <a:t>, </a:t>
            </a:r>
            <a:r>
              <a:rPr lang="ru-RU" sz="2400" dirty="0" err="1" smtClean="0"/>
              <a:t>вузликова</a:t>
            </a:r>
            <a:r>
              <a:rPr lang="ru-RU" sz="2400" dirty="0" smtClean="0"/>
              <a:t> бахрома. І </a:t>
            </a:r>
            <a:r>
              <a:rPr lang="ru-RU" sz="2400" dirty="0" err="1" smtClean="0"/>
              <a:t>лише</a:t>
            </a:r>
            <a:r>
              <a:rPr lang="ru-RU" sz="2400" dirty="0" smtClean="0"/>
              <a:t> в 19ст. </a:t>
            </a:r>
            <a:r>
              <a:rPr lang="ru-RU" sz="2400" dirty="0" err="1" smtClean="0"/>
              <a:t>столітті</a:t>
            </a:r>
            <a:r>
              <a:rPr lang="ru-RU" sz="2400" dirty="0" smtClean="0"/>
              <a:t> </a:t>
            </a:r>
            <a:r>
              <a:rPr lang="ru-RU" sz="2400" dirty="0" err="1" smtClean="0"/>
              <a:t>цей</a:t>
            </a:r>
            <a:r>
              <a:rPr lang="ru-RU" sz="2400" dirty="0" smtClean="0"/>
              <a:t> вид </a:t>
            </a:r>
            <a:r>
              <a:rPr lang="ru-RU" sz="2400" dirty="0" err="1" smtClean="0"/>
              <a:t>рукоділля</a:t>
            </a:r>
            <a:r>
              <a:rPr lang="ru-RU" sz="2400" dirty="0" smtClean="0"/>
              <a:t> стал </a:t>
            </a:r>
            <a:r>
              <a:rPr lang="ru-RU" sz="2400" dirty="0" err="1" smtClean="0"/>
              <a:t>називати</a:t>
            </a:r>
            <a:r>
              <a:rPr lang="ru-RU" sz="2400" dirty="0" smtClean="0"/>
              <a:t>  макраме.</a:t>
            </a:r>
            <a:endParaRPr lang="uk-UA" sz="2400" dirty="0"/>
          </a:p>
        </p:txBody>
      </p:sp>
      <p:pic>
        <p:nvPicPr>
          <p:cNvPr id="9218" name="Picture 2" descr="Повне керівництво по плетінню макраме для початківців. Повне керівництво по  плетінню макраме для початківців Оригінальні схеми плетіння в техніці  макраме"/>
          <p:cNvPicPr>
            <a:picLocks noChangeAspect="1" noChangeArrowheads="1"/>
          </p:cNvPicPr>
          <p:nvPr/>
        </p:nvPicPr>
        <p:blipFill>
          <a:blip r:embed="rId2"/>
          <a:srcRect b="11598"/>
          <a:stretch>
            <a:fillRect/>
          </a:stretch>
        </p:blipFill>
        <p:spPr bwMode="auto">
          <a:xfrm>
            <a:off x="714348" y="2857496"/>
            <a:ext cx="5039881" cy="333810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 descr="DIY 🪢 Macrame Spiral Knot || Кручений вузол макраме - YouTube"/>
          <p:cNvPicPr>
            <a:picLocks noChangeAspect="1" noChangeArrowheads="1"/>
          </p:cNvPicPr>
          <p:nvPr/>
        </p:nvPicPr>
        <p:blipFill>
          <a:blip r:embed="rId3" cstate="print"/>
          <a:srcRect b="21728"/>
          <a:stretch>
            <a:fillRect/>
          </a:stretch>
        </p:blipFill>
        <p:spPr bwMode="auto">
          <a:xfrm>
            <a:off x="5357818" y="2428868"/>
            <a:ext cx="3214710" cy="141536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2" name="Picture 6" descr="Книга: &quot;Макраме&quot; - Алина Пицык. Купить книгу, читать рецензии | ISBN  978-5-486-03140-3 | Лабиринт"/>
          <p:cNvPicPr>
            <a:picLocks noChangeAspect="1" noChangeArrowheads="1"/>
          </p:cNvPicPr>
          <p:nvPr/>
        </p:nvPicPr>
        <p:blipFill>
          <a:blip r:embed="rId4"/>
          <a:srcRect t="22059"/>
          <a:stretch>
            <a:fillRect/>
          </a:stretch>
        </p:blipFill>
        <p:spPr bwMode="auto">
          <a:xfrm>
            <a:off x="6215074" y="4000504"/>
            <a:ext cx="1857388" cy="226823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878" y="357166"/>
            <a:ext cx="85011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2400" dirty="0" err="1" smtClean="0"/>
              <a:t>Технікою</a:t>
            </a:r>
            <a:r>
              <a:rPr lang="ru-RU" sz="2400" dirty="0" smtClean="0"/>
              <a:t> макраме </a:t>
            </a:r>
            <a:r>
              <a:rPr lang="ru-RU" sz="2400" dirty="0" err="1" smtClean="0"/>
              <a:t>виготовляють</a:t>
            </a:r>
            <a:r>
              <a:rPr lang="ru-RU" sz="2400" dirty="0" smtClean="0"/>
              <a:t> </a:t>
            </a:r>
            <a:r>
              <a:rPr lang="ru-RU" sz="2400" dirty="0" err="1" smtClean="0"/>
              <a:t>одяг</a:t>
            </a:r>
            <a:r>
              <a:rPr lang="ru-RU" sz="2400" dirty="0" smtClean="0"/>
              <a:t> та </a:t>
            </a:r>
            <a:r>
              <a:rPr lang="ru-RU" sz="2400" dirty="0" err="1" smtClean="0"/>
              <a:t>аксесуари</a:t>
            </a:r>
            <a:r>
              <a:rPr lang="ru-RU" sz="2400" dirty="0" smtClean="0"/>
              <a:t>, </a:t>
            </a:r>
            <a:r>
              <a:rPr lang="ru-RU" sz="2400" dirty="0" err="1" smtClean="0"/>
              <a:t>прикраси</a:t>
            </a:r>
            <a:r>
              <a:rPr lang="ru-RU" sz="2400" dirty="0" smtClean="0"/>
              <a:t> </a:t>
            </a:r>
            <a:r>
              <a:rPr lang="ru-RU" sz="2400" dirty="0" err="1" smtClean="0"/>
              <a:t>та</a:t>
            </a:r>
            <a:r>
              <a:rPr lang="ru-RU" sz="2400" dirty="0" smtClean="0"/>
              <a:t> </a:t>
            </a:r>
            <a:r>
              <a:rPr lang="ru-RU" sz="2400" dirty="0" err="1" smtClean="0"/>
              <a:t>предмети</a:t>
            </a:r>
            <a:r>
              <a:rPr lang="ru-RU" sz="2400" dirty="0" smtClean="0"/>
              <a:t> </a:t>
            </a:r>
            <a:r>
              <a:rPr lang="ru-RU" sz="2400" dirty="0" err="1" smtClean="0"/>
              <a:t>інтер’єру</a:t>
            </a:r>
            <a:r>
              <a:rPr lang="ru-RU" sz="2400" dirty="0" smtClean="0"/>
              <a:t>, </a:t>
            </a:r>
            <a:r>
              <a:rPr lang="ru-RU" sz="2400" dirty="0" err="1" smtClean="0"/>
              <a:t>сувеніри</a:t>
            </a:r>
            <a:r>
              <a:rPr lang="ru-RU" sz="2400" dirty="0" smtClean="0"/>
              <a:t>.</a:t>
            </a:r>
            <a:endParaRPr lang="uk-UA" sz="2400" dirty="0"/>
          </a:p>
        </p:txBody>
      </p:sp>
      <p:pic>
        <p:nvPicPr>
          <p:cNvPr id="3" name="Рисунок 2" descr="090956476f92b606b24f9465e18902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071678"/>
            <a:ext cx="2526217" cy="378619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52572979daf5971c99896afe70f3d2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1428736"/>
            <a:ext cx="2069033" cy="259556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2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3577576"/>
            <a:ext cx="2714644" cy="271464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resize.jpg"/>
          <p:cNvPicPr>
            <a:picLocks noChangeAspect="1"/>
          </p:cNvPicPr>
          <p:nvPr/>
        </p:nvPicPr>
        <p:blipFill>
          <a:blip r:embed="rId5"/>
          <a:srcRect b="22768"/>
          <a:stretch>
            <a:fillRect/>
          </a:stretch>
        </p:blipFill>
        <p:spPr>
          <a:xfrm>
            <a:off x="5500694" y="1428736"/>
            <a:ext cx="2902505" cy="195920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Фото. Чехол для телефона, льняные нити тройного сложения, техника макраме. Автор работы - Stelo ."/>
          <p:cNvPicPr>
            <a:picLocks noChangeAspect="1" noChangeArrowheads="1"/>
          </p:cNvPicPr>
          <p:nvPr/>
        </p:nvPicPr>
        <p:blipFill>
          <a:blip r:embed="rId6" cstate="print"/>
          <a:srcRect l="37174"/>
          <a:stretch>
            <a:fillRect/>
          </a:stretch>
        </p:blipFill>
        <p:spPr bwMode="auto">
          <a:xfrm>
            <a:off x="3357554" y="4214818"/>
            <a:ext cx="1931764" cy="214311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6050" y="428604"/>
            <a:ext cx="38513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Прикраси</a:t>
            </a:r>
            <a:r>
              <a:rPr lang="en-US" sz="2400" dirty="0" smtClean="0"/>
              <a:t> </a:t>
            </a:r>
            <a:r>
              <a:rPr lang="uk-UA" sz="2400" dirty="0" smtClean="0"/>
              <a:t>в техніці макраме</a:t>
            </a:r>
            <a:endParaRPr lang="uk-UA" sz="2400" dirty="0"/>
          </a:p>
        </p:txBody>
      </p:sp>
      <p:pic>
        <p:nvPicPr>
          <p:cNvPr id="3" name="Рисунок 2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4572008"/>
            <a:ext cx="2541288" cy="164307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9-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571612"/>
            <a:ext cx="2571768" cy="232018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6" descr="Картинки по запросу макрам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4214818"/>
            <a:ext cx="2143140" cy="171622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702a50c4d0ea8386089b0bc8ddcb84db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1071546"/>
            <a:ext cx="2528890" cy="191219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e26d4449b3e752f77501b9380f34062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1214422"/>
            <a:ext cx="2000264" cy="288410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Fenechka3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7884" y="3214686"/>
            <a:ext cx="2786082" cy="161035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15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6513" y="5000626"/>
            <a:ext cx="2286016" cy="137161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R-2009-02-mk-makrame-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4000504"/>
            <a:ext cx="2214578" cy="221457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e9b886d4aa3fbc40332dc7e6fe1799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142984"/>
            <a:ext cx="1714512" cy="2571769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салфетка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4000504"/>
            <a:ext cx="2214578" cy="221457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3286116" y="357166"/>
            <a:ext cx="2495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Предмети декору</a:t>
            </a:r>
            <a:endParaRPr lang="uk-UA" sz="2400" dirty="0"/>
          </a:p>
        </p:txBody>
      </p:sp>
      <p:pic>
        <p:nvPicPr>
          <p:cNvPr id="15" name="Рисунок 14" descr="eabdfa5ed820507427f371ea86db0cb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1214422"/>
            <a:ext cx="1825058" cy="250033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9ade6afdb67b0839e8fa0375b4495a21.jpg"/>
          <p:cNvPicPr>
            <a:picLocks noChangeAspect="1"/>
          </p:cNvPicPr>
          <p:nvPr/>
        </p:nvPicPr>
        <p:blipFill>
          <a:blip r:embed="rId6"/>
          <a:srcRect t="18367"/>
          <a:stretch>
            <a:fillRect/>
          </a:stretch>
        </p:blipFill>
        <p:spPr>
          <a:xfrm>
            <a:off x="642910" y="1071546"/>
            <a:ext cx="1822533" cy="264318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завантаження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2198" y="3857628"/>
            <a:ext cx="2357454" cy="235745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 descr="150222002353.jpe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3702" y="1285860"/>
            <a:ext cx="1982074" cy="228599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b525548750e3c0e3fb5ed47c96c5dd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1142984"/>
            <a:ext cx="2186016" cy="273252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214422"/>
            <a:ext cx="2357454" cy="235745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Как сделать красивый браслет из вощеного шнура - МК для новичков — Сайт  міста Шепетівка (Шепетовка)"/>
          <p:cNvPicPr>
            <a:picLocks noChangeAspect="1" noChangeArrowheads="1"/>
          </p:cNvPicPr>
          <p:nvPr/>
        </p:nvPicPr>
        <p:blipFill>
          <a:blip r:embed="rId4"/>
          <a:srcRect l="8511" r="12766"/>
          <a:stretch>
            <a:fillRect/>
          </a:stretch>
        </p:blipFill>
        <p:spPr bwMode="auto">
          <a:xfrm>
            <a:off x="3214678" y="4071942"/>
            <a:ext cx="2214578" cy="210983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2" name="Picture 2" descr="Madeheart.co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285860"/>
            <a:ext cx="3214709" cy="214314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4" name="Picture 4" descr="макраме « Любимые подарки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3714752"/>
            <a:ext cx="2000264" cy="249789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79445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8" y="4000504"/>
            <a:ext cx="2857520" cy="214314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786182" y="500042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Сувеніри</a:t>
            </a:r>
            <a:endParaRPr lang="uk-UA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56" y="285728"/>
            <a:ext cx="651492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Макраме в </a:t>
            </a:r>
            <a:r>
              <a:rPr lang="ru-RU" sz="2400" dirty="0" err="1" smtClean="0"/>
              <a:t>сучасному</a:t>
            </a:r>
            <a:r>
              <a:rPr lang="ru-RU" sz="2400" dirty="0" smtClean="0"/>
              <a:t> </a:t>
            </a:r>
            <a:r>
              <a:rPr lang="ru-RU" sz="2400" dirty="0" err="1" smtClean="0"/>
              <a:t>дизайні</a:t>
            </a:r>
            <a:r>
              <a:rPr lang="ru-RU" sz="2400" dirty="0" smtClean="0"/>
              <a:t> </a:t>
            </a:r>
            <a:r>
              <a:rPr lang="ru-RU" sz="2400" dirty="0" err="1" smtClean="0"/>
              <a:t>інтер’єру</a:t>
            </a:r>
            <a:endParaRPr lang="ru-RU" sz="2400" dirty="0" smtClean="0"/>
          </a:p>
          <a:p>
            <a:endParaRPr lang="uk-UA" dirty="0"/>
          </a:p>
        </p:txBody>
      </p:sp>
      <p:pic>
        <p:nvPicPr>
          <p:cNvPr id="3" name="Рисунок 2" descr="HTB16hMfJpXXXXXnXFXXq6xXFXXX8-768x1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857232"/>
            <a:ext cx="2000264" cy="300039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makrame-v-interere-17.jpg"/>
          <p:cNvPicPr>
            <a:picLocks noChangeAspect="1"/>
          </p:cNvPicPr>
          <p:nvPr/>
        </p:nvPicPr>
        <p:blipFill>
          <a:blip r:embed="rId3"/>
          <a:srcRect r="49336"/>
          <a:stretch>
            <a:fillRect/>
          </a:stretch>
        </p:blipFill>
        <p:spPr>
          <a:xfrm>
            <a:off x="3643306" y="928670"/>
            <a:ext cx="2000264" cy="296654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94396216dc48c63da8606b3c3ef2af8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4071942"/>
            <a:ext cx="2071702" cy="2043553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931feb8ed73fa3c448f3bd2d6141ae2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28596" y="4071942"/>
            <a:ext cx="1553759" cy="207167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8c0b1bf1e86671d6a0206f294c35da60.jpg"/>
          <p:cNvPicPr>
            <a:picLocks noChangeAspect="1"/>
          </p:cNvPicPr>
          <p:nvPr/>
        </p:nvPicPr>
        <p:blipFill>
          <a:blip r:embed="rId6"/>
          <a:srcRect b="9063"/>
          <a:stretch>
            <a:fillRect/>
          </a:stretch>
        </p:blipFill>
        <p:spPr>
          <a:xfrm>
            <a:off x="6215074" y="1000108"/>
            <a:ext cx="2104827" cy="285752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012c11814c68ab89114013c252b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6248" y="4071942"/>
            <a:ext cx="2071702" cy="207170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58" name="Picture 2" descr="Різні моделі підвісних крісел своїми руками. Робимо підвісне крісло-гамак -  майстер-клас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85984" y="4000504"/>
            <a:ext cx="1785950" cy="212885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357166"/>
            <a:ext cx="84296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</a:t>
            </a:r>
            <a:r>
              <a:rPr lang="ru-RU" sz="2400" dirty="0" err="1" smtClean="0"/>
              <a:t>Матеріали</a:t>
            </a:r>
            <a:r>
              <a:rPr lang="ru-RU" sz="2400" dirty="0" smtClean="0"/>
              <a:t> для </a:t>
            </a:r>
            <a:r>
              <a:rPr lang="ru-RU" sz="2400" dirty="0" err="1" smtClean="0"/>
              <a:t>плетіння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можуть</a:t>
            </a:r>
            <a:r>
              <a:rPr lang="ru-RU" sz="2400" dirty="0" smtClean="0"/>
              <a:t> бути </a:t>
            </a:r>
            <a:r>
              <a:rPr lang="ru-RU" sz="2400" dirty="0" err="1" smtClean="0"/>
              <a:t>різноманітні</a:t>
            </a:r>
            <a:r>
              <a:rPr lang="uk-UA" sz="2400" dirty="0" smtClean="0"/>
              <a:t>:</a:t>
            </a:r>
            <a:r>
              <a:rPr lang="ru-RU" sz="2400" dirty="0" smtClean="0"/>
              <a:t> </a:t>
            </a:r>
            <a:r>
              <a:rPr lang="ru-RU" sz="2400" dirty="0" err="1" smtClean="0"/>
              <a:t>шнури</a:t>
            </a:r>
            <a:r>
              <a:rPr lang="ru-RU" sz="2400" dirty="0" smtClean="0"/>
              <a:t>  та нитки – </a:t>
            </a:r>
            <a:r>
              <a:rPr lang="ru-RU" sz="2400" dirty="0" err="1" smtClean="0"/>
              <a:t>бавовняні</a:t>
            </a:r>
            <a:r>
              <a:rPr lang="ru-RU" sz="2400" dirty="0" smtClean="0"/>
              <a:t>, </a:t>
            </a:r>
            <a:r>
              <a:rPr lang="ru-RU" sz="2400" dirty="0" err="1" smtClean="0"/>
              <a:t>лляні</a:t>
            </a:r>
            <a:r>
              <a:rPr lang="ru-RU" sz="2400" dirty="0" smtClean="0"/>
              <a:t>, </a:t>
            </a:r>
            <a:r>
              <a:rPr lang="ru-RU" sz="2400" dirty="0" err="1" smtClean="0"/>
              <a:t>синтетичні</a:t>
            </a:r>
            <a:r>
              <a:rPr lang="ru-RU" sz="2400" dirty="0" smtClean="0"/>
              <a:t>. </a:t>
            </a:r>
          </a:p>
          <a:p>
            <a:r>
              <a:rPr lang="ru-RU" sz="2400" dirty="0" smtClean="0"/>
              <a:t>  </a:t>
            </a:r>
            <a:r>
              <a:rPr lang="ru-RU" sz="2400" dirty="0" err="1" smtClean="0"/>
              <a:t>Вимоги</a:t>
            </a:r>
            <a:r>
              <a:rPr lang="ru-RU" sz="2400" dirty="0" smtClean="0"/>
              <a:t> до </a:t>
            </a:r>
            <a:r>
              <a:rPr lang="ru-RU" sz="2400" dirty="0" err="1" smtClean="0"/>
              <a:t>якісного</a:t>
            </a:r>
            <a:r>
              <a:rPr lang="ru-RU" sz="2400" dirty="0" smtClean="0"/>
              <a:t> шнура – </a:t>
            </a:r>
            <a:r>
              <a:rPr lang="ru-RU" sz="2400" dirty="0" err="1" smtClean="0"/>
              <a:t>рівний</a:t>
            </a:r>
            <a:r>
              <a:rPr lang="ru-RU" sz="2400" dirty="0" smtClean="0"/>
              <a:t>, добре </a:t>
            </a:r>
            <a:r>
              <a:rPr lang="ru-RU" sz="2400" dirty="0" err="1" smtClean="0"/>
              <a:t>скручений</a:t>
            </a:r>
            <a:r>
              <a:rPr lang="ru-RU" sz="2400" dirty="0" smtClean="0"/>
              <a:t>, </a:t>
            </a:r>
            <a:r>
              <a:rPr lang="ru-RU" sz="2400" dirty="0" err="1" smtClean="0"/>
              <a:t>круглий</a:t>
            </a:r>
            <a:r>
              <a:rPr lang="ru-RU" sz="2400" dirty="0" smtClean="0"/>
              <a:t> в </a:t>
            </a:r>
            <a:r>
              <a:rPr lang="ru-RU" sz="2400" dirty="0" err="1" smtClean="0"/>
              <a:t>перерізі</a:t>
            </a:r>
            <a:r>
              <a:rPr lang="ru-RU" sz="2400" dirty="0" smtClean="0"/>
              <a:t>, </a:t>
            </a:r>
            <a:r>
              <a:rPr lang="ru-RU" sz="2400" dirty="0" err="1" smtClean="0"/>
              <a:t>має</a:t>
            </a:r>
            <a:r>
              <a:rPr lang="ru-RU" sz="2400" dirty="0" smtClean="0"/>
              <a:t> добре </a:t>
            </a:r>
            <a:r>
              <a:rPr lang="ru-RU" sz="2400" dirty="0" err="1" smtClean="0"/>
              <a:t>затягуватись</a:t>
            </a:r>
            <a:r>
              <a:rPr lang="ru-RU" sz="2400" dirty="0" smtClean="0"/>
              <a:t>  у </a:t>
            </a:r>
            <a:r>
              <a:rPr lang="ru-RU" sz="2400" dirty="0" err="1" smtClean="0"/>
              <a:t>вузол</a:t>
            </a:r>
            <a:r>
              <a:rPr lang="ru-RU" sz="2400" dirty="0" smtClean="0"/>
              <a:t> та не </a:t>
            </a:r>
            <a:r>
              <a:rPr lang="ru-RU" sz="2400" dirty="0" err="1" smtClean="0"/>
              <a:t>розпускатись</a:t>
            </a:r>
            <a:r>
              <a:rPr lang="ru-RU" sz="2400" dirty="0" smtClean="0"/>
              <a:t>  </a:t>
            </a:r>
            <a:r>
              <a:rPr lang="ru-RU" sz="2400" dirty="0" err="1" smtClean="0"/>
              <a:t>одразу</a:t>
            </a:r>
            <a:r>
              <a:rPr lang="ru-RU" sz="2400" dirty="0" smtClean="0"/>
              <a:t> же, не </a:t>
            </a:r>
            <a:r>
              <a:rPr lang="ru-RU" sz="2400" dirty="0" err="1" smtClean="0"/>
              <a:t>натирати</a:t>
            </a:r>
            <a:r>
              <a:rPr lang="ru-RU" sz="2400" dirty="0" smtClean="0"/>
              <a:t> руки </a:t>
            </a:r>
            <a:r>
              <a:rPr lang="ru-RU" sz="2400" dirty="0" err="1" smtClean="0"/>
              <a:t>під</a:t>
            </a:r>
            <a:r>
              <a:rPr lang="ru-RU" sz="2400" dirty="0" smtClean="0"/>
              <a:t> час </a:t>
            </a:r>
            <a:r>
              <a:rPr lang="ru-RU" sz="2400" dirty="0" err="1" smtClean="0"/>
              <a:t>тривалої</a:t>
            </a:r>
            <a:r>
              <a:rPr lang="ru-RU" sz="2400" dirty="0" smtClean="0"/>
              <a:t> </a:t>
            </a:r>
            <a:r>
              <a:rPr lang="ru-RU" sz="2400" dirty="0" err="1" smtClean="0"/>
              <a:t>роботи</a:t>
            </a:r>
            <a:r>
              <a:rPr lang="ru-RU" sz="2400" dirty="0" smtClean="0"/>
              <a:t>. </a:t>
            </a:r>
          </a:p>
          <a:p>
            <a:r>
              <a:rPr lang="ru-RU" dirty="0" smtClean="0">
                <a:hlinkClick r:id="rId2" tooltip="Макраме 10"/>
              </a:rPr>
              <a:t/>
            </a:r>
            <a:br>
              <a:rPr lang="ru-RU" dirty="0" smtClean="0">
                <a:hlinkClick r:id="rId2" tooltip="Макраме 10"/>
              </a:rPr>
            </a:br>
            <a:endParaRPr lang="uk-UA" dirty="0"/>
          </a:p>
        </p:txBody>
      </p:sp>
      <p:pic>
        <p:nvPicPr>
          <p:cNvPr id="12292" name="Picture 4" descr="47) прочный 200 м белый хлопковый шнур натуральный бежевый витой шнур  плетение из веревок макраме шнур DIY ручной работы домашний декоративный  источник 3 мм - купить недорого в интернет-магазине с доставкой: сравнение"/>
          <p:cNvPicPr>
            <a:picLocks noChangeAspect="1" noChangeArrowheads="1"/>
          </p:cNvPicPr>
          <p:nvPr/>
        </p:nvPicPr>
        <p:blipFill>
          <a:blip r:embed="rId3"/>
          <a:srcRect t="9375" b="9375"/>
          <a:stretch>
            <a:fillRect/>
          </a:stretch>
        </p:blipFill>
        <p:spPr bwMode="auto">
          <a:xfrm>
            <a:off x="5143504" y="4714884"/>
            <a:ext cx="2071702" cy="168325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6" name="Picture 8" descr="20 метров, атласный шнур, нейлоновое плетение макраме, веревка для вязания,  китайский узел, шнур, Узелок, нить для хвоста, синтетический шелк|Ювелирная  фурнитура и компоненты| | АлиЭкспресс"/>
          <p:cNvPicPr>
            <a:picLocks noChangeAspect="1" noChangeArrowheads="1"/>
          </p:cNvPicPr>
          <p:nvPr/>
        </p:nvPicPr>
        <p:blipFill>
          <a:blip r:embed="rId4" cstate="print"/>
          <a:srcRect t="8411" b="10278"/>
          <a:stretch>
            <a:fillRect/>
          </a:stretch>
        </p:blipFill>
        <p:spPr bwMode="auto">
          <a:xfrm>
            <a:off x="2143108" y="4714884"/>
            <a:ext cx="2071702" cy="1684503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8" name="Picture 10" descr="Еко шнур для плетіння макраме та в'язання: 50 грн. - Поделки / рукоделие  Киев на Olx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2714620"/>
            <a:ext cx="2143140" cy="1901391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e76d382c75e26a6760e4048062a4935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472" y="2714620"/>
            <a:ext cx="1643074" cy="187127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2316-2.jpg"/>
          <p:cNvPicPr>
            <a:picLocks noChangeAspect="1"/>
          </p:cNvPicPr>
          <p:nvPr/>
        </p:nvPicPr>
        <p:blipFill>
          <a:blip r:embed="rId7"/>
          <a:srcRect b="13043"/>
          <a:stretch>
            <a:fillRect/>
          </a:stretch>
        </p:blipFill>
        <p:spPr>
          <a:xfrm>
            <a:off x="3286116" y="2714620"/>
            <a:ext cx="2024105" cy="182180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437</TotalTime>
  <Words>274</Words>
  <PresentationFormat>Экран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 Windows</cp:lastModifiedBy>
  <cp:revision>48</cp:revision>
  <dcterms:created xsi:type="dcterms:W3CDTF">2021-04-17T16:56:58Z</dcterms:created>
  <dcterms:modified xsi:type="dcterms:W3CDTF">2024-10-23T14:22:56Z</dcterms:modified>
</cp:coreProperties>
</file>