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1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82" r:id="rId23"/>
    <p:sldId id="283" r:id="rId24"/>
    <p:sldId id="284" r:id="rId25"/>
    <p:sldId id="285" r:id="rId26"/>
    <p:sldId id="286" r:id="rId27"/>
    <p:sldId id="287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921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764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101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66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386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621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676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878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94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709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61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58CC3-E0D0-4412-AE5F-7179FA6640F2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D17BE-1796-491B-B418-A816C949C7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6606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212976"/>
            <a:ext cx="7772400" cy="1728191"/>
          </a:xfrm>
        </p:spPr>
        <p:txBody>
          <a:bodyPr>
            <a:normAutofit fontScale="90000"/>
          </a:bodyPr>
          <a:lstStyle/>
          <a:p>
            <a:r>
              <a:rPr lang="ru-RU" sz="5300" b="1" dirty="0" err="1"/>
              <a:t>Сучасні</a:t>
            </a:r>
            <a:r>
              <a:rPr lang="ru-RU" sz="5300" b="1" dirty="0"/>
              <a:t> </a:t>
            </a:r>
            <a:r>
              <a:rPr lang="ru-RU" sz="5300" b="1" dirty="0" err="1"/>
              <a:t>методи</a:t>
            </a:r>
            <a:r>
              <a:rPr lang="ru-RU" sz="5300" b="1" dirty="0"/>
              <a:t> </a:t>
            </a:r>
            <a:r>
              <a:rPr lang="ru-RU" sz="5300" b="1" dirty="0" smtClean="0"/>
              <a:t>і </a:t>
            </a:r>
            <a:r>
              <a:rPr lang="ru-RU" sz="5300" b="1" dirty="0" err="1" smtClean="0"/>
              <a:t>прийоми</a:t>
            </a:r>
            <a:r>
              <a:rPr lang="ru-RU" sz="5300" b="1" dirty="0" smtClean="0"/>
              <a:t> </a:t>
            </a:r>
            <a:r>
              <a:rPr lang="ru-RU" sz="5300" b="1" dirty="0" err="1" smtClean="0"/>
              <a:t>обробки</a:t>
            </a:r>
            <a:r>
              <a:rPr lang="ru-RU" sz="5300" b="1" dirty="0" smtClean="0"/>
              <a:t> </a:t>
            </a:r>
            <a:r>
              <a:rPr lang="ru-RU" sz="5300" b="1" dirty="0" err="1" smtClean="0"/>
              <a:t>деревини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556792"/>
            <a:ext cx="6400800" cy="694928"/>
          </a:xfrm>
        </p:spPr>
        <p:txBody>
          <a:bodyPr/>
          <a:lstStyle/>
          <a:p>
            <a:r>
              <a:rPr lang="uk-UA" dirty="0" smtClean="0"/>
              <a:t>Трудове навчання        7 клас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13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/>
          <a:lstStyle/>
          <a:p>
            <a:r>
              <a:rPr lang="uk-UA" dirty="0" smtClean="0"/>
              <a:t>Дайте відповіді на запитання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1584176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Які</a:t>
            </a:r>
            <a:r>
              <a:rPr lang="ru-RU" sz="2800" dirty="0" smtClean="0"/>
              <a:t> </a:t>
            </a:r>
            <a:r>
              <a:rPr lang="ru-RU" sz="2800" dirty="0" err="1" smtClean="0"/>
              <a:t>ви</a:t>
            </a:r>
            <a:r>
              <a:rPr lang="ru-RU" sz="2800" dirty="0" smtClean="0"/>
              <a:t> </a:t>
            </a:r>
            <a:r>
              <a:rPr lang="ru-RU" sz="2800" dirty="0" err="1" smtClean="0"/>
              <a:t>знаєте</a:t>
            </a:r>
            <a:r>
              <a:rPr lang="ru-RU" sz="2800" dirty="0" smtClean="0"/>
              <a:t> </a:t>
            </a:r>
            <a:r>
              <a:rPr lang="ru-RU" sz="2800" dirty="0" err="1" smtClean="0"/>
              <a:t>види</a:t>
            </a:r>
            <a:r>
              <a:rPr lang="ru-RU" sz="2800" dirty="0" smtClean="0"/>
              <a:t> </a:t>
            </a:r>
            <a:r>
              <a:rPr lang="ru-RU" sz="2800" dirty="0" err="1" smtClean="0"/>
              <a:t>технологічних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процесів</a:t>
            </a:r>
            <a:r>
              <a:rPr lang="ru-RU" sz="2800" dirty="0" smtClean="0"/>
              <a:t>?</a:t>
            </a:r>
          </a:p>
          <a:p>
            <a:r>
              <a:rPr lang="ru-RU" sz="2800" dirty="0" err="1" smtClean="0"/>
              <a:t>Назвіть</a:t>
            </a:r>
            <a:r>
              <a:rPr lang="ru-RU" sz="2800" dirty="0" smtClean="0"/>
              <a:t> </a:t>
            </a:r>
            <a:r>
              <a:rPr lang="ru-RU" sz="2800" dirty="0" err="1" smtClean="0"/>
              <a:t>переваги</a:t>
            </a:r>
            <a:r>
              <a:rPr lang="ru-RU" sz="2800" dirty="0" smtClean="0"/>
              <a:t> і </a:t>
            </a:r>
            <a:r>
              <a:rPr lang="ru-RU" sz="2800" dirty="0" err="1" smtClean="0"/>
              <a:t>недоліки</a:t>
            </a:r>
            <a:r>
              <a:rPr lang="ru-RU" sz="2800" dirty="0" smtClean="0"/>
              <a:t> </a:t>
            </a:r>
            <a:r>
              <a:rPr lang="ru-RU" sz="2800" dirty="0" err="1" smtClean="0"/>
              <a:t>механізованих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знарядь</a:t>
            </a:r>
            <a:r>
              <a:rPr lang="ru-RU" sz="2800" dirty="0" smtClean="0"/>
              <a:t> </a:t>
            </a:r>
            <a:r>
              <a:rPr lang="ru-RU" sz="2800" dirty="0" err="1" smtClean="0"/>
              <a:t>праці</a:t>
            </a:r>
            <a:r>
              <a:rPr lang="ru-RU" sz="2800" dirty="0" smtClean="0"/>
              <a:t> над </a:t>
            </a:r>
            <a:r>
              <a:rPr lang="ru-RU" sz="2800" dirty="0" err="1" smtClean="0"/>
              <a:t>ручними</a:t>
            </a:r>
            <a:r>
              <a:rPr lang="ru-RU" sz="2800" dirty="0" smtClean="0"/>
              <a:t>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4076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975" y="548680"/>
            <a:ext cx="8229600" cy="2476872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Механізовані</a:t>
            </a:r>
            <a:r>
              <a:rPr lang="ru-RU" dirty="0"/>
              <a:t> </a:t>
            </a:r>
            <a:r>
              <a:rPr lang="ru-RU" dirty="0" err="1"/>
              <a:t>знаряддя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переважно</a:t>
            </a:r>
            <a:r>
              <a:rPr lang="ru-RU" dirty="0"/>
              <a:t> </a:t>
            </a:r>
            <a:r>
              <a:rPr lang="ru-RU" dirty="0" err="1"/>
              <a:t>малогабаритні</a:t>
            </a:r>
            <a:r>
              <a:rPr lang="ru-RU" dirty="0"/>
              <a:t>, </a:t>
            </a:r>
            <a:r>
              <a:rPr lang="ru-RU" dirty="0" err="1"/>
              <a:t>іноді</a:t>
            </a:r>
            <a:r>
              <a:rPr lang="ru-RU" dirty="0"/>
              <a:t> </a:t>
            </a:r>
            <a:r>
              <a:rPr lang="ru-RU" dirty="0" err="1"/>
              <a:t>багатофункціональні</a:t>
            </a:r>
            <a:r>
              <a:rPr lang="ru-RU" dirty="0"/>
              <a:t> </a:t>
            </a:r>
            <a:r>
              <a:rPr lang="ru-RU" dirty="0" err="1"/>
              <a:t>стаціонарні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переносні</a:t>
            </a:r>
            <a:r>
              <a:rPr lang="ru-RU" dirty="0"/>
              <a:t> </a:t>
            </a:r>
            <a:r>
              <a:rPr lang="ru-RU" dirty="0" err="1"/>
              <a:t>машини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усі</a:t>
            </a:r>
            <a:r>
              <a:rPr lang="ru-RU" dirty="0"/>
              <a:t> </a:t>
            </a:r>
            <a:r>
              <a:rPr lang="ru-RU" dirty="0" err="1"/>
              <a:t>необхідні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механічної</a:t>
            </a:r>
            <a:r>
              <a:rPr lang="ru-RU" dirty="0"/>
              <a:t> </a:t>
            </a:r>
            <a:r>
              <a:rPr lang="ru-RU" dirty="0" err="1"/>
              <a:t>обробки</a:t>
            </a:r>
            <a:r>
              <a:rPr lang="ru-RU" dirty="0"/>
              <a:t> </a:t>
            </a:r>
            <a:r>
              <a:rPr lang="ru-RU" dirty="0" err="1"/>
              <a:t>деревини</a:t>
            </a:r>
            <a:r>
              <a:rPr lang="ru-RU" dirty="0"/>
              <a:t>.</a:t>
            </a:r>
          </a:p>
        </p:txBody>
      </p:sp>
      <p:pic>
        <p:nvPicPr>
          <p:cNvPr id="14338" name="Picture 2" descr="Циркулярка для дерева, дисковая пила | Купить пильный станок в Украине,  Харькове, Одессе, Киев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9" r="7294" b="24085"/>
          <a:stretch/>
        </p:blipFill>
        <p:spPr bwMode="auto">
          <a:xfrm>
            <a:off x="463313" y="3764019"/>
            <a:ext cx="4176463" cy="269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Болгарка: что это такое, почему так называется, как можно использовать,  схема устройст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3" name="Picture 7" descr="ᐅ Дрель-шуруповерт сетевая Dnipro-M TD-42 • Купить в Украин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64019"/>
            <a:ext cx="2690970" cy="269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68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/>
              <a:t>Дизельний</a:t>
            </a:r>
            <a:r>
              <a:rPr lang="ru-RU" b="1" dirty="0"/>
              <a:t> генератор </a:t>
            </a:r>
            <a:r>
              <a:rPr lang="ru-RU" b="1" dirty="0" err="1"/>
              <a:t>перетворює</a:t>
            </a:r>
            <a:r>
              <a:rPr lang="ru-RU" b="1" dirty="0"/>
              <a:t> </a:t>
            </a:r>
            <a:r>
              <a:rPr lang="ru-RU" b="1" dirty="0" err="1"/>
              <a:t>механічну</a:t>
            </a:r>
            <a:r>
              <a:rPr lang="ru-RU" b="1" dirty="0"/>
              <a:t> </a:t>
            </a:r>
            <a:r>
              <a:rPr lang="ru-RU" b="1" dirty="0" err="1"/>
              <a:t>енергію</a:t>
            </a:r>
            <a:r>
              <a:rPr lang="ru-RU" b="1" dirty="0"/>
              <a:t> в </a:t>
            </a:r>
            <a:r>
              <a:rPr lang="ru-RU" b="1" dirty="0" err="1"/>
              <a:t>електричну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24944"/>
            <a:ext cx="3968847" cy="315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61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/>
              <a:t>Електродвигун</a:t>
            </a:r>
            <a:r>
              <a:rPr lang="ru-RU" b="1" dirty="0"/>
              <a:t> </a:t>
            </a:r>
            <a:r>
              <a:rPr lang="ru-RU" b="1" dirty="0" err="1"/>
              <a:t>перетворює</a:t>
            </a:r>
            <a:r>
              <a:rPr lang="ru-RU" b="1" dirty="0"/>
              <a:t> </a:t>
            </a:r>
            <a:r>
              <a:rPr lang="ru-RU" b="1" dirty="0" err="1"/>
              <a:t>електричну</a:t>
            </a:r>
            <a:r>
              <a:rPr lang="ru-RU" b="1" dirty="0"/>
              <a:t> </a:t>
            </a:r>
            <a:r>
              <a:rPr lang="ru-RU" b="1" dirty="0" err="1"/>
              <a:t>енергію</a:t>
            </a:r>
            <a:r>
              <a:rPr lang="ru-RU" b="1" dirty="0"/>
              <a:t> у </a:t>
            </a:r>
            <a:r>
              <a:rPr lang="ru-RU" b="1" dirty="0" err="1" smtClean="0"/>
              <a:t>механічну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68960"/>
            <a:ext cx="3255615" cy="3128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8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426170"/>
          </a:xfrm>
        </p:spPr>
        <p:txBody>
          <a:bodyPr>
            <a:noAutofit/>
          </a:bodyPr>
          <a:lstStyle/>
          <a:p>
            <a:r>
              <a:rPr lang="ru-RU" sz="3200" dirty="0"/>
              <a:t>Для </a:t>
            </a:r>
            <a:r>
              <a:rPr lang="ru-RU" sz="3200" dirty="0" err="1"/>
              <a:t>обробки</a:t>
            </a:r>
            <a:r>
              <a:rPr lang="ru-RU" sz="3200" dirty="0"/>
              <a:t> </a:t>
            </a:r>
            <a:r>
              <a:rPr lang="ru-RU" sz="3200" dirty="0" err="1"/>
              <a:t>деревини</a:t>
            </a:r>
            <a:r>
              <a:rPr lang="ru-RU" sz="3200" dirty="0"/>
              <a:t> широко </a:t>
            </a:r>
            <a:r>
              <a:rPr lang="ru-RU" sz="3200" dirty="0" err="1"/>
              <a:t>застосовують</a:t>
            </a:r>
            <a:r>
              <a:rPr lang="ru-RU" sz="3200" dirty="0"/>
              <a:t> </a:t>
            </a:r>
            <a:r>
              <a:rPr lang="ru-RU" sz="3200" dirty="0" err="1"/>
              <a:t>електрифіковані</a:t>
            </a:r>
            <a:r>
              <a:rPr lang="ru-RU" sz="3200" dirty="0"/>
              <a:t> </a:t>
            </a:r>
            <a:r>
              <a:rPr lang="ru-RU" sz="3200" dirty="0" err="1"/>
              <a:t>інструменти</a:t>
            </a:r>
            <a:r>
              <a:rPr lang="ru-RU" sz="3200" dirty="0"/>
              <a:t> (</a:t>
            </a:r>
            <a:r>
              <a:rPr lang="ru-RU" sz="3200" dirty="0" err="1"/>
              <a:t>електричні</a:t>
            </a:r>
            <a:r>
              <a:rPr lang="ru-RU" sz="3200" dirty="0"/>
              <a:t> </a:t>
            </a:r>
            <a:r>
              <a:rPr lang="ru-RU" sz="3200" dirty="0" err="1"/>
              <a:t>машини</a:t>
            </a:r>
            <a:r>
              <a:rPr lang="ru-RU" sz="3200" dirty="0"/>
              <a:t>):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дискові</a:t>
            </a:r>
            <a:r>
              <a:rPr lang="ru-RU" dirty="0"/>
              <a:t> </a:t>
            </a:r>
            <a:r>
              <a:rPr lang="ru-RU" dirty="0" err="1"/>
              <a:t>електропилки</a:t>
            </a:r>
            <a:r>
              <a:rPr lang="ru-RU" dirty="0"/>
              <a:t>;</a:t>
            </a:r>
          </a:p>
          <a:p>
            <a:r>
              <a:rPr lang="ru-RU" dirty="0" err="1"/>
              <a:t>електрорубанки</a:t>
            </a:r>
            <a:r>
              <a:rPr lang="ru-RU" dirty="0"/>
              <a:t>;</a:t>
            </a:r>
          </a:p>
          <a:p>
            <a:r>
              <a:rPr lang="ru-RU" dirty="0" err="1"/>
              <a:t>електродрилі</a:t>
            </a:r>
            <a:r>
              <a:rPr lang="ru-RU" dirty="0"/>
              <a:t>;</a:t>
            </a:r>
          </a:p>
          <a:p>
            <a:r>
              <a:rPr lang="ru-RU" dirty="0" err="1"/>
              <a:t>електрофрези</a:t>
            </a:r>
            <a:r>
              <a:rPr lang="ru-RU" dirty="0"/>
              <a:t>;</a:t>
            </a:r>
          </a:p>
          <a:p>
            <a:r>
              <a:rPr lang="ru-RU" dirty="0" err="1"/>
              <a:t>електровикрутки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708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/>
              <a:t>Усі</a:t>
            </a:r>
            <a:r>
              <a:rPr lang="ru-RU" sz="3200" dirty="0"/>
              <a:t> </a:t>
            </a:r>
            <a:r>
              <a:rPr lang="ru-RU" sz="3200" dirty="0" err="1"/>
              <a:t>електрифіковані</a:t>
            </a:r>
            <a:r>
              <a:rPr lang="ru-RU" sz="3200" dirty="0"/>
              <a:t> </a:t>
            </a:r>
            <a:r>
              <a:rPr lang="ru-RU" sz="3200" dirty="0" err="1"/>
              <a:t>інструменти</a:t>
            </a:r>
            <a:r>
              <a:rPr lang="ru-RU" sz="3200" dirty="0"/>
              <a:t> для </a:t>
            </a:r>
            <a:r>
              <a:rPr lang="ru-RU" sz="3200" dirty="0" err="1"/>
              <a:t>обробки</a:t>
            </a:r>
            <a:r>
              <a:rPr lang="ru-RU" sz="3200" dirty="0"/>
              <a:t> </a:t>
            </a:r>
            <a:r>
              <a:rPr lang="ru-RU" sz="3200" dirty="0" err="1"/>
              <a:t>деревини</a:t>
            </a:r>
            <a:r>
              <a:rPr lang="ru-RU" sz="3200" dirty="0"/>
              <a:t> </a:t>
            </a:r>
            <a:r>
              <a:rPr lang="ru-RU" sz="3200" dirty="0" err="1"/>
              <a:t>мають</a:t>
            </a:r>
            <a:r>
              <a:rPr lang="ru-RU" sz="3200" dirty="0"/>
              <a:t> </a:t>
            </a:r>
            <a:r>
              <a:rPr lang="ru-RU" sz="3200" dirty="0" err="1"/>
              <a:t>такі</a:t>
            </a:r>
            <a:r>
              <a:rPr lang="ru-RU" sz="3200" dirty="0"/>
              <a:t> </a:t>
            </a:r>
            <a:r>
              <a:rPr lang="ru-RU" sz="3200" dirty="0" err="1"/>
              <a:t>основні</a:t>
            </a:r>
            <a:r>
              <a:rPr lang="ru-RU" sz="3200" dirty="0"/>
              <a:t> </a:t>
            </a:r>
            <a:r>
              <a:rPr lang="ru-RU" sz="3200" dirty="0" err="1"/>
              <a:t>частини</a:t>
            </a:r>
            <a:r>
              <a:rPr lang="ru-RU" sz="3200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1. Корпус, у </a:t>
            </a:r>
            <a:r>
              <a:rPr lang="ru-RU" sz="2800" dirty="0" err="1"/>
              <a:t>якому</a:t>
            </a:r>
            <a:r>
              <a:rPr lang="ru-RU" sz="2800" dirty="0"/>
              <a:t> </a:t>
            </a:r>
            <a:r>
              <a:rPr lang="ru-RU" sz="2800" dirty="0" err="1"/>
              <a:t>розміщуються</a:t>
            </a:r>
            <a:r>
              <a:rPr lang="ru-RU" sz="2800" dirty="0"/>
              <a:t> </a:t>
            </a:r>
            <a:r>
              <a:rPr lang="ru-RU" sz="2800" dirty="0" err="1"/>
              <a:t>основні</a:t>
            </a:r>
            <a:r>
              <a:rPr lang="ru-RU" sz="2800" dirty="0"/>
              <a:t> </a:t>
            </a:r>
            <a:r>
              <a:rPr lang="ru-RU" sz="2800" dirty="0" err="1"/>
              <a:t>елементи</a:t>
            </a:r>
            <a:r>
              <a:rPr lang="ru-RU" sz="2800" dirty="0"/>
              <a:t> </a:t>
            </a:r>
            <a:r>
              <a:rPr lang="ru-RU" sz="2800" dirty="0" err="1"/>
              <a:t>інструмента</a:t>
            </a:r>
            <a:r>
              <a:rPr lang="ru-RU" sz="2800" dirty="0"/>
              <a:t>.</a:t>
            </a:r>
          </a:p>
          <a:p>
            <a:r>
              <a:rPr lang="ru-RU" sz="2800" dirty="0"/>
              <a:t>2. </a:t>
            </a:r>
            <a:r>
              <a:rPr lang="ru-RU" sz="2800" dirty="0" err="1"/>
              <a:t>Електродвигун</a:t>
            </a:r>
            <a:r>
              <a:rPr lang="ru-RU" sz="2800" dirty="0"/>
              <a:t> для </a:t>
            </a:r>
            <a:r>
              <a:rPr lang="ru-RU" sz="2800" dirty="0" err="1"/>
              <a:t>приведення</a:t>
            </a:r>
            <a:r>
              <a:rPr lang="ru-RU" sz="2800" dirty="0"/>
              <a:t> в </a:t>
            </a:r>
            <a:r>
              <a:rPr lang="ru-RU" sz="2800" dirty="0" err="1"/>
              <a:t>рух</a:t>
            </a:r>
            <a:r>
              <a:rPr lang="ru-RU" sz="2800" dirty="0"/>
              <a:t> </a:t>
            </a:r>
            <a:r>
              <a:rPr lang="ru-RU" sz="2800" dirty="0" err="1"/>
              <a:t>різального</a:t>
            </a:r>
            <a:r>
              <a:rPr lang="ru-RU" sz="2800" dirty="0"/>
              <a:t> </a:t>
            </a:r>
            <a:r>
              <a:rPr lang="ru-RU" sz="2800" dirty="0" err="1"/>
              <a:t>інструмента</a:t>
            </a:r>
            <a:r>
              <a:rPr lang="ru-RU" sz="2800" dirty="0"/>
              <a:t>.</a:t>
            </a:r>
          </a:p>
          <a:p>
            <a:r>
              <a:rPr lang="ru-RU" sz="2800" dirty="0"/>
              <a:t>3. </a:t>
            </a:r>
            <a:r>
              <a:rPr lang="ru-RU" sz="2800" dirty="0" err="1"/>
              <a:t>Робочий</a:t>
            </a:r>
            <a:r>
              <a:rPr lang="ru-RU" sz="2800" dirty="0"/>
              <a:t> (</a:t>
            </a:r>
            <a:r>
              <a:rPr lang="ru-RU" sz="2800" dirty="0" err="1"/>
              <a:t>різальний</a:t>
            </a:r>
            <a:r>
              <a:rPr lang="ru-RU" sz="2800" dirty="0"/>
              <a:t>) </a:t>
            </a:r>
            <a:r>
              <a:rPr lang="ru-RU" sz="2800" dirty="0" err="1"/>
              <a:t>інструмент</a:t>
            </a:r>
            <a:r>
              <a:rPr lang="ru-RU" sz="2800" dirty="0"/>
              <a:t>.</a:t>
            </a:r>
          </a:p>
          <a:p>
            <a:r>
              <a:rPr lang="ru-RU" sz="2800" dirty="0"/>
              <a:t>4. </a:t>
            </a:r>
            <a:r>
              <a:rPr lang="ru-RU" sz="2800" dirty="0" err="1"/>
              <a:t>Механізм</a:t>
            </a:r>
            <a:r>
              <a:rPr lang="ru-RU" sz="2800" dirty="0"/>
              <a:t> </a:t>
            </a:r>
            <a:r>
              <a:rPr lang="ru-RU" sz="2800" dirty="0" err="1"/>
              <a:t>передачі</a:t>
            </a:r>
            <a:r>
              <a:rPr lang="ru-RU" sz="2800" dirty="0"/>
              <a:t> для </a:t>
            </a:r>
            <a:r>
              <a:rPr lang="ru-RU" sz="2800" dirty="0" err="1"/>
              <a:t>зміни</a:t>
            </a:r>
            <a:r>
              <a:rPr lang="ru-RU" sz="2800" dirty="0"/>
              <a:t> </a:t>
            </a:r>
            <a:r>
              <a:rPr lang="ru-RU" sz="2800" dirty="0" err="1"/>
              <a:t>швидкості</a:t>
            </a:r>
            <a:r>
              <a:rPr lang="ru-RU" sz="2800" dirty="0"/>
              <a:t> </a:t>
            </a:r>
            <a:r>
              <a:rPr lang="ru-RU" sz="2800" dirty="0" err="1"/>
              <a:t>руху</a:t>
            </a:r>
            <a:r>
              <a:rPr lang="ru-RU" sz="2800" dirty="0"/>
              <a:t> </a:t>
            </a:r>
            <a:r>
              <a:rPr lang="ru-RU" sz="2800" dirty="0" err="1"/>
              <a:t>інструмента</a:t>
            </a:r>
            <a:r>
              <a:rPr lang="ru-RU" sz="2800" dirty="0"/>
              <a:t>.</a:t>
            </a:r>
          </a:p>
          <a:p>
            <a:r>
              <a:rPr lang="ru-RU" sz="2800" dirty="0"/>
              <a:t>5. </a:t>
            </a:r>
            <a:r>
              <a:rPr lang="ru-RU" sz="2800" dirty="0" err="1"/>
              <a:t>Механізм</a:t>
            </a:r>
            <a:r>
              <a:rPr lang="ru-RU" sz="2800" dirty="0"/>
              <a:t> для </a:t>
            </a:r>
            <a:r>
              <a:rPr lang="ru-RU" sz="2800" dirty="0" err="1"/>
              <a:t>керування</a:t>
            </a:r>
            <a:r>
              <a:rPr lang="ru-RU" sz="2800" dirty="0"/>
              <a:t> та </a:t>
            </a:r>
            <a:r>
              <a:rPr lang="ru-RU" sz="2800" dirty="0" err="1"/>
              <a:t>регулювання</a:t>
            </a:r>
            <a:r>
              <a:rPr lang="ru-RU" sz="2800" dirty="0"/>
              <a:t> </a:t>
            </a:r>
            <a:r>
              <a:rPr lang="ru-RU" sz="2800" dirty="0" err="1"/>
              <a:t>інструмента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623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Ручний</a:t>
            </a:r>
            <a:r>
              <a:rPr lang="ru-RU" b="1" dirty="0"/>
              <a:t> </a:t>
            </a:r>
            <a:r>
              <a:rPr lang="ru-RU" b="1" dirty="0" err="1"/>
              <a:t>електричний</a:t>
            </a:r>
            <a:r>
              <a:rPr lang="ru-RU" b="1" dirty="0"/>
              <a:t> </a:t>
            </a:r>
            <a:r>
              <a:rPr lang="ru-RU" b="1" dirty="0" err="1"/>
              <a:t>дриль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59608"/>
            <a:ext cx="8229600" cy="2548880"/>
          </a:xfrm>
        </p:spPr>
        <p:txBody>
          <a:bodyPr>
            <a:normAutofit/>
          </a:bodyPr>
          <a:lstStyle/>
          <a:p>
            <a:r>
              <a:rPr lang="ru-RU" sz="2400" dirty="0" err="1"/>
              <a:t>Електродриль</a:t>
            </a:r>
            <a:r>
              <a:rPr lang="ru-RU" sz="2400" dirty="0"/>
              <a:t> </a:t>
            </a:r>
            <a:r>
              <a:rPr lang="ru-RU" sz="2400" dirty="0" smtClean="0"/>
              <a:t>широко </a:t>
            </a:r>
            <a:r>
              <a:rPr lang="ru-RU" sz="2400" dirty="0" err="1"/>
              <a:t>використовується</a:t>
            </a:r>
            <a:r>
              <a:rPr lang="ru-RU" sz="2400" dirty="0"/>
              <a:t> </a:t>
            </a:r>
            <a:r>
              <a:rPr lang="ru-RU" sz="2400" dirty="0" err="1"/>
              <a:t>під</a:t>
            </a:r>
            <a:r>
              <a:rPr lang="ru-RU" sz="2400" dirty="0"/>
              <a:t> час </a:t>
            </a:r>
            <a:r>
              <a:rPr lang="ru-RU" sz="2400" dirty="0" err="1"/>
              <a:t>обробки</a:t>
            </a:r>
            <a:r>
              <a:rPr lang="ru-RU" sz="2400" dirty="0"/>
              <a:t> </a:t>
            </a:r>
            <a:r>
              <a:rPr lang="ru-RU" sz="2400" dirty="0" err="1"/>
              <a:t>деревини</a:t>
            </a:r>
            <a:r>
              <a:rPr lang="ru-RU" sz="2400" dirty="0"/>
              <a:t> - для </a:t>
            </a:r>
            <a:r>
              <a:rPr lang="ru-RU" sz="2400" dirty="0" err="1"/>
              <a:t>свердління</a:t>
            </a:r>
            <a:r>
              <a:rPr lang="ru-RU" sz="2400" dirty="0"/>
              <a:t> </a:t>
            </a:r>
            <a:r>
              <a:rPr lang="ru-RU" sz="2400" dirty="0" err="1"/>
              <a:t>отворів</a:t>
            </a:r>
            <a:r>
              <a:rPr lang="ru-RU" sz="2400" dirty="0"/>
              <a:t> </a:t>
            </a:r>
            <a:r>
              <a:rPr lang="ru-RU" sz="2400" dirty="0" err="1"/>
              <a:t>різного</a:t>
            </a:r>
            <a:r>
              <a:rPr lang="ru-RU" sz="2400" dirty="0"/>
              <a:t> </a:t>
            </a:r>
            <a:r>
              <a:rPr lang="ru-RU" sz="2400" dirty="0" err="1"/>
              <a:t>діаметра</a:t>
            </a:r>
            <a:r>
              <a:rPr lang="ru-RU" sz="2400" dirty="0"/>
              <a:t>. </a:t>
            </a:r>
            <a:r>
              <a:rPr lang="ru-RU" sz="2400" dirty="0" err="1"/>
              <a:t>Завдяки</a:t>
            </a:r>
            <a:r>
              <a:rPr lang="ru-RU" sz="2400" dirty="0"/>
              <a:t> </a:t>
            </a:r>
            <a:r>
              <a:rPr lang="ru-RU" sz="2400" dirty="0" err="1"/>
              <a:t>значно</a:t>
            </a:r>
            <a:r>
              <a:rPr lang="ru-RU" sz="2400" dirty="0"/>
              <a:t> </a:t>
            </a:r>
            <a:r>
              <a:rPr lang="ru-RU" sz="2400" dirty="0" err="1"/>
              <a:t>більшій</a:t>
            </a:r>
            <a:r>
              <a:rPr lang="ru-RU" sz="2400" dirty="0"/>
              <a:t> </a:t>
            </a:r>
            <a:r>
              <a:rPr lang="ru-RU" sz="2400" dirty="0" err="1"/>
              <a:t>потужності</a:t>
            </a:r>
            <a:r>
              <a:rPr lang="ru-RU" sz="2400" dirty="0"/>
              <a:t>, </a:t>
            </a:r>
            <a:r>
              <a:rPr lang="ru-RU" sz="2400" dirty="0" err="1"/>
              <a:t>ніж</a:t>
            </a:r>
            <a:r>
              <a:rPr lang="ru-RU" sz="2400" dirty="0"/>
              <a:t> у ручного коловорота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дриля</a:t>
            </a:r>
            <a:r>
              <a:rPr lang="ru-RU" sz="2400" dirty="0"/>
              <a:t>, </a:t>
            </a:r>
            <a:r>
              <a:rPr lang="ru-RU" sz="2400" dirty="0" err="1"/>
              <a:t>електродриль</a:t>
            </a:r>
            <a:r>
              <a:rPr lang="ru-RU" sz="2400" dirty="0"/>
              <a:t> </a:t>
            </a:r>
            <a:r>
              <a:rPr lang="ru-RU" sz="2400" dirty="0" err="1"/>
              <a:t>використовують</a:t>
            </a:r>
            <a:r>
              <a:rPr lang="ru-RU" sz="2400" dirty="0"/>
              <a:t> для </a:t>
            </a:r>
            <a:r>
              <a:rPr lang="ru-RU" sz="2400" dirty="0" err="1"/>
              <a:t>свердління</a:t>
            </a:r>
            <a:r>
              <a:rPr lang="ru-RU" sz="2400" dirty="0"/>
              <a:t> </a:t>
            </a:r>
            <a:r>
              <a:rPr lang="ru-RU" sz="2400" dirty="0" err="1"/>
              <a:t>отворів</a:t>
            </a:r>
            <a:r>
              <a:rPr lang="ru-RU" sz="2400" dirty="0"/>
              <a:t> не </a:t>
            </a:r>
            <a:r>
              <a:rPr lang="ru-RU" sz="2400" dirty="0" err="1"/>
              <a:t>тільки</a:t>
            </a:r>
            <a:r>
              <a:rPr lang="ru-RU" sz="2400" dirty="0"/>
              <a:t> у </a:t>
            </a:r>
            <a:r>
              <a:rPr lang="ru-RU" sz="2400" dirty="0" err="1"/>
              <a:t>деревині</a:t>
            </a:r>
            <a:r>
              <a:rPr lang="ru-RU" sz="2400" dirty="0"/>
              <a:t>, а й у </a:t>
            </a:r>
            <a:r>
              <a:rPr lang="ru-RU" sz="2400" dirty="0" err="1"/>
              <a:t>багатьох</a:t>
            </a:r>
            <a:r>
              <a:rPr lang="ru-RU" sz="2400" dirty="0"/>
              <a:t>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матеріалах</a:t>
            </a:r>
            <a:r>
              <a:rPr lang="ru-RU" sz="2400" dirty="0"/>
              <a:t> - </a:t>
            </a:r>
            <a:r>
              <a:rPr lang="ru-RU" sz="2400" dirty="0" err="1"/>
              <a:t>металах</a:t>
            </a:r>
            <a:r>
              <a:rPr lang="ru-RU" sz="2400" dirty="0"/>
              <a:t>, </a:t>
            </a:r>
            <a:r>
              <a:rPr lang="ru-RU" sz="2400" dirty="0" err="1"/>
              <a:t>пластмасі</a:t>
            </a:r>
            <a:r>
              <a:rPr lang="ru-RU" sz="2400" dirty="0"/>
              <a:t>, пластику </a:t>
            </a:r>
            <a:r>
              <a:rPr lang="ru-RU" sz="2400" dirty="0" err="1"/>
              <a:t>тощо</a:t>
            </a:r>
            <a:r>
              <a:rPr lang="ru-RU" sz="2400" dirty="0"/>
              <a:t>.</a:t>
            </a:r>
          </a:p>
        </p:txBody>
      </p:sp>
      <p:pic>
        <p:nvPicPr>
          <p:cNvPr id="3076" name="Picture 4" descr="Электродрель Bosch Professional GBM 13-2 RE в интернет магазине  электротехники || AxiomPlu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2" b="11417"/>
          <a:stretch/>
        </p:blipFill>
        <p:spPr bwMode="auto">
          <a:xfrm>
            <a:off x="2267744" y="3789040"/>
            <a:ext cx="3810000" cy="293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37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Ручна</a:t>
            </a:r>
            <a:r>
              <a:rPr lang="ru-RU" b="1" dirty="0"/>
              <a:t> </a:t>
            </a:r>
            <a:r>
              <a:rPr lang="ru-RU" b="1" dirty="0" err="1"/>
              <a:t>дискова</a:t>
            </a:r>
            <a:r>
              <a:rPr lang="ru-RU" b="1" dirty="0"/>
              <a:t> </a:t>
            </a:r>
            <a:r>
              <a:rPr lang="ru-RU" b="1" dirty="0" err="1"/>
              <a:t>електропилка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Ручна</a:t>
            </a:r>
            <a:r>
              <a:rPr lang="ru-RU" sz="2400" dirty="0"/>
              <a:t> </a:t>
            </a:r>
            <a:r>
              <a:rPr lang="ru-RU" sz="2400" dirty="0" err="1"/>
              <a:t>дискова</a:t>
            </a:r>
            <a:r>
              <a:rPr lang="ru-RU" sz="2400" dirty="0"/>
              <a:t> </a:t>
            </a:r>
            <a:r>
              <a:rPr lang="ru-RU" sz="2400" dirty="0" err="1"/>
              <a:t>електропилка</a:t>
            </a:r>
            <a:r>
              <a:rPr lang="ru-RU" sz="2400" dirty="0"/>
              <a:t> (</a:t>
            </a:r>
            <a:r>
              <a:rPr lang="ru-RU" sz="2400" dirty="0" err="1"/>
              <a:t>ручна</a:t>
            </a:r>
            <a:r>
              <a:rPr lang="ru-RU" sz="2400" dirty="0"/>
              <a:t> </a:t>
            </a:r>
            <a:r>
              <a:rPr lang="ru-RU" sz="2400" dirty="0" err="1"/>
              <a:t>циркулярна</a:t>
            </a:r>
            <a:r>
              <a:rPr lang="ru-RU" sz="2400" dirty="0"/>
              <a:t> пилка) </a:t>
            </a:r>
            <a:r>
              <a:rPr lang="ru-RU" sz="2400" dirty="0" smtClean="0"/>
              <a:t>- </a:t>
            </a:r>
            <a:r>
              <a:rPr lang="ru-RU" sz="2400" dirty="0"/>
              <a:t>пилка з </a:t>
            </a:r>
            <a:r>
              <a:rPr lang="ru-RU" sz="2400" dirty="0" err="1"/>
              <a:t>робочим</a:t>
            </a:r>
            <a:r>
              <a:rPr lang="ru-RU" sz="2400" dirty="0"/>
              <a:t> органом у </a:t>
            </a:r>
            <a:r>
              <a:rPr lang="ru-RU" sz="2400" dirty="0" err="1"/>
              <a:t>вигляді</a:t>
            </a:r>
            <a:r>
              <a:rPr lang="ru-RU" sz="2400" dirty="0"/>
              <a:t> диска з </a:t>
            </a:r>
            <a:r>
              <a:rPr lang="ru-RU" sz="2400" dirty="0" err="1"/>
              <a:t>ріжучими</a:t>
            </a:r>
            <a:r>
              <a:rPr lang="ru-RU" sz="2400" dirty="0"/>
              <a:t> </a:t>
            </a:r>
            <a:r>
              <a:rPr lang="ru-RU" sz="2400" dirty="0" err="1"/>
              <a:t>зубцями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Електропилка</a:t>
            </a:r>
            <a:r>
              <a:rPr lang="ru-RU" sz="2400" dirty="0"/>
              <a:t> </a:t>
            </a:r>
            <a:r>
              <a:rPr lang="ru-RU" sz="2400" dirty="0" err="1"/>
              <a:t>може</a:t>
            </a:r>
            <a:r>
              <a:rPr lang="ru-RU" sz="2400" dirty="0"/>
              <a:t> бути </a:t>
            </a:r>
            <a:r>
              <a:rPr lang="ru-RU" sz="2400" dirty="0" err="1"/>
              <a:t>встановлена</a:t>
            </a:r>
            <a:r>
              <a:rPr lang="ru-RU" sz="2400" dirty="0"/>
              <a:t> на </a:t>
            </a:r>
            <a:r>
              <a:rPr lang="ru-RU" sz="2400" dirty="0" err="1"/>
              <a:t>стаціонарний</a:t>
            </a:r>
            <a:r>
              <a:rPr lang="ru-RU" sz="2400" dirty="0"/>
              <a:t> (</a:t>
            </a:r>
            <a:r>
              <a:rPr lang="ru-RU" sz="2400" dirty="0" err="1"/>
              <a:t>непереносний</a:t>
            </a:r>
            <a:r>
              <a:rPr lang="ru-RU" sz="2400" dirty="0"/>
              <a:t>) </a:t>
            </a:r>
            <a:r>
              <a:rPr lang="ru-RU" sz="2400" dirty="0" err="1"/>
              <a:t>верстат</a:t>
            </a:r>
            <a:r>
              <a:rPr lang="ru-RU" sz="2400" dirty="0"/>
              <a:t>: для </a:t>
            </a:r>
            <a:r>
              <a:rPr lang="ru-RU" sz="2400" dirty="0" err="1"/>
              <a:t>цього</a:t>
            </a:r>
            <a:r>
              <a:rPr lang="ru-RU" sz="2400" dirty="0"/>
              <a:t> у </a:t>
            </a:r>
            <a:r>
              <a:rPr lang="ru-RU" sz="2400" dirty="0" err="1"/>
              <a:t>неї</a:t>
            </a:r>
            <a:r>
              <a:rPr lang="ru-RU" sz="2400" dirty="0"/>
              <a:t> є рама і </a:t>
            </a:r>
            <a:r>
              <a:rPr lang="ru-RU" sz="2400" dirty="0" err="1"/>
              <a:t>кріплення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392077"/>
            <a:ext cx="3888432" cy="2192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93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b="1" dirty="0" err="1"/>
              <a:t>Електрорубанок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712968" cy="3024336"/>
          </a:xfrm>
        </p:spPr>
        <p:txBody>
          <a:bodyPr>
            <a:normAutofit/>
          </a:bodyPr>
          <a:lstStyle/>
          <a:p>
            <a:r>
              <a:rPr lang="ru-RU" sz="2000" dirty="0" err="1"/>
              <a:t>Ручний</a:t>
            </a:r>
            <a:r>
              <a:rPr lang="ru-RU" sz="2000" dirty="0"/>
              <a:t> </a:t>
            </a:r>
            <a:r>
              <a:rPr lang="ru-RU" sz="2000" dirty="0" err="1"/>
              <a:t>електрорубанок</a:t>
            </a:r>
            <a:r>
              <a:rPr lang="ru-RU" sz="2000" dirty="0"/>
              <a:t> </a:t>
            </a:r>
            <a:r>
              <a:rPr lang="ru-RU" sz="2000" dirty="0" err="1" smtClean="0"/>
              <a:t>складається</a:t>
            </a:r>
            <a:r>
              <a:rPr lang="ru-RU" sz="2000" dirty="0" smtClean="0"/>
              <a:t> </a:t>
            </a:r>
            <a:r>
              <a:rPr lang="ru-RU" sz="2000" dirty="0"/>
              <a:t>з рами (</a:t>
            </a:r>
            <a:r>
              <a:rPr lang="ru-RU" sz="2000" dirty="0" err="1"/>
              <a:t>основи</a:t>
            </a:r>
            <a:r>
              <a:rPr lang="ru-RU" sz="2000" dirty="0"/>
              <a:t>), на </a:t>
            </a:r>
            <a:r>
              <a:rPr lang="ru-RU" sz="2000" dirty="0" err="1"/>
              <a:t>якій</a:t>
            </a:r>
            <a:r>
              <a:rPr lang="ru-RU" sz="2000" dirty="0"/>
              <a:t> </a:t>
            </a:r>
            <a:r>
              <a:rPr lang="ru-RU" sz="2000" dirty="0" err="1"/>
              <a:t>змонтовано</a:t>
            </a:r>
            <a:r>
              <a:rPr lang="ru-RU" sz="2000" dirty="0"/>
              <a:t> </a:t>
            </a:r>
            <a:r>
              <a:rPr lang="ru-RU" sz="2000" dirty="0" err="1"/>
              <a:t>електродвигун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Рубанок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дві</a:t>
            </a:r>
            <a:r>
              <a:rPr lang="ru-RU" sz="2000" dirty="0"/>
              <a:t> рукоятки - </a:t>
            </a:r>
            <a:r>
              <a:rPr lang="ru-RU" sz="2000" dirty="0" err="1"/>
              <a:t>передню</a:t>
            </a:r>
            <a:r>
              <a:rPr lang="ru-RU" sz="2000" dirty="0"/>
              <a:t> і </a:t>
            </a:r>
            <a:r>
              <a:rPr lang="ru-RU" sz="2000" dirty="0" err="1"/>
              <a:t>задню</a:t>
            </a:r>
            <a:r>
              <a:rPr lang="ru-RU" sz="2000" dirty="0"/>
              <a:t>, в яку </a:t>
            </a:r>
            <a:r>
              <a:rPr lang="ru-RU" sz="2000" dirty="0" err="1"/>
              <a:t>встановлено</a:t>
            </a:r>
            <a:r>
              <a:rPr lang="ru-RU" sz="2000" dirty="0"/>
              <a:t> </a:t>
            </a:r>
            <a:r>
              <a:rPr lang="ru-RU" sz="2000" dirty="0" err="1"/>
              <a:t>вимикач</a:t>
            </a:r>
            <a:r>
              <a:rPr lang="ru-RU" sz="2000" dirty="0"/>
              <a:t>. Для </a:t>
            </a:r>
            <a:r>
              <a:rPr lang="ru-RU" sz="2000" dirty="0" err="1"/>
              <a:t>швидкої</a:t>
            </a:r>
            <a:r>
              <a:rPr lang="ru-RU" sz="2000" dirty="0"/>
              <a:t> </a:t>
            </a:r>
            <a:r>
              <a:rPr lang="ru-RU" sz="2000" dirty="0" err="1"/>
              <a:t>зупинки</a:t>
            </a:r>
            <a:r>
              <a:rPr lang="ru-RU" sz="2000" dirty="0"/>
              <a:t> ротора з ножами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вимкнення</a:t>
            </a:r>
            <a:r>
              <a:rPr lang="ru-RU" sz="2000" dirty="0"/>
              <a:t> </a:t>
            </a:r>
            <a:r>
              <a:rPr lang="ru-RU" sz="2000" dirty="0" err="1"/>
              <a:t>електродвигуна</a:t>
            </a:r>
            <a:r>
              <a:rPr lang="ru-RU" sz="2000" dirty="0"/>
              <a:t> </a:t>
            </a:r>
            <a:r>
              <a:rPr lang="ru-RU" sz="2000" dirty="0" err="1"/>
              <a:t>використовується</a:t>
            </a:r>
            <a:r>
              <a:rPr lang="ru-RU" sz="2000" dirty="0"/>
              <a:t> </a:t>
            </a:r>
            <a:r>
              <a:rPr lang="ru-RU" sz="2000" dirty="0" err="1"/>
              <a:t>гальмо</a:t>
            </a:r>
            <a:r>
              <a:rPr lang="ru-RU" sz="2000" dirty="0"/>
              <a:t>, </a:t>
            </a:r>
            <a:r>
              <a:rPr lang="ru-RU" sz="2000" dirty="0" err="1"/>
              <a:t>розташоване</a:t>
            </a:r>
            <a:r>
              <a:rPr lang="ru-RU" sz="2000" dirty="0"/>
              <a:t> </a:t>
            </a:r>
            <a:r>
              <a:rPr lang="ru-RU" sz="2000" dirty="0" err="1"/>
              <a:t>біля</a:t>
            </a:r>
            <a:r>
              <a:rPr lang="ru-RU" sz="2000" dirty="0"/>
              <a:t> </a:t>
            </a:r>
            <a:r>
              <a:rPr lang="ru-RU" sz="2000" dirty="0" err="1"/>
              <a:t>задньої</a:t>
            </a:r>
            <a:r>
              <a:rPr lang="ru-RU" sz="2000" dirty="0"/>
              <a:t> рукоятки.</a:t>
            </a:r>
          </a:p>
          <a:p>
            <a:r>
              <a:rPr lang="ru-RU" sz="2000" dirty="0"/>
              <a:t>Стружка </a:t>
            </a:r>
            <a:r>
              <a:rPr lang="ru-RU" sz="2000" dirty="0" err="1"/>
              <a:t>виходить</a:t>
            </a:r>
            <a:r>
              <a:rPr lang="ru-RU" sz="2000" dirty="0"/>
              <a:t> через </a:t>
            </a:r>
            <a:r>
              <a:rPr lang="ru-RU" sz="2000" dirty="0" err="1"/>
              <a:t>спеціальний</a:t>
            </a:r>
            <a:r>
              <a:rPr lang="ru-RU" sz="2000" dirty="0"/>
              <a:t> патрубок, до </a:t>
            </a:r>
            <a:r>
              <a:rPr lang="ru-RU" sz="2000" dirty="0" err="1"/>
              <a:t>якого</a:t>
            </a:r>
            <a:r>
              <a:rPr lang="ru-RU" sz="2000" dirty="0"/>
              <a:t> </a:t>
            </a:r>
            <a:r>
              <a:rPr lang="ru-RU" sz="2000" dirty="0" err="1"/>
              <a:t>може</a:t>
            </a:r>
            <a:r>
              <a:rPr lang="ru-RU" sz="2000" dirty="0"/>
              <a:t> бути </a:t>
            </a:r>
            <a:r>
              <a:rPr lang="ru-RU" sz="2000" dirty="0" err="1"/>
              <a:t>приєднаний</a:t>
            </a:r>
            <a:r>
              <a:rPr lang="ru-RU" sz="2000" dirty="0"/>
              <a:t> </a:t>
            </a:r>
            <a:r>
              <a:rPr lang="ru-RU" sz="2000" dirty="0" err="1"/>
              <a:t>будівельний</a:t>
            </a:r>
            <a:r>
              <a:rPr lang="ru-RU" sz="2000" dirty="0"/>
              <a:t> </a:t>
            </a:r>
            <a:r>
              <a:rPr lang="ru-RU" sz="2000" dirty="0" err="1"/>
              <a:t>пилосос</a:t>
            </a:r>
            <a:r>
              <a:rPr lang="ru-RU" sz="2000" dirty="0"/>
              <a:t>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мішок</a:t>
            </a:r>
            <a:r>
              <a:rPr lang="ru-RU" sz="2000" dirty="0"/>
              <a:t> для </a:t>
            </a:r>
            <a:r>
              <a:rPr lang="ru-RU" sz="2000" dirty="0" err="1"/>
              <a:t>збирання</a:t>
            </a:r>
            <a:r>
              <a:rPr lang="ru-RU" sz="2000" dirty="0"/>
              <a:t> пилу. Ширина </a:t>
            </a:r>
            <a:r>
              <a:rPr lang="ru-RU" sz="2000" dirty="0" err="1"/>
              <a:t>стругання</a:t>
            </a:r>
            <a:r>
              <a:rPr lang="ru-RU" sz="2000" dirty="0"/>
              <a:t> </a:t>
            </a:r>
            <a:r>
              <a:rPr lang="ru-RU" sz="2000" dirty="0" err="1"/>
              <a:t>може</a:t>
            </a:r>
            <a:r>
              <a:rPr lang="ru-RU" sz="2000" dirty="0"/>
              <a:t> </a:t>
            </a:r>
            <a:r>
              <a:rPr lang="ru-RU" sz="2000" dirty="0" err="1"/>
              <a:t>регулюватися</a:t>
            </a:r>
            <a:r>
              <a:rPr lang="ru-RU" sz="2000" dirty="0"/>
              <a:t> за </a:t>
            </a:r>
            <a:r>
              <a:rPr lang="ru-RU" sz="2000" dirty="0" err="1"/>
              <a:t>допомогою</a:t>
            </a:r>
            <a:r>
              <a:rPr lang="ru-RU" sz="2000" dirty="0"/>
              <a:t> </a:t>
            </a:r>
            <a:r>
              <a:rPr lang="ru-RU" sz="2000" dirty="0" err="1"/>
              <a:t>спеціального</a:t>
            </a:r>
            <a:r>
              <a:rPr lang="ru-RU" sz="2000" dirty="0"/>
              <a:t> бокового упора, </a:t>
            </a:r>
            <a:r>
              <a:rPr lang="ru-RU" sz="2000" dirty="0" err="1"/>
              <a:t>що</a:t>
            </a:r>
            <a:r>
              <a:rPr lang="ru-RU" sz="2000" dirty="0"/>
              <a:t> входить у комплект до рубанка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124" name="Picture 4" descr="Электрорубанок Makita 1911B. Купить электрорубанок Макита 1911B в Киеве —  Цена в интернет магазине My-tools. Киев, Украи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221088"/>
            <a:ext cx="4189115" cy="240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4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2548880"/>
          </a:xfrm>
        </p:spPr>
        <p:txBody>
          <a:bodyPr>
            <a:normAutofit/>
          </a:bodyPr>
          <a:lstStyle/>
          <a:p>
            <a:r>
              <a:rPr lang="ru-RU" sz="2000" dirty="0" err="1"/>
              <a:t>Електрофрезер</a:t>
            </a:r>
            <a:r>
              <a:rPr lang="ru-RU" sz="2000" dirty="0"/>
              <a:t> (фрезер) (рис. 92) - </a:t>
            </a:r>
            <a:r>
              <a:rPr lang="ru-RU" sz="2000" dirty="0" err="1"/>
              <a:t>ручний</a:t>
            </a:r>
            <a:r>
              <a:rPr lang="ru-RU" sz="2000" dirty="0"/>
              <a:t> </a:t>
            </a:r>
            <a:r>
              <a:rPr lang="ru-RU" sz="2000" dirty="0" err="1"/>
              <a:t>електроінструмент</a:t>
            </a:r>
            <a:r>
              <a:rPr lang="ru-RU" sz="2000" dirty="0"/>
              <a:t> для </a:t>
            </a:r>
            <a:r>
              <a:rPr lang="ru-RU" sz="2000" dirty="0" err="1"/>
              <a:t>фрезерування</a:t>
            </a:r>
            <a:r>
              <a:rPr lang="ru-RU" sz="2000" dirty="0"/>
              <a:t> - </a:t>
            </a:r>
            <a:r>
              <a:rPr lang="ru-RU" sz="2000" dirty="0" err="1"/>
              <a:t>фігурної</a:t>
            </a:r>
            <a:r>
              <a:rPr lang="ru-RU" sz="2000" dirty="0"/>
              <a:t> </a:t>
            </a:r>
            <a:r>
              <a:rPr lang="ru-RU" sz="2000" dirty="0" err="1"/>
              <a:t>обробки</a:t>
            </a:r>
            <a:r>
              <a:rPr lang="ru-RU" sz="2000" dirty="0"/>
              <a:t> </a:t>
            </a:r>
            <a:r>
              <a:rPr lang="ru-RU" sz="2000" dirty="0" err="1"/>
              <a:t>торців</a:t>
            </a:r>
            <a:r>
              <a:rPr lang="ru-RU" sz="2000" dirty="0"/>
              <a:t>, </a:t>
            </a:r>
            <a:r>
              <a:rPr lang="ru-RU" sz="2000" dirty="0" err="1"/>
              <a:t>вирізання</a:t>
            </a:r>
            <a:r>
              <a:rPr lang="ru-RU" sz="2000" dirty="0"/>
              <a:t> </a:t>
            </a:r>
            <a:r>
              <a:rPr lang="ru-RU" sz="2000" dirty="0" err="1"/>
              <a:t>пазів</a:t>
            </a:r>
            <a:r>
              <a:rPr lang="ru-RU" sz="2000" dirty="0"/>
              <a:t> та </a:t>
            </a:r>
            <a:r>
              <a:rPr lang="ru-RU" sz="2000" dirty="0" err="1"/>
              <a:t>свердління</a:t>
            </a:r>
            <a:r>
              <a:rPr lang="ru-RU" sz="2000" dirty="0"/>
              <a:t> </a:t>
            </a:r>
            <a:r>
              <a:rPr lang="ru-RU" sz="2000" dirty="0" err="1"/>
              <a:t>отворів</a:t>
            </a:r>
            <a:r>
              <a:rPr lang="ru-RU" sz="2000" dirty="0"/>
              <a:t>. Фрезер </a:t>
            </a:r>
            <a:r>
              <a:rPr lang="ru-RU" sz="2000" dirty="0" err="1"/>
              <a:t>поєднує</a:t>
            </a:r>
            <a:r>
              <a:rPr lang="ru-RU" sz="2000" dirty="0"/>
              <a:t> </a:t>
            </a:r>
            <a:r>
              <a:rPr lang="ru-RU" sz="2000" dirty="0" err="1"/>
              <a:t>функції</a:t>
            </a:r>
            <a:r>
              <a:rPr lang="ru-RU" sz="2000" dirty="0"/>
              <a:t> </a:t>
            </a:r>
            <a:r>
              <a:rPr lang="ru-RU" sz="2000" dirty="0" err="1"/>
              <a:t>фігурного</a:t>
            </a:r>
            <a:r>
              <a:rPr lang="ru-RU" sz="2000" dirty="0"/>
              <a:t> рубанка, </a:t>
            </a:r>
            <a:r>
              <a:rPr lang="ru-RU" sz="2000" dirty="0" err="1"/>
              <a:t>ножівки</a:t>
            </a:r>
            <a:r>
              <a:rPr lang="ru-RU" sz="2000" dirty="0"/>
              <a:t> і </a:t>
            </a:r>
            <a:r>
              <a:rPr lang="ru-RU" sz="2000" dirty="0" err="1"/>
              <a:t>дриля</a:t>
            </a:r>
            <a:r>
              <a:rPr lang="ru-RU" sz="2000" dirty="0"/>
              <a:t>.</a:t>
            </a:r>
          </a:p>
          <a:p>
            <a:r>
              <a:rPr lang="ru-RU" sz="2000" b="1" i="1" dirty="0" err="1"/>
              <a:t>Фрезерування</a:t>
            </a:r>
            <a:r>
              <a:rPr lang="ru-RU" sz="2000" i="1" dirty="0"/>
              <a:t> - </a:t>
            </a:r>
            <a:r>
              <a:rPr lang="ru-RU" sz="2000" i="1" dirty="0" err="1"/>
              <a:t>це</a:t>
            </a:r>
            <a:r>
              <a:rPr lang="ru-RU" sz="2000" i="1" dirty="0"/>
              <a:t> </a:t>
            </a:r>
            <a:r>
              <a:rPr lang="ru-RU" sz="2000" i="1" dirty="0" err="1"/>
              <a:t>операція</a:t>
            </a:r>
            <a:r>
              <a:rPr lang="ru-RU" sz="2000" i="1" dirty="0"/>
              <a:t> </a:t>
            </a:r>
            <a:r>
              <a:rPr lang="ru-RU" sz="2000" i="1" dirty="0" err="1"/>
              <a:t>різання</a:t>
            </a:r>
            <a:r>
              <a:rPr lang="ru-RU" sz="2000" i="1" dirty="0"/>
              <a:t> </a:t>
            </a:r>
            <a:r>
              <a:rPr lang="ru-RU" sz="2000" i="1" dirty="0" err="1"/>
              <a:t>пласких</a:t>
            </a:r>
            <a:r>
              <a:rPr lang="ru-RU" sz="2000" i="1" dirty="0"/>
              <a:t> та </a:t>
            </a:r>
            <a:r>
              <a:rPr lang="ru-RU" sz="2000" i="1" dirty="0" err="1"/>
              <a:t>інших</a:t>
            </a:r>
            <a:r>
              <a:rPr lang="ru-RU" sz="2000" i="1" dirty="0"/>
              <a:t> </a:t>
            </a:r>
            <a:r>
              <a:rPr lang="ru-RU" sz="2000" i="1" dirty="0" err="1"/>
              <a:t>фігурних</a:t>
            </a:r>
            <a:r>
              <a:rPr lang="ru-RU" sz="2000" i="1" dirty="0"/>
              <a:t> </a:t>
            </a:r>
            <a:r>
              <a:rPr lang="ru-RU" sz="2000" i="1" dirty="0" err="1"/>
              <a:t>поверхонь</a:t>
            </a:r>
            <a:r>
              <a:rPr lang="ru-RU" sz="2000" i="1" dirty="0"/>
              <a:t> за </a:t>
            </a:r>
            <a:r>
              <a:rPr lang="ru-RU" sz="2000" i="1" dirty="0" err="1"/>
              <a:t>допомогою</a:t>
            </a:r>
            <a:r>
              <a:rPr lang="ru-RU" sz="2000" i="1" dirty="0"/>
              <a:t> </a:t>
            </a:r>
            <a:r>
              <a:rPr lang="ru-RU" sz="2000" i="1" dirty="0" err="1"/>
              <a:t>багатолезових</a:t>
            </a:r>
            <a:r>
              <a:rPr lang="ru-RU" sz="2000" i="1" dirty="0"/>
              <a:t> </a:t>
            </a:r>
            <a:r>
              <a:rPr lang="ru-RU" sz="2000" i="1" dirty="0" err="1"/>
              <a:t>інструментів</a:t>
            </a:r>
            <a:r>
              <a:rPr lang="ru-RU" sz="2000" i="1" dirty="0"/>
              <a:t> - фрез.</a:t>
            </a:r>
            <a:endParaRPr lang="ru-RU" sz="2000" dirty="0"/>
          </a:p>
          <a:p>
            <a:r>
              <a:rPr lang="ru-RU" sz="2000" dirty="0"/>
              <a:t>Фрезер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вимикач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вбудованим</a:t>
            </a:r>
            <a:r>
              <a:rPr lang="ru-RU" sz="2000" dirty="0"/>
              <a:t> регулятором </a:t>
            </a:r>
            <a:r>
              <a:rPr lang="ru-RU" sz="2000" dirty="0" err="1"/>
              <a:t>швидкості</a:t>
            </a:r>
            <a:r>
              <a:rPr lang="ru-RU" sz="2000" dirty="0"/>
              <a:t> </a:t>
            </a:r>
            <a:r>
              <a:rPr lang="ru-RU" sz="2000" dirty="0" err="1"/>
              <a:t>обертання</a:t>
            </a:r>
            <a:r>
              <a:rPr lang="ru-RU" sz="2000" dirty="0"/>
              <a:t> </a:t>
            </a:r>
            <a:r>
              <a:rPr lang="ru-RU" sz="2000" dirty="0" err="1"/>
              <a:t>фрези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</a:t>
            </a:r>
            <a:r>
              <a:rPr lang="ru-RU" sz="2000" dirty="0" err="1"/>
              <a:t>може</a:t>
            </a:r>
            <a:r>
              <a:rPr lang="ru-RU" sz="2000" dirty="0"/>
              <a:t> </a:t>
            </a:r>
            <a:r>
              <a:rPr lang="ru-RU" sz="2000" dirty="0" err="1"/>
              <a:t>фіксуватися</a:t>
            </a:r>
            <a:r>
              <a:rPr lang="ru-RU" sz="2000" dirty="0"/>
              <a:t>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39"/>
            <a:ext cx="4038600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 descr="Електричний фрезер Bosch POF 1400 AC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422" y="3549808"/>
            <a:ext cx="2868969" cy="31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87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Електролобзик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err="1"/>
              <a:t>Ручний</a:t>
            </a:r>
            <a:r>
              <a:rPr lang="ru-RU" sz="2000" dirty="0"/>
              <a:t> </a:t>
            </a:r>
            <a:r>
              <a:rPr lang="ru-RU" sz="2000" dirty="0" err="1"/>
              <a:t>електролобзик</a:t>
            </a:r>
            <a:r>
              <a:rPr lang="ru-RU" sz="2000" dirty="0"/>
              <a:t> </a:t>
            </a:r>
            <a:r>
              <a:rPr lang="ru-RU" sz="2000" dirty="0" err="1" smtClean="0"/>
              <a:t>застосовують</a:t>
            </a:r>
            <a:r>
              <a:rPr lang="ru-RU" sz="2000" dirty="0" smtClean="0"/>
              <a:t> </a:t>
            </a:r>
            <a:r>
              <a:rPr lang="ru-RU" sz="2000" dirty="0"/>
              <a:t>для </a:t>
            </a:r>
            <a:r>
              <a:rPr lang="ru-RU" sz="2000" dirty="0" err="1"/>
              <a:t>випилювання</a:t>
            </a:r>
            <a:r>
              <a:rPr lang="ru-RU" sz="2000" dirty="0"/>
              <a:t> деталей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виробів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деревини</a:t>
            </a:r>
            <a:r>
              <a:rPr lang="ru-RU" sz="2000" dirty="0"/>
              <a:t>, </a:t>
            </a:r>
            <a:r>
              <a:rPr lang="ru-RU" sz="2000" dirty="0" err="1"/>
              <a:t>фанери</a:t>
            </a:r>
            <a:r>
              <a:rPr lang="ru-RU" sz="2000" dirty="0"/>
              <a:t>, ДВП. Пилка </a:t>
            </a:r>
            <a:r>
              <a:rPr lang="ru-RU" sz="2000" dirty="0" err="1"/>
              <a:t>електролобзика</a:t>
            </a:r>
            <a:r>
              <a:rPr lang="ru-RU" sz="2000" dirty="0"/>
              <a:t>, </a:t>
            </a:r>
            <a:r>
              <a:rPr lang="ru-RU" sz="2000" dirty="0" err="1"/>
              <a:t>закріплена</a:t>
            </a:r>
            <a:r>
              <a:rPr lang="ru-RU" sz="2000" dirty="0"/>
              <a:t> в </a:t>
            </a:r>
            <a:r>
              <a:rPr lang="ru-RU" sz="2000" dirty="0" err="1"/>
              <a:t>скобі</a:t>
            </a:r>
            <a:r>
              <a:rPr lang="ru-RU" sz="2000" dirty="0"/>
              <a:t>, приводиться у </a:t>
            </a:r>
            <a:r>
              <a:rPr lang="ru-RU" sz="2000" dirty="0" err="1"/>
              <a:t>зворотно-поступальний</a:t>
            </a:r>
            <a:r>
              <a:rPr lang="ru-RU" sz="2000" dirty="0"/>
              <a:t> </a:t>
            </a:r>
            <a:r>
              <a:rPr lang="ru-RU" sz="2000" dirty="0" err="1"/>
              <a:t>рух</a:t>
            </a:r>
            <a:r>
              <a:rPr lang="ru-RU" sz="2000" dirty="0"/>
              <a:t> за </a:t>
            </a:r>
            <a:r>
              <a:rPr lang="ru-RU" sz="2000" dirty="0" err="1"/>
              <a:t>допомогою</a:t>
            </a:r>
            <a:r>
              <a:rPr lang="ru-RU" sz="2000" dirty="0"/>
              <a:t> </a:t>
            </a:r>
            <a:r>
              <a:rPr lang="ru-RU" sz="2000" dirty="0" err="1"/>
              <a:t>кулісного</a:t>
            </a:r>
            <a:r>
              <a:rPr lang="ru-RU" sz="2000" dirty="0"/>
              <a:t> </a:t>
            </a:r>
            <a:r>
              <a:rPr lang="ru-RU" sz="2000" dirty="0" err="1"/>
              <a:t>механізму</a:t>
            </a:r>
            <a:r>
              <a:rPr lang="ru-RU" sz="2000" dirty="0"/>
              <a:t>. </a:t>
            </a:r>
            <a:r>
              <a:rPr lang="ru-RU" sz="2000" dirty="0" err="1"/>
              <a:t>Вмикають</a:t>
            </a:r>
            <a:r>
              <a:rPr lang="ru-RU" sz="2000" dirty="0"/>
              <a:t> лобзик </a:t>
            </a:r>
            <a:r>
              <a:rPr lang="ru-RU" sz="2000" dirty="0" err="1"/>
              <a:t>натисканням</a:t>
            </a:r>
            <a:r>
              <a:rPr lang="ru-RU" sz="2000" dirty="0"/>
              <a:t> кнопки </a:t>
            </a:r>
            <a:r>
              <a:rPr lang="ru-RU" sz="2000" dirty="0" err="1"/>
              <a:t>вимикача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вбудований</a:t>
            </a:r>
            <a:r>
              <a:rPr lang="ru-RU" sz="2000" dirty="0"/>
              <a:t> у </a:t>
            </a:r>
            <a:r>
              <a:rPr lang="ru-RU" sz="2000" dirty="0" err="1"/>
              <a:t>клавішу</a:t>
            </a:r>
            <a:r>
              <a:rPr lang="ru-RU" sz="2000" dirty="0"/>
              <a:t> регулятор </a:t>
            </a:r>
            <a:r>
              <a:rPr lang="ru-RU" sz="2000" dirty="0" err="1"/>
              <a:t>швидкості</a:t>
            </a:r>
            <a:r>
              <a:rPr lang="ru-RU" sz="2000" dirty="0"/>
              <a:t> для </a:t>
            </a:r>
            <a:r>
              <a:rPr lang="ru-RU" sz="2000" dirty="0" err="1"/>
              <a:t>встановлення</a:t>
            </a:r>
            <a:r>
              <a:rPr lang="ru-RU" sz="2000" dirty="0"/>
              <a:t> </a:t>
            </a:r>
            <a:r>
              <a:rPr lang="ru-RU" sz="2000" dirty="0" err="1"/>
              <a:t>кількості</a:t>
            </a:r>
            <a:r>
              <a:rPr lang="ru-RU" sz="2000" dirty="0"/>
              <a:t> </a:t>
            </a:r>
            <a:r>
              <a:rPr lang="ru-RU" sz="2000" dirty="0" err="1"/>
              <a:t>зворотнопоступальних</a:t>
            </a:r>
            <a:r>
              <a:rPr lang="ru-RU" sz="2000" dirty="0"/>
              <a:t> </a:t>
            </a:r>
            <a:r>
              <a:rPr lang="ru-RU" sz="2000" dirty="0" err="1"/>
              <a:t>рухів</a:t>
            </a:r>
            <a:r>
              <a:rPr lang="ru-RU" sz="2000" dirty="0"/>
              <a:t> пилки. </a:t>
            </a:r>
            <a:r>
              <a:rPr lang="ru-RU" sz="2000" dirty="0" err="1"/>
              <a:t>Положення</a:t>
            </a:r>
            <a:r>
              <a:rPr lang="ru-RU" sz="2000" dirty="0"/>
              <a:t> «</a:t>
            </a:r>
            <a:r>
              <a:rPr lang="ru-RU" sz="2000" dirty="0" err="1"/>
              <a:t>увімкнено</a:t>
            </a:r>
            <a:r>
              <a:rPr lang="ru-RU" sz="2000" dirty="0"/>
              <a:t>» </a:t>
            </a:r>
            <a:r>
              <a:rPr lang="ru-RU" sz="2000" dirty="0" err="1"/>
              <a:t>можна</a:t>
            </a:r>
            <a:r>
              <a:rPr lang="ru-RU" sz="2000" dirty="0"/>
              <a:t> </a:t>
            </a:r>
            <a:r>
              <a:rPr lang="ru-RU" sz="2000" dirty="0" err="1"/>
              <a:t>зафіксувати</a:t>
            </a:r>
            <a:r>
              <a:rPr lang="ru-RU" sz="2000" dirty="0"/>
              <a:t> </a:t>
            </a:r>
            <a:r>
              <a:rPr lang="ru-RU" sz="2000" dirty="0" err="1"/>
              <a:t>натисканням</a:t>
            </a:r>
            <a:r>
              <a:rPr lang="ru-RU" sz="2000" dirty="0"/>
              <a:t> на </a:t>
            </a:r>
            <a:r>
              <a:rPr lang="ru-RU" sz="2000" dirty="0" err="1"/>
              <a:t>фіксатор</a:t>
            </a:r>
            <a:r>
              <a:rPr lang="ru-RU" sz="2000" dirty="0"/>
              <a:t>, для </a:t>
            </a:r>
            <a:r>
              <a:rPr lang="ru-RU" sz="2000" dirty="0" err="1"/>
              <a:t>вимкнення</a:t>
            </a:r>
            <a:r>
              <a:rPr lang="ru-RU" sz="2000" dirty="0"/>
              <a:t> лобзика </a:t>
            </a:r>
            <a:r>
              <a:rPr lang="ru-RU" sz="2000" dirty="0" err="1"/>
              <a:t>необхідно</a:t>
            </a:r>
            <a:r>
              <a:rPr lang="ru-RU" sz="2000" dirty="0"/>
              <a:t> повторно </a:t>
            </a:r>
            <a:r>
              <a:rPr lang="ru-RU" sz="2000" dirty="0" err="1"/>
              <a:t>натиснути</a:t>
            </a:r>
            <a:r>
              <a:rPr lang="ru-RU" sz="2000" dirty="0"/>
              <a:t> на кнопку </a:t>
            </a:r>
            <a:r>
              <a:rPr lang="ru-RU" sz="2000" dirty="0" err="1"/>
              <a:t>вимикача</a:t>
            </a:r>
            <a:r>
              <a:rPr lang="ru-RU" sz="2000" dirty="0"/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843" y="4196047"/>
            <a:ext cx="3332237" cy="2631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39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3442394"/>
          </a:xfrm>
        </p:spPr>
        <p:txBody>
          <a:bodyPr>
            <a:noAutofit/>
          </a:bodyPr>
          <a:lstStyle/>
          <a:p>
            <a:r>
              <a:rPr lang="ru-RU" sz="2800" dirty="0"/>
              <a:t>Для </a:t>
            </a:r>
            <a:r>
              <a:rPr lang="ru-RU" sz="2800" dirty="0" err="1"/>
              <a:t>остаточної</a:t>
            </a:r>
            <a:r>
              <a:rPr lang="ru-RU" sz="2800" dirty="0"/>
              <a:t> </a:t>
            </a:r>
            <a:r>
              <a:rPr lang="ru-RU" sz="2800" dirty="0" err="1"/>
              <a:t>обробки</a:t>
            </a:r>
            <a:r>
              <a:rPr lang="ru-RU" sz="2800" dirty="0"/>
              <a:t> </a:t>
            </a:r>
            <a:r>
              <a:rPr lang="ru-RU" sz="2800" dirty="0" err="1"/>
              <a:t>виробів</a:t>
            </a:r>
            <a:r>
              <a:rPr lang="ru-RU" sz="2800" dirty="0"/>
              <a:t> </a:t>
            </a:r>
            <a:r>
              <a:rPr lang="ru-RU" sz="2800" dirty="0" err="1"/>
              <a:t>використовують</a:t>
            </a:r>
            <a:r>
              <a:rPr lang="ru-RU" sz="2800" dirty="0"/>
              <a:t> </a:t>
            </a:r>
            <a:r>
              <a:rPr lang="ru-RU" sz="2800" dirty="0" err="1"/>
              <a:t>шліфувальні</a:t>
            </a:r>
            <a:r>
              <a:rPr lang="ru-RU" sz="2800" dirty="0"/>
              <a:t> </a:t>
            </a:r>
            <a:r>
              <a:rPr lang="ru-RU" sz="2800" dirty="0" err="1" smtClean="0"/>
              <a:t>машини</a:t>
            </a:r>
            <a:r>
              <a:rPr lang="ru-RU" sz="2800" dirty="0" smtClean="0"/>
              <a:t>. </a:t>
            </a:r>
            <a:r>
              <a:rPr lang="ru-RU" sz="2800" dirty="0" err="1" smtClean="0"/>
              <a:t>Серед</a:t>
            </a:r>
            <a:r>
              <a:rPr lang="ru-RU" sz="2800" dirty="0" smtClean="0"/>
              <a:t> </a:t>
            </a:r>
            <a:r>
              <a:rPr lang="ru-RU" sz="2800" dirty="0" err="1"/>
              <a:t>основних</a:t>
            </a:r>
            <a:r>
              <a:rPr lang="ru-RU" sz="2800" dirty="0"/>
              <a:t> </a:t>
            </a:r>
            <a:r>
              <a:rPr lang="ru-RU" sz="2800" dirty="0" err="1"/>
              <a:t>шліфувальних</a:t>
            </a:r>
            <a:r>
              <a:rPr lang="ru-RU" sz="2800" dirty="0"/>
              <a:t> </a:t>
            </a:r>
            <a:r>
              <a:rPr lang="ru-RU" sz="2800" dirty="0" err="1"/>
              <a:t>пристроїв</a:t>
            </a:r>
            <a:r>
              <a:rPr lang="ru-RU" sz="2800" dirty="0"/>
              <a:t> </a:t>
            </a:r>
            <a:r>
              <a:rPr lang="ru-RU" sz="2800" dirty="0" err="1"/>
              <a:t>розрізняють</a:t>
            </a:r>
            <a:r>
              <a:rPr lang="ru-RU" sz="2800" dirty="0"/>
              <a:t>: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>
                <a:solidFill>
                  <a:srgbClr val="C00000"/>
                </a:solidFill>
              </a:rPr>
              <a:t>вібраційні</a:t>
            </a:r>
            <a:r>
              <a:rPr lang="ru-RU" sz="2800" dirty="0">
                <a:solidFill>
                  <a:srgbClr val="C00000"/>
                </a:solidFill>
              </a:rPr>
              <a:t>, 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err="1" smtClean="0">
                <a:solidFill>
                  <a:srgbClr val="C00000"/>
                </a:solidFill>
              </a:rPr>
              <a:t>ексцентрикові</a:t>
            </a:r>
            <a:r>
              <a:rPr lang="ru-RU" sz="2800" dirty="0">
                <a:solidFill>
                  <a:srgbClr val="C00000"/>
                </a:solidFill>
              </a:rPr>
              <a:t>, 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err="1" smtClean="0">
                <a:solidFill>
                  <a:srgbClr val="C00000"/>
                </a:solidFill>
              </a:rPr>
              <a:t>стрічкові</a:t>
            </a:r>
            <a:r>
              <a:rPr lang="ru-RU" sz="2800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303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Вібраційні</a:t>
            </a:r>
            <a:r>
              <a:rPr lang="ru-RU" sz="3200" dirty="0" smtClean="0"/>
              <a:t> </a:t>
            </a:r>
            <a:r>
              <a:rPr lang="ru-RU" sz="3200" dirty="0" err="1" smtClean="0"/>
              <a:t>шліфувальні</a:t>
            </a:r>
            <a:r>
              <a:rPr lang="ru-RU" sz="3200" dirty="0" smtClean="0"/>
              <a:t> </a:t>
            </a:r>
            <a:r>
              <a:rPr lang="ru-RU" sz="3200" dirty="0" err="1" smtClean="0"/>
              <a:t>машини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>
            <a:normAutofit/>
          </a:bodyPr>
          <a:lstStyle/>
          <a:p>
            <a:r>
              <a:rPr lang="ru-RU" sz="2000" dirty="0" err="1"/>
              <a:t>шліфують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dirty="0" err="1"/>
              <a:t>полірують</a:t>
            </a:r>
            <a:r>
              <a:rPr lang="ru-RU" sz="2000" dirty="0"/>
              <a:t> через </a:t>
            </a:r>
            <a:r>
              <a:rPr lang="ru-RU" sz="2000" dirty="0" err="1"/>
              <a:t>здійснення</a:t>
            </a:r>
            <a:r>
              <a:rPr lang="ru-RU" sz="2000" dirty="0"/>
              <a:t> </a:t>
            </a:r>
            <a:r>
              <a:rPr lang="ru-RU" sz="2000" dirty="0" err="1"/>
              <a:t>швидких</a:t>
            </a:r>
            <a:r>
              <a:rPr lang="ru-RU" sz="2000" dirty="0"/>
              <a:t> </a:t>
            </a:r>
            <a:r>
              <a:rPr lang="ru-RU" sz="2000" dirty="0" err="1"/>
              <a:t>зворотно-поступальних</a:t>
            </a:r>
            <a:r>
              <a:rPr lang="ru-RU" sz="2000" dirty="0"/>
              <a:t> </a:t>
            </a:r>
            <a:r>
              <a:rPr lang="ru-RU" sz="2000" dirty="0" err="1"/>
              <a:t>рухів</a:t>
            </a:r>
            <a:r>
              <a:rPr lang="ru-RU" sz="2000" dirty="0"/>
              <a:t>. </a:t>
            </a:r>
            <a:r>
              <a:rPr lang="ru-RU" sz="2000" dirty="0" err="1"/>
              <a:t>Робочий</a:t>
            </a:r>
            <a:r>
              <a:rPr lang="ru-RU" sz="2000" dirty="0"/>
              <a:t> </a:t>
            </a:r>
            <a:r>
              <a:rPr lang="ru-RU" sz="2000" dirty="0" err="1"/>
              <a:t>інструмент</a:t>
            </a:r>
            <a:r>
              <a:rPr lang="ru-RU" sz="2000" dirty="0"/>
              <a:t> - </a:t>
            </a:r>
            <a:r>
              <a:rPr lang="ru-RU" sz="2000" dirty="0" err="1"/>
              <a:t>прямокутна</a:t>
            </a:r>
            <a:r>
              <a:rPr lang="ru-RU" sz="2000" dirty="0"/>
              <a:t> </a:t>
            </a:r>
            <a:r>
              <a:rPr lang="ru-RU" sz="2000" dirty="0" err="1"/>
              <a:t>підошва</a:t>
            </a:r>
            <a:r>
              <a:rPr lang="ru-RU" sz="2000" dirty="0"/>
              <a:t>, на </a:t>
            </a:r>
            <a:r>
              <a:rPr lang="ru-RU" sz="2000" dirty="0" err="1"/>
              <a:t>якій</a:t>
            </a:r>
            <a:r>
              <a:rPr lang="ru-RU" sz="2000" dirty="0"/>
              <a:t> </a:t>
            </a:r>
            <a:r>
              <a:rPr lang="ru-RU" sz="2000" dirty="0" err="1"/>
              <a:t>закріплюється</a:t>
            </a:r>
            <a:r>
              <a:rPr lang="ru-RU" sz="2000" dirty="0"/>
              <a:t> </a:t>
            </a:r>
            <a:r>
              <a:rPr lang="ru-RU" sz="2000" dirty="0" err="1"/>
              <a:t>шліфувальний</a:t>
            </a:r>
            <a:r>
              <a:rPr lang="ru-RU" sz="2000" dirty="0"/>
              <a:t> </a:t>
            </a:r>
            <a:r>
              <a:rPr lang="ru-RU" sz="2000" dirty="0" err="1"/>
              <a:t>папір</a:t>
            </a:r>
            <a:r>
              <a:rPr lang="ru-RU" sz="2000" dirty="0"/>
              <a:t>. Як правило, </a:t>
            </a:r>
            <a:r>
              <a:rPr lang="ru-RU" sz="2000" dirty="0" err="1"/>
              <a:t>шліфувальний</a:t>
            </a:r>
            <a:r>
              <a:rPr lang="ru-RU" sz="2000" dirty="0"/>
              <a:t> </a:t>
            </a:r>
            <a:r>
              <a:rPr lang="ru-RU" sz="2000" dirty="0" err="1"/>
              <a:t>папір</a:t>
            </a:r>
            <a:r>
              <a:rPr lang="ru-RU" sz="2000" dirty="0"/>
              <a:t> </a:t>
            </a:r>
            <a:r>
              <a:rPr lang="ru-RU" sz="2000" dirty="0" err="1"/>
              <a:t>закріплюється</a:t>
            </a:r>
            <a:r>
              <a:rPr lang="ru-RU" sz="2000" dirty="0"/>
              <a:t> за </a:t>
            </a:r>
            <a:r>
              <a:rPr lang="ru-RU" sz="2000" dirty="0" err="1"/>
              <a:t>допомогою</a:t>
            </a:r>
            <a:r>
              <a:rPr lang="ru-RU" sz="2000" dirty="0"/>
              <a:t> </a:t>
            </a:r>
            <a:r>
              <a:rPr lang="ru-RU" sz="2000" dirty="0" err="1"/>
              <a:t>притискного</a:t>
            </a:r>
            <a:r>
              <a:rPr lang="ru-RU" sz="2000" dirty="0"/>
              <a:t> </a:t>
            </a:r>
            <a:r>
              <a:rPr lang="ru-RU" sz="2000" dirty="0" err="1"/>
              <a:t>механізму</a:t>
            </a:r>
            <a:r>
              <a:rPr lang="ru-RU" sz="2000" dirty="0"/>
              <a:t> з </a:t>
            </a:r>
            <a:r>
              <a:rPr lang="ru-RU" sz="2000" dirty="0" err="1"/>
              <a:t>двох</a:t>
            </a:r>
            <a:r>
              <a:rPr lang="ru-RU" sz="2000" dirty="0"/>
              <a:t> </a:t>
            </a:r>
            <a:r>
              <a:rPr lang="ru-RU" sz="2000" dirty="0" err="1"/>
              <a:t>сторін</a:t>
            </a:r>
            <a:r>
              <a:rPr lang="ru-RU" sz="2000" dirty="0"/>
              <a:t> </a:t>
            </a:r>
            <a:r>
              <a:rPr lang="ru-RU" sz="2000" dirty="0" err="1"/>
              <a:t>підошви</a:t>
            </a:r>
            <a:r>
              <a:rPr lang="ru-RU" sz="2000" dirty="0"/>
              <a:t>, а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можливий</a:t>
            </a:r>
            <a:r>
              <a:rPr lang="ru-RU" sz="2000" dirty="0"/>
              <a:t> </a:t>
            </a:r>
            <a:r>
              <a:rPr lang="ru-RU" sz="2000" dirty="0" err="1"/>
              <a:t>варіант</a:t>
            </a:r>
            <a:r>
              <a:rPr lang="ru-RU" sz="2000" dirty="0"/>
              <a:t> </a:t>
            </a:r>
            <a:r>
              <a:rPr lang="ru-RU" sz="2000" dirty="0" err="1"/>
              <a:t>кріплення</a:t>
            </a:r>
            <a:r>
              <a:rPr lang="ru-RU" sz="2000" dirty="0"/>
              <a:t> </a:t>
            </a:r>
            <a:r>
              <a:rPr lang="ru-RU" sz="2000" dirty="0" err="1"/>
              <a:t>клейовою</a:t>
            </a:r>
            <a:r>
              <a:rPr lang="ru-RU" sz="2000" dirty="0"/>
              <a:t> </a:t>
            </a:r>
            <a:r>
              <a:rPr lang="ru-RU" sz="2000" dirty="0" err="1"/>
              <a:t>стрічкою</a:t>
            </a:r>
            <a:r>
              <a:rPr lang="ru-RU" sz="2000" dirty="0"/>
              <a:t>.</a:t>
            </a:r>
          </a:p>
        </p:txBody>
      </p:sp>
      <p:pic>
        <p:nvPicPr>
          <p:cNvPr id="7172" name="Picture 4" descr="Купить Шлифмашина вибрационная, 200 Вт, 11000 ход/мин, платформа 187*90 мм  INTERTOOL WT-0521 в интернет—магазине AUTOSKLAD (Днепр). С доставкой в  Киев, Харьков, Херсон, Одессу, Запорожье, Львов, по всей Украине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2" b="14129"/>
          <a:stretch/>
        </p:blipFill>
        <p:spPr bwMode="auto">
          <a:xfrm>
            <a:off x="107504" y="3429000"/>
            <a:ext cx="4505325" cy="313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Вібраційна шліфувальна машина NOWA SO 250j Купити в Україні з ПДВ |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42565"/>
            <a:ext cx="4207835" cy="313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29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Ексцентрикові</a:t>
            </a:r>
            <a:r>
              <a:rPr lang="ru-RU" sz="3200" dirty="0" smtClean="0"/>
              <a:t> </a:t>
            </a:r>
            <a:r>
              <a:rPr lang="ru-RU" sz="3200" dirty="0" err="1" smtClean="0"/>
              <a:t>шліфувальні</a:t>
            </a:r>
            <a:r>
              <a:rPr lang="ru-RU" sz="3200" dirty="0" smtClean="0"/>
              <a:t> </a:t>
            </a:r>
            <a:r>
              <a:rPr lang="ru-RU" sz="3200" dirty="0" err="1" smtClean="0"/>
              <a:t>машини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>
            <a:normAutofit/>
          </a:bodyPr>
          <a:lstStyle/>
          <a:p>
            <a:r>
              <a:rPr lang="ru-RU" sz="2000" dirty="0" err="1"/>
              <a:t>шліфують</a:t>
            </a:r>
            <a:r>
              <a:rPr lang="ru-RU" sz="2000" dirty="0"/>
              <a:t> та </a:t>
            </a:r>
            <a:r>
              <a:rPr lang="ru-RU" sz="2000" dirty="0" err="1"/>
              <a:t>полірують</a:t>
            </a:r>
            <a:r>
              <a:rPr lang="ru-RU" sz="2000" dirty="0"/>
              <a:t> через </a:t>
            </a:r>
            <a:r>
              <a:rPr lang="ru-RU" sz="2000" dirty="0" err="1"/>
              <a:t>здійснення</a:t>
            </a:r>
            <a:r>
              <a:rPr lang="ru-RU" sz="2000" dirty="0"/>
              <a:t> </a:t>
            </a:r>
            <a:r>
              <a:rPr lang="ru-RU" sz="2000" dirty="0" err="1"/>
              <a:t>двох</a:t>
            </a:r>
            <a:r>
              <a:rPr lang="ru-RU" sz="2000" dirty="0"/>
              <a:t> </a:t>
            </a:r>
            <a:r>
              <a:rPr lang="ru-RU" sz="2000" dirty="0" err="1"/>
              <a:t>видів</a:t>
            </a:r>
            <a:r>
              <a:rPr lang="ru-RU" sz="2000" dirty="0"/>
              <a:t> </a:t>
            </a:r>
            <a:r>
              <a:rPr lang="ru-RU" sz="2000" dirty="0" err="1"/>
              <a:t>одночасних</a:t>
            </a:r>
            <a:r>
              <a:rPr lang="ru-RU" sz="2000" dirty="0"/>
              <a:t> </a:t>
            </a:r>
            <a:r>
              <a:rPr lang="ru-RU" sz="2000" dirty="0" err="1"/>
              <a:t>рухів</a:t>
            </a:r>
            <a:r>
              <a:rPr lang="ru-RU" sz="2000" dirty="0"/>
              <a:t> - </a:t>
            </a:r>
            <a:r>
              <a:rPr lang="ru-RU" sz="2000" dirty="0" err="1"/>
              <a:t>обертання</a:t>
            </a:r>
            <a:r>
              <a:rPr lang="ru-RU" sz="2000" dirty="0"/>
              <a:t> по колу </a:t>
            </a:r>
            <a:r>
              <a:rPr lang="ru-RU" sz="2000" dirty="0" err="1"/>
              <a:t>самої</a:t>
            </a:r>
            <a:r>
              <a:rPr lang="ru-RU" sz="2000" dirty="0"/>
              <a:t> </a:t>
            </a:r>
            <a:r>
              <a:rPr lang="ru-RU" sz="2000" dirty="0" err="1"/>
              <a:t>машини</a:t>
            </a:r>
            <a:r>
              <a:rPr lang="ru-RU" sz="2000" dirty="0"/>
              <a:t> та </a:t>
            </a:r>
            <a:r>
              <a:rPr lang="ru-RU" sz="2000" dirty="0" err="1"/>
              <a:t>обертання</a:t>
            </a:r>
            <a:r>
              <a:rPr lang="ru-RU" sz="2000" dirty="0"/>
              <a:t> </a:t>
            </a:r>
            <a:r>
              <a:rPr lang="ru-RU" sz="2000" dirty="0" err="1"/>
              <a:t>шліфувального</a:t>
            </a:r>
            <a:r>
              <a:rPr lang="ru-RU" sz="2000" dirty="0"/>
              <a:t> диска </a:t>
            </a:r>
            <a:r>
              <a:rPr lang="ru-RU" sz="2000" dirty="0" err="1"/>
              <a:t>навколо</a:t>
            </a:r>
            <a:r>
              <a:rPr lang="ru-RU" sz="2000" dirty="0"/>
              <a:t> </a:t>
            </a:r>
            <a:r>
              <a:rPr lang="ru-RU" sz="2000" dirty="0" err="1"/>
              <a:t>власної</a:t>
            </a:r>
            <a:r>
              <a:rPr lang="ru-RU" sz="2000" dirty="0"/>
              <a:t> </a:t>
            </a:r>
            <a:r>
              <a:rPr lang="ru-RU" sz="2000" dirty="0" err="1"/>
              <a:t>осі</a:t>
            </a:r>
            <a:r>
              <a:rPr lang="ru-RU" sz="2000" dirty="0"/>
              <a:t>. </a:t>
            </a:r>
            <a:r>
              <a:rPr lang="ru-RU" sz="2000" dirty="0" err="1"/>
              <a:t>Робочим</a:t>
            </a:r>
            <a:r>
              <a:rPr lang="ru-RU" sz="2000" dirty="0"/>
              <a:t> </a:t>
            </a:r>
            <a:r>
              <a:rPr lang="ru-RU" sz="2000" dirty="0" err="1"/>
              <a:t>елементом</a:t>
            </a:r>
            <a:r>
              <a:rPr lang="ru-RU" sz="2000" dirty="0"/>
              <a:t> </a:t>
            </a:r>
            <a:r>
              <a:rPr lang="ru-RU" sz="2000" dirty="0" err="1"/>
              <a:t>цього</a:t>
            </a:r>
            <a:r>
              <a:rPr lang="ru-RU" sz="2000" dirty="0"/>
              <a:t> </a:t>
            </a:r>
            <a:r>
              <a:rPr lang="ru-RU" sz="2000" dirty="0" err="1"/>
              <a:t>інструмента</a:t>
            </a:r>
            <a:r>
              <a:rPr lang="ru-RU" sz="2000" dirty="0"/>
              <a:t> є кругла </a:t>
            </a:r>
            <a:r>
              <a:rPr lang="ru-RU" sz="2000" dirty="0" err="1"/>
              <a:t>підошва</a:t>
            </a:r>
            <a:r>
              <a:rPr lang="ru-RU" sz="2000" dirty="0"/>
              <a:t>, на </a:t>
            </a:r>
            <a:r>
              <a:rPr lang="ru-RU" sz="2000" dirty="0" err="1"/>
              <a:t>якій</a:t>
            </a:r>
            <a:r>
              <a:rPr lang="ru-RU" sz="2000" dirty="0"/>
              <a:t> </a:t>
            </a:r>
            <a:r>
              <a:rPr lang="ru-RU" sz="2000" dirty="0" err="1"/>
              <a:t>кріпиться</a:t>
            </a:r>
            <a:r>
              <a:rPr lang="ru-RU" sz="2000" dirty="0"/>
              <a:t> </a:t>
            </a:r>
            <a:r>
              <a:rPr lang="ru-RU" sz="2000" dirty="0" err="1"/>
              <a:t>шліфувальний</a:t>
            </a:r>
            <a:r>
              <a:rPr lang="ru-RU" sz="2000" dirty="0"/>
              <a:t> диск, </a:t>
            </a:r>
            <a:r>
              <a:rPr lang="ru-RU" sz="2000" dirty="0" err="1"/>
              <a:t>який</a:t>
            </a:r>
            <a:r>
              <a:rPr lang="ru-RU" sz="2000" dirty="0"/>
              <a:t> за потреби </a:t>
            </a:r>
            <a:r>
              <a:rPr lang="ru-RU" sz="2000" dirty="0" err="1"/>
              <a:t>замінюють</a:t>
            </a:r>
            <a:r>
              <a:rPr lang="ru-RU" sz="2000" dirty="0"/>
              <a:t> на </a:t>
            </a:r>
            <a:r>
              <a:rPr lang="ru-RU" sz="2000" dirty="0" err="1"/>
              <a:t>інший</a:t>
            </a:r>
            <a:r>
              <a:rPr lang="ru-RU" sz="2000" dirty="0"/>
              <a:t>.</a:t>
            </a:r>
          </a:p>
        </p:txBody>
      </p:sp>
      <p:sp>
        <p:nvSpPr>
          <p:cNvPr id="4" name="AutoShape 4" descr="Ексцентрикова шліфувальна машина Makita BO5030 - Mext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01008"/>
            <a:ext cx="392897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7" descr="Ексцентрикова шліфувальна машина Metabo SXE 150-2.5 BL (615025700) •  Магазин Ліс &amp; Сад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9" descr="Ексцентрикова шліфувальна машина Metabo SXE 150-2.5 BL (615025700) •  Магазин Ліс &amp; Сад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1" descr="Ексцентрикова шліфувальна машина Metabo SXE 3125 310 Вт (600443000) –  низькі ціни, кредит, оплата частинами в інтернет-магазині ROZETKA | Купити  в Україні: Києві, Харкові, Дніпрі, Одесі, Запоріжжі, Львові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02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Стрічкові</a:t>
            </a:r>
            <a:r>
              <a:rPr lang="ru-RU" sz="3200" dirty="0" smtClean="0"/>
              <a:t> </a:t>
            </a:r>
            <a:r>
              <a:rPr lang="ru-RU" sz="3200" dirty="0" err="1" smtClean="0"/>
              <a:t>шліфувальні</a:t>
            </a:r>
            <a:r>
              <a:rPr lang="ru-RU" sz="3200" dirty="0" smtClean="0"/>
              <a:t> </a:t>
            </a:r>
            <a:r>
              <a:rPr lang="ru-RU" sz="3200" dirty="0" err="1" smtClean="0"/>
              <a:t>машини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>
            <a:normAutofit/>
          </a:bodyPr>
          <a:lstStyle/>
          <a:p>
            <a:r>
              <a:rPr lang="ru-RU" sz="2000" dirty="0" err="1"/>
              <a:t>шліфують</a:t>
            </a:r>
            <a:r>
              <a:rPr lang="ru-RU" sz="2000" dirty="0"/>
              <a:t> </a:t>
            </a:r>
            <a:r>
              <a:rPr lang="ru-RU" sz="2000" dirty="0" err="1"/>
              <a:t>постійним</a:t>
            </a:r>
            <a:r>
              <a:rPr lang="ru-RU" sz="2000" dirty="0"/>
              <a:t> </a:t>
            </a:r>
            <a:r>
              <a:rPr lang="ru-RU" sz="2000" dirty="0" err="1"/>
              <a:t>рухом</a:t>
            </a:r>
            <a:r>
              <a:rPr lang="ru-RU" sz="2000" dirty="0"/>
              <a:t> в одному </a:t>
            </a:r>
            <a:r>
              <a:rPr lang="ru-RU" sz="2000" dirty="0" err="1"/>
              <a:t>напрямку</a:t>
            </a:r>
            <a:r>
              <a:rPr lang="ru-RU" sz="2000" dirty="0"/>
              <a:t> </a:t>
            </a:r>
            <a:r>
              <a:rPr lang="ru-RU" sz="2000" dirty="0" err="1"/>
              <a:t>шліфувального</a:t>
            </a:r>
            <a:r>
              <a:rPr lang="ru-RU" sz="2000" dirty="0"/>
              <a:t> </a:t>
            </a:r>
            <a:r>
              <a:rPr lang="ru-RU" sz="2000" dirty="0" err="1"/>
              <a:t>паперу</a:t>
            </a:r>
            <a:r>
              <a:rPr lang="ru-RU" sz="2000" dirty="0"/>
              <a:t> у </a:t>
            </a:r>
            <a:r>
              <a:rPr lang="ru-RU" sz="2000" dirty="0" err="1"/>
              <a:t>вигляді</a:t>
            </a:r>
            <a:r>
              <a:rPr lang="ru-RU" sz="2000" dirty="0"/>
              <a:t> </a:t>
            </a:r>
            <a:r>
              <a:rPr lang="ru-RU" sz="2000" dirty="0" err="1"/>
              <a:t>стрічки</a:t>
            </a:r>
            <a:r>
              <a:rPr lang="ru-RU" sz="2000" dirty="0"/>
              <a:t>, яка </a:t>
            </a:r>
            <a:r>
              <a:rPr lang="ru-RU" sz="2000" dirty="0" err="1"/>
              <a:t>натягнута</a:t>
            </a:r>
            <a:r>
              <a:rPr lang="ru-RU" sz="2000" dirty="0"/>
              <a:t> на два ролики. </a:t>
            </a:r>
            <a:r>
              <a:rPr lang="ru-RU" sz="2000" dirty="0" err="1"/>
              <a:t>Основне</a:t>
            </a:r>
            <a:r>
              <a:rPr lang="ru-RU" sz="2000" dirty="0"/>
              <a:t> </a:t>
            </a:r>
            <a:r>
              <a:rPr lang="ru-RU" sz="2000" dirty="0" err="1"/>
              <a:t>призначення</a:t>
            </a:r>
            <a:r>
              <a:rPr lang="ru-RU" sz="2000" dirty="0"/>
              <a:t> </a:t>
            </a:r>
            <a:r>
              <a:rPr lang="ru-RU" sz="2000" dirty="0" err="1"/>
              <a:t>цієї</a:t>
            </a:r>
            <a:r>
              <a:rPr lang="ru-RU" sz="2000" dirty="0"/>
              <a:t> </a:t>
            </a:r>
            <a:r>
              <a:rPr lang="ru-RU" sz="2000" dirty="0" err="1"/>
              <a:t>машини</a:t>
            </a:r>
            <a:r>
              <a:rPr lang="ru-RU" sz="2000" dirty="0"/>
              <a:t> - </a:t>
            </a:r>
            <a:r>
              <a:rPr lang="ru-RU" sz="2000" dirty="0" err="1"/>
              <a:t>шліфування</a:t>
            </a:r>
            <a:r>
              <a:rPr lang="ru-RU" sz="2000" dirty="0"/>
              <a:t> великих </a:t>
            </a:r>
            <a:r>
              <a:rPr lang="ru-RU" sz="2000" dirty="0" err="1"/>
              <a:t>поверхонь</a:t>
            </a:r>
            <a:r>
              <a:rPr lang="ru-RU" sz="2000" dirty="0"/>
              <a:t>.</a:t>
            </a:r>
          </a:p>
        </p:txBody>
      </p:sp>
      <p:pic>
        <p:nvPicPr>
          <p:cNvPr id="9220" name="Picture 4" descr="Стрічкова шліфувальна машина Tex.AC ТА-01-530 в Києві - ціна 2 757 гр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24944"/>
            <a:ext cx="3589487" cy="358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Стрічкова шліфувальна машина Makita 9910, розмір стрічки 457 * 76мм в  оренду та прокат в Києві, Харкові, Одесі, Дніпрі - Будпрокат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1"/>
          <a:stretch/>
        </p:blipFill>
        <p:spPr bwMode="auto">
          <a:xfrm>
            <a:off x="755576" y="2917021"/>
            <a:ext cx="3858047" cy="360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03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err="1"/>
              <a:t>верстати</a:t>
            </a:r>
            <a:r>
              <a:rPr lang="ru-RU" sz="3200" i="1" dirty="0"/>
              <a:t> з </a:t>
            </a:r>
            <a:r>
              <a:rPr lang="ru-RU" sz="3200" i="1" dirty="0" err="1"/>
              <a:t>числовим</a:t>
            </a:r>
            <a:r>
              <a:rPr lang="ru-RU" sz="3200" i="1" dirty="0"/>
              <a:t> </a:t>
            </a:r>
            <a:r>
              <a:rPr lang="ru-RU" sz="3200" i="1" dirty="0" err="1"/>
              <a:t>програмним</a:t>
            </a:r>
            <a:r>
              <a:rPr lang="ru-RU" sz="3200" i="1" dirty="0"/>
              <a:t> </a:t>
            </a:r>
            <a:r>
              <a:rPr lang="ru-RU" sz="3200" i="1" dirty="0" err="1"/>
              <a:t>управлінням</a:t>
            </a:r>
            <a:r>
              <a:rPr lang="ru-RU" sz="3200" i="1" dirty="0"/>
              <a:t> (ЧПУ)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i="1" dirty="0" err="1"/>
              <a:t>Сьогодні</a:t>
            </a:r>
            <a:r>
              <a:rPr lang="ru-RU" sz="2000" i="1" dirty="0"/>
              <a:t> роботу з </a:t>
            </a:r>
            <a:r>
              <a:rPr lang="ru-RU" sz="2000" i="1" dirty="0" err="1"/>
              <a:t>виробництва</a:t>
            </a:r>
            <a:r>
              <a:rPr lang="ru-RU" sz="2000" i="1" dirty="0"/>
              <a:t> </a:t>
            </a:r>
            <a:r>
              <a:rPr lang="ru-RU" sz="2000" i="1" dirty="0" err="1"/>
              <a:t>меблів</a:t>
            </a:r>
            <a:r>
              <a:rPr lang="ru-RU" sz="2000" i="1" dirty="0"/>
              <a:t>, </a:t>
            </a:r>
            <a:r>
              <a:rPr lang="ru-RU" sz="2000" i="1" dirty="0" err="1"/>
              <a:t>сувенірів</a:t>
            </a:r>
            <a:r>
              <a:rPr lang="ru-RU" sz="2000" i="1" dirty="0"/>
              <a:t> та </a:t>
            </a:r>
            <a:r>
              <a:rPr lang="ru-RU" sz="2000" i="1" dirty="0" err="1"/>
              <a:t>інших</a:t>
            </a:r>
            <a:r>
              <a:rPr lang="ru-RU" sz="2000" i="1" dirty="0"/>
              <a:t> речей </a:t>
            </a:r>
            <a:r>
              <a:rPr lang="ru-RU" sz="2000" i="1" dirty="0" err="1"/>
              <a:t>успішно</a:t>
            </a:r>
            <a:r>
              <a:rPr lang="ru-RU" sz="2000" i="1" dirty="0"/>
              <a:t> </a:t>
            </a:r>
            <a:r>
              <a:rPr lang="ru-RU" sz="2000" i="1" dirty="0" err="1"/>
              <a:t>виконують</a:t>
            </a:r>
            <a:r>
              <a:rPr lang="ru-RU" sz="2000" i="1" dirty="0"/>
              <a:t> </a:t>
            </a:r>
            <a:r>
              <a:rPr lang="ru-RU" sz="2000" i="1" dirty="0" err="1"/>
              <a:t>верстати</a:t>
            </a:r>
            <a:r>
              <a:rPr lang="ru-RU" sz="2000" i="1" dirty="0"/>
              <a:t> з </a:t>
            </a:r>
            <a:r>
              <a:rPr lang="ru-RU" sz="2000" i="1" dirty="0" err="1"/>
              <a:t>числовим</a:t>
            </a:r>
            <a:r>
              <a:rPr lang="ru-RU" sz="2000" i="1" dirty="0"/>
              <a:t> </a:t>
            </a:r>
            <a:r>
              <a:rPr lang="ru-RU" sz="2000" i="1" dirty="0" err="1"/>
              <a:t>програмним</a:t>
            </a:r>
            <a:r>
              <a:rPr lang="ru-RU" sz="2000" i="1" dirty="0"/>
              <a:t> </a:t>
            </a:r>
            <a:r>
              <a:rPr lang="ru-RU" sz="2000" i="1" dirty="0" err="1"/>
              <a:t>управлінням</a:t>
            </a:r>
            <a:r>
              <a:rPr lang="ru-RU" sz="2000" i="1" dirty="0"/>
              <a:t> (ЧПУ</a:t>
            </a:r>
            <a:r>
              <a:rPr lang="ru-RU" sz="2000" i="1" dirty="0" smtClean="0"/>
              <a:t>). </a:t>
            </a:r>
            <a:r>
              <a:rPr lang="ru-RU" sz="2000" i="1" dirty="0" err="1" smtClean="0"/>
              <a:t>Особливістю</a:t>
            </a:r>
            <a:r>
              <a:rPr lang="ru-RU" sz="2000" i="1" dirty="0" smtClean="0"/>
              <a:t> </a:t>
            </a:r>
            <a:r>
              <a:rPr lang="ru-RU" sz="2000" i="1" dirty="0"/>
              <a:t>ЧПУ є те, </a:t>
            </a:r>
            <a:r>
              <a:rPr lang="ru-RU" sz="2000" i="1" dirty="0" err="1"/>
              <a:t>що</a:t>
            </a:r>
            <a:r>
              <a:rPr lang="ru-RU" sz="2000" i="1" dirty="0"/>
              <a:t> </a:t>
            </a:r>
            <a:r>
              <a:rPr lang="ru-RU" sz="2000" i="1" dirty="0" err="1"/>
              <a:t>програмне</a:t>
            </a:r>
            <a:r>
              <a:rPr lang="ru-RU" sz="2000" i="1" dirty="0"/>
              <a:t> </a:t>
            </a:r>
            <a:r>
              <a:rPr lang="ru-RU" sz="2000" i="1" dirty="0" err="1"/>
              <a:t>забезпечення</a:t>
            </a:r>
            <a:r>
              <a:rPr lang="ru-RU" sz="2000" i="1" dirty="0"/>
              <a:t> </a:t>
            </a:r>
            <a:r>
              <a:rPr lang="ru-RU" sz="2000" i="1" dirty="0" err="1"/>
              <a:t>дозволяє</a:t>
            </a:r>
            <a:r>
              <a:rPr lang="ru-RU" sz="2000" i="1" dirty="0"/>
              <a:t> </a:t>
            </a:r>
            <a:r>
              <a:rPr lang="ru-RU" sz="2000" i="1" dirty="0" err="1"/>
              <a:t>повністю</a:t>
            </a:r>
            <a:r>
              <a:rPr lang="ru-RU" sz="2000" i="1" dirty="0"/>
              <a:t> </a:t>
            </a:r>
            <a:r>
              <a:rPr lang="ru-RU" sz="2000" i="1" dirty="0" err="1"/>
              <a:t>змоделювати</a:t>
            </a:r>
            <a:r>
              <a:rPr lang="ru-RU" sz="2000" i="1" dirty="0"/>
              <a:t> і </a:t>
            </a:r>
            <a:r>
              <a:rPr lang="ru-RU" sz="2000" i="1" dirty="0" err="1"/>
              <a:t>налаштувати</a:t>
            </a:r>
            <a:r>
              <a:rPr lang="ru-RU" sz="2000" i="1" dirty="0"/>
              <a:t> </a:t>
            </a:r>
            <a:r>
              <a:rPr lang="ru-RU" sz="2000" i="1" dirty="0" err="1"/>
              <a:t>процес</a:t>
            </a:r>
            <a:r>
              <a:rPr lang="ru-RU" sz="2000" i="1" dirty="0"/>
              <a:t> </a:t>
            </a:r>
            <a:r>
              <a:rPr lang="ru-RU" sz="2000" i="1" dirty="0" err="1"/>
              <a:t>виготовлення</a:t>
            </a:r>
            <a:r>
              <a:rPr lang="ru-RU" sz="2000" i="1" dirty="0"/>
              <a:t> </a:t>
            </a:r>
            <a:r>
              <a:rPr lang="ru-RU" sz="2000" i="1" dirty="0" err="1"/>
              <a:t>деталі</a:t>
            </a:r>
            <a:r>
              <a:rPr lang="ru-RU" sz="2000" i="1" dirty="0"/>
              <a:t> на </a:t>
            </a:r>
            <a:r>
              <a:rPr lang="ru-RU" sz="2000" i="1" dirty="0" err="1"/>
              <a:t>основі</a:t>
            </a:r>
            <a:r>
              <a:rPr lang="ru-RU" sz="2000" i="1" dirty="0"/>
              <a:t> </a:t>
            </a:r>
            <a:r>
              <a:rPr lang="ru-RU" sz="2000" i="1" dirty="0" err="1"/>
              <a:t>відповідних</a:t>
            </a:r>
            <a:r>
              <a:rPr lang="ru-RU" sz="2000" i="1" dirty="0"/>
              <a:t> </a:t>
            </a:r>
            <a:r>
              <a:rPr lang="ru-RU" sz="2000" i="1" dirty="0" err="1"/>
              <a:t>комп’ютерних</a:t>
            </a:r>
            <a:r>
              <a:rPr lang="ru-RU" sz="2000" i="1" dirty="0"/>
              <a:t> </a:t>
            </a:r>
            <a:r>
              <a:rPr lang="ru-RU" sz="2000" i="1" dirty="0" err="1"/>
              <a:t>програм</a:t>
            </a:r>
            <a:r>
              <a:rPr lang="ru-RU" sz="2000" i="1" dirty="0"/>
              <a:t>.</a:t>
            </a:r>
            <a:endParaRPr lang="ru-RU" sz="20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38" y="3356992"/>
            <a:ext cx="2686926" cy="328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5" descr="Числове програмне керування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7" descr="Числове програмне керування — Вікіпеді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56992"/>
            <a:ext cx="4392711" cy="328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74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i="1" dirty="0" err="1" smtClean="0"/>
              <a:t>верстати</a:t>
            </a:r>
            <a:r>
              <a:rPr lang="ru-RU" sz="3200" i="1" dirty="0" smtClean="0"/>
              <a:t> з </a:t>
            </a:r>
            <a:r>
              <a:rPr lang="ru-RU" sz="3200" i="1" dirty="0" err="1" smtClean="0"/>
              <a:t>числовим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програмним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управлінням</a:t>
            </a:r>
            <a:r>
              <a:rPr lang="ru-RU" sz="3200" i="1" dirty="0" smtClean="0"/>
              <a:t> (ЧПУ)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r>
              <a:rPr lang="ru-RU" sz="2000" i="1" dirty="0"/>
              <a:t>На </a:t>
            </a:r>
            <a:r>
              <a:rPr lang="ru-RU" sz="2000" i="1" dirty="0" err="1"/>
              <a:t>екрані</a:t>
            </a:r>
            <a:r>
              <a:rPr lang="ru-RU" sz="2000" i="1" dirty="0"/>
              <a:t> пульта </a:t>
            </a:r>
            <a:r>
              <a:rPr lang="ru-RU" sz="2000" i="1" dirty="0" err="1"/>
              <a:t>керування</a:t>
            </a:r>
            <a:r>
              <a:rPr lang="ru-RU" sz="2000" i="1" dirty="0"/>
              <a:t> </a:t>
            </a:r>
            <a:r>
              <a:rPr lang="ru-RU" sz="2000" i="1" dirty="0" err="1"/>
              <a:t>верстатом</a:t>
            </a:r>
            <a:r>
              <a:rPr lang="ru-RU" sz="2000" i="1" dirty="0"/>
              <a:t> (</a:t>
            </a:r>
            <a:r>
              <a:rPr lang="ru-RU" sz="2000" i="1" dirty="0" err="1"/>
              <a:t>комп’ютера</a:t>
            </a:r>
            <a:r>
              <a:rPr lang="ru-RU" sz="2000" i="1" dirty="0"/>
              <a:t>) </a:t>
            </a:r>
            <a:r>
              <a:rPr lang="ru-RU" sz="2000" i="1" dirty="0" err="1"/>
              <a:t>моделюється</a:t>
            </a:r>
            <a:r>
              <a:rPr lang="ru-RU" sz="2000" i="1" dirty="0"/>
              <a:t> і </a:t>
            </a:r>
            <a:r>
              <a:rPr lang="ru-RU" sz="2000" i="1" dirty="0" err="1"/>
              <a:t>відтворюється</a:t>
            </a:r>
            <a:r>
              <a:rPr lang="ru-RU" sz="2000" i="1" dirty="0"/>
              <a:t> увесь </a:t>
            </a:r>
            <a:r>
              <a:rPr lang="ru-RU" sz="2000" i="1" dirty="0" err="1"/>
              <a:t>технологічний</a:t>
            </a:r>
            <a:r>
              <a:rPr lang="ru-RU" sz="2000" i="1" dirty="0"/>
              <a:t> </a:t>
            </a:r>
            <a:r>
              <a:rPr lang="ru-RU" sz="2000" i="1" dirty="0" err="1"/>
              <a:t>процес</a:t>
            </a:r>
            <a:r>
              <a:rPr lang="ru-RU" sz="2000" i="1" dirty="0"/>
              <a:t> </a:t>
            </a:r>
            <a:r>
              <a:rPr lang="ru-RU" sz="2000" i="1" dirty="0" err="1"/>
              <a:t>виготовлення</a:t>
            </a:r>
            <a:r>
              <a:rPr lang="ru-RU" sz="2000" i="1" dirty="0"/>
              <a:t> </a:t>
            </a:r>
            <a:r>
              <a:rPr lang="ru-RU" sz="2000" i="1" dirty="0" err="1"/>
              <a:t>деталі</a:t>
            </a:r>
            <a:r>
              <a:rPr lang="ru-RU" sz="2000" i="1" dirty="0"/>
              <a:t> </a:t>
            </a:r>
            <a:r>
              <a:rPr lang="ru-RU" sz="2000" i="1" dirty="0" err="1"/>
              <a:t>виробу</a:t>
            </a:r>
            <a:r>
              <a:rPr lang="ru-RU" sz="2000" i="1" dirty="0"/>
              <a:t> - </a:t>
            </a:r>
            <a:r>
              <a:rPr lang="ru-RU" sz="2000" i="1" dirty="0" err="1"/>
              <a:t>від</a:t>
            </a:r>
            <a:r>
              <a:rPr lang="ru-RU" sz="2000" i="1" dirty="0"/>
              <a:t> </a:t>
            </a:r>
            <a:r>
              <a:rPr lang="ru-RU" sz="2000" i="1" dirty="0" err="1"/>
              <a:t>кількості</a:t>
            </a:r>
            <a:r>
              <a:rPr lang="ru-RU" sz="2000" i="1" dirty="0"/>
              <a:t> деталей і </a:t>
            </a:r>
            <a:r>
              <a:rPr lang="ru-RU" sz="2000" i="1" dirty="0" err="1"/>
              <a:t>навантаження</a:t>
            </a:r>
            <a:r>
              <a:rPr lang="ru-RU" sz="2000" i="1" dirty="0"/>
              <a:t> на </a:t>
            </a:r>
            <a:r>
              <a:rPr lang="ru-RU" sz="2000" i="1" dirty="0" err="1"/>
              <a:t>робочу</a:t>
            </a:r>
            <a:r>
              <a:rPr lang="ru-RU" sz="2000" i="1" dirty="0"/>
              <a:t> (</a:t>
            </a:r>
            <a:r>
              <a:rPr lang="ru-RU" sz="2000" i="1" dirty="0" err="1"/>
              <a:t>ріжучу</a:t>
            </a:r>
            <a:r>
              <a:rPr lang="ru-RU" sz="2000" i="1" dirty="0"/>
              <a:t>) </a:t>
            </a:r>
            <a:r>
              <a:rPr lang="ru-RU" sz="2000" i="1" dirty="0" err="1"/>
              <a:t>частину</a:t>
            </a:r>
            <a:r>
              <a:rPr lang="ru-RU" sz="2000" i="1" dirty="0"/>
              <a:t> до </a:t>
            </a:r>
            <a:r>
              <a:rPr lang="ru-RU" sz="2000" i="1" dirty="0" err="1"/>
              <a:t>кількості</a:t>
            </a:r>
            <a:r>
              <a:rPr lang="ru-RU" sz="2000" i="1" dirty="0"/>
              <a:t> </a:t>
            </a:r>
            <a:r>
              <a:rPr lang="ru-RU" sz="2000" i="1" dirty="0" err="1"/>
              <a:t>оброблених</a:t>
            </a:r>
            <a:r>
              <a:rPr lang="ru-RU" sz="2000" i="1" dirty="0"/>
              <a:t> деталей за </a:t>
            </a:r>
            <a:r>
              <a:rPr lang="ru-RU" sz="2000" i="1" dirty="0" err="1"/>
              <a:t>одиницю</a:t>
            </a:r>
            <a:r>
              <a:rPr lang="ru-RU" sz="2000" i="1" dirty="0"/>
              <a:t> часу (година, день </a:t>
            </a:r>
            <a:r>
              <a:rPr lang="ru-RU" sz="2000" i="1" dirty="0" err="1"/>
              <a:t>чи</a:t>
            </a:r>
            <a:r>
              <a:rPr lang="ru-RU" sz="2000" i="1" dirty="0"/>
              <a:t> </a:t>
            </a:r>
            <a:r>
              <a:rPr lang="ru-RU" sz="2000" i="1" dirty="0" err="1"/>
              <a:t>місяць</a:t>
            </a:r>
            <a:r>
              <a:rPr lang="ru-RU" sz="2000" i="1" dirty="0"/>
              <a:t>). У </a:t>
            </a:r>
            <a:r>
              <a:rPr lang="ru-RU" sz="2000" i="1" dirty="0" err="1"/>
              <a:t>програмному</a:t>
            </a:r>
            <a:r>
              <a:rPr lang="ru-RU" sz="2000" i="1" dirty="0"/>
              <a:t> </a:t>
            </a:r>
            <a:r>
              <a:rPr lang="ru-RU" sz="2000" i="1" dirty="0" err="1"/>
              <a:t>забезпеченні</a:t>
            </a:r>
            <a:r>
              <a:rPr lang="ru-RU" sz="2000" i="1" dirty="0"/>
              <a:t> </a:t>
            </a:r>
            <a:r>
              <a:rPr lang="ru-RU" sz="2000" i="1" dirty="0" err="1"/>
              <a:t>передбачено</a:t>
            </a:r>
            <a:r>
              <a:rPr lang="ru-RU" sz="2000" i="1" dirty="0"/>
              <a:t> </a:t>
            </a:r>
            <a:r>
              <a:rPr lang="ru-RU" sz="2000" i="1" dirty="0" err="1"/>
              <a:t>автоматичний</a:t>
            </a:r>
            <a:r>
              <a:rPr lang="ru-RU" sz="2000" i="1" dirty="0"/>
              <a:t> </a:t>
            </a:r>
            <a:r>
              <a:rPr lang="ru-RU" sz="2000" i="1" dirty="0" err="1"/>
              <a:t>вибір</a:t>
            </a:r>
            <a:r>
              <a:rPr lang="ru-RU" sz="2000" i="1" dirty="0"/>
              <a:t> режиму </a:t>
            </a:r>
            <a:r>
              <a:rPr lang="ru-RU" sz="2000" i="1" dirty="0" err="1"/>
              <a:t>різання</a:t>
            </a:r>
            <a:r>
              <a:rPr lang="ru-RU" sz="2000" i="1" dirty="0"/>
              <a:t>, - у </a:t>
            </a:r>
            <a:r>
              <a:rPr lang="ru-RU" sz="2000" i="1" dirty="0" err="1"/>
              <a:t>пам’яті</a:t>
            </a:r>
            <a:r>
              <a:rPr lang="ru-RU" sz="2000" i="1" dirty="0"/>
              <a:t> </a:t>
            </a:r>
            <a:r>
              <a:rPr lang="ru-RU" sz="2000" i="1" dirty="0" err="1"/>
              <a:t>комп’ютера</a:t>
            </a:r>
            <a:r>
              <a:rPr lang="ru-RU" sz="2000" i="1" dirty="0"/>
              <a:t> </a:t>
            </a:r>
            <a:r>
              <a:rPr lang="ru-RU" sz="2000" i="1" dirty="0" err="1"/>
              <a:t>реєструються</a:t>
            </a:r>
            <a:r>
              <a:rPr lang="ru-RU" sz="2000" i="1" dirty="0"/>
              <a:t> і </a:t>
            </a:r>
            <a:r>
              <a:rPr lang="ru-RU" sz="2000" i="1" dirty="0" err="1"/>
              <a:t>зберігаються</a:t>
            </a:r>
            <a:r>
              <a:rPr lang="ru-RU" sz="2000" i="1" dirty="0"/>
              <a:t> </a:t>
            </a:r>
            <a:r>
              <a:rPr lang="ru-RU" sz="2000" i="1" dirty="0" err="1"/>
              <a:t>дані</a:t>
            </a:r>
            <a:r>
              <a:rPr lang="ru-RU" sz="2000" i="1" dirty="0"/>
              <a:t> про </a:t>
            </a:r>
            <a:r>
              <a:rPr lang="ru-RU" sz="2000" i="1" dirty="0" err="1"/>
              <a:t>раніше</a:t>
            </a:r>
            <a:r>
              <a:rPr lang="ru-RU" sz="2000" i="1" dirty="0"/>
              <a:t> </a:t>
            </a:r>
            <a:r>
              <a:rPr lang="ru-RU" sz="2000" i="1" dirty="0" err="1"/>
              <a:t>обрані</a:t>
            </a:r>
            <a:r>
              <a:rPr lang="ru-RU" sz="2000" i="1" dirty="0"/>
              <a:t> </a:t>
            </a:r>
            <a:r>
              <a:rPr lang="ru-RU" sz="2000" i="1" dirty="0" err="1"/>
              <a:t>процеси</a:t>
            </a:r>
            <a:r>
              <a:rPr lang="ru-RU" sz="2000" i="1" dirty="0"/>
              <a:t> </a:t>
            </a:r>
            <a:r>
              <a:rPr lang="ru-RU" sz="2000" i="1" dirty="0" err="1"/>
              <a:t>обробки</a:t>
            </a:r>
            <a:r>
              <a:rPr lang="ru-RU" sz="2000" i="1" dirty="0"/>
              <a:t> </a:t>
            </a:r>
            <a:r>
              <a:rPr lang="ru-RU" sz="2000" i="1" dirty="0" err="1"/>
              <a:t>різних</a:t>
            </a:r>
            <a:r>
              <a:rPr lang="ru-RU" sz="2000" i="1" dirty="0"/>
              <a:t> деталей, з </a:t>
            </a:r>
            <a:r>
              <a:rPr lang="ru-RU" sz="2000" i="1" dirty="0" err="1"/>
              <a:t>яких</a:t>
            </a:r>
            <a:r>
              <a:rPr lang="ru-RU" sz="2000" i="1" dirty="0"/>
              <a:t> оператор </a:t>
            </a:r>
            <a:r>
              <a:rPr lang="ru-RU" sz="2000" i="1" dirty="0" err="1"/>
              <a:t>може</a:t>
            </a:r>
            <a:r>
              <a:rPr lang="ru-RU" sz="2000" i="1" dirty="0"/>
              <a:t> обрати </a:t>
            </a:r>
            <a:r>
              <a:rPr lang="ru-RU" sz="2000" i="1" dirty="0" err="1"/>
              <a:t>необхідний</a:t>
            </a:r>
            <a:r>
              <a:rPr lang="ru-RU" sz="2000" i="1" dirty="0"/>
              <a:t> режим.</a:t>
            </a:r>
            <a:endParaRPr lang="ru-RU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149080"/>
            <a:ext cx="3725891" cy="251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74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err="1" smtClean="0"/>
              <a:t>верстати</a:t>
            </a:r>
            <a:r>
              <a:rPr lang="ru-RU" sz="3200" i="1" dirty="0" smtClean="0"/>
              <a:t> з </a:t>
            </a:r>
            <a:r>
              <a:rPr lang="ru-RU" sz="3200" i="1" dirty="0" err="1" smtClean="0"/>
              <a:t>числовим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програмним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управлінням</a:t>
            </a:r>
            <a:r>
              <a:rPr lang="ru-RU" sz="3200" i="1" dirty="0" smtClean="0"/>
              <a:t> (ЧПУ)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>
            <a:normAutofit/>
          </a:bodyPr>
          <a:lstStyle/>
          <a:p>
            <a:r>
              <a:rPr lang="ru-RU" sz="2000" i="1" dirty="0"/>
              <a:t>Оператор </a:t>
            </a:r>
            <a:r>
              <a:rPr lang="ru-RU" sz="2000" i="1" dirty="0" err="1"/>
              <a:t>верстата</a:t>
            </a:r>
            <a:r>
              <a:rPr lang="ru-RU" sz="2000" i="1" dirty="0"/>
              <a:t> з ЧПУ повинен </a:t>
            </a:r>
            <a:r>
              <a:rPr lang="ru-RU" sz="2000" i="1" dirty="0" err="1"/>
              <a:t>уміти</a:t>
            </a:r>
            <a:r>
              <a:rPr lang="ru-RU" sz="2000" i="1" dirty="0"/>
              <a:t> </a:t>
            </a:r>
            <a:r>
              <a:rPr lang="ru-RU" sz="2000" i="1" dirty="0" err="1"/>
              <a:t>читати</a:t>
            </a:r>
            <a:r>
              <a:rPr lang="ru-RU" sz="2000" i="1" dirty="0"/>
              <a:t> </a:t>
            </a:r>
            <a:r>
              <a:rPr lang="ru-RU" sz="2000" i="1" dirty="0" err="1" smtClean="0"/>
              <a:t>креслення</a:t>
            </a:r>
            <a:r>
              <a:rPr lang="ru-RU" sz="2000" i="1" dirty="0" smtClean="0"/>
              <a:t>, </a:t>
            </a:r>
            <a:r>
              <a:rPr lang="ru-RU" sz="2000" i="1" dirty="0" err="1"/>
              <a:t>працювати</a:t>
            </a:r>
            <a:r>
              <a:rPr lang="ru-RU" sz="2000" i="1" dirty="0"/>
              <a:t> на </a:t>
            </a:r>
            <a:r>
              <a:rPr lang="ru-RU" sz="2000" i="1" dirty="0" err="1"/>
              <a:t>комп’ютері</a:t>
            </a:r>
            <a:r>
              <a:rPr lang="ru-RU" sz="2000" i="1" dirty="0"/>
              <a:t>, </a:t>
            </a:r>
            <a:r>
              <a:rPr lang="ru-RU" sz="2000" i="1" dirty="0" err="1"/>
              <a:t>мати</a:t>
            </a:r>
            <a:r>
              <a:rPr lang="ru-RU" sz="2000" i="1" dirty="0"/>
              <a:t> </a:t>
            </a:r>
            <a:r>
              <a:rPr lang="ru-RU" sz="2000" i="1" dirty="0" err="1"/>
              <a:t>знання</a:t>
            </a:r>
            <a:r>
              <a:rPr lang="ru-RU" sz="2000" i="1" dirty="0"/>
              <a:t> з </a:t>
            </a:r>
            <a:r>
              <a:rPr lang="ru-RU" sz="2000" i="1" dirty="0" err="1"/>
              <a:t>фізики</a:t>
            </a:r>
            <a:r>
              <a:rPr lang="ru-RU" sz="2000" i="1" dirty="0"/>
              <a:t>, математики та </a:t>
            </a:r>
            <a:r>
              <a:rPr lang="ru-RU" sz="2000" i="1" dirty="0" err="1"/>
              <a:t>геометрії</a:t>
            </a:r>
            <a:r>
              <a:rPr lang="ru-RU" sz="2000" i="1" dirty="0"/>
              <a:t>. </a:t>
            </a:r>
            <a:r>
              <a:rPr lang="ru-RU" sz="2000" i="1" dirty="0" err="1"/>
              <a:t>Представники</a:t>
            </a:r>
            <a:r>
              <a:rPr lang="ru-RU" sz="2000" i="1" dirty="0"/>
              <a:t> </a:t>
            </a:r>
            <a:r>
              <a:rPr lang="ru-RU" sz="2000" i="1" dirty="0" err="1"/>
              <a:t>цієї</a:t>
            </a:r>
            <a:r>
              <a:rPr lang="ru-RU" sz="2000" i="1" dirty="0"/>
              <a:t> </a:t>
            </a:r>
            <a:r>
              <a:rPr lang="ru-RU" sz="2000" i="1" dirty="0" err="1"/>
              <a:t>професії</a:t>
            </a:r>
            <a:r>
              <a:rPr lang="ru-RU" sz="2000" i="1" dirty="0"/>
              <a:t> </a:t>
            </a:r>
            <a:r>
              <a:rPr lang="ru-RU" sz="2000" i="1" dirty="0" err="1"/>
              <a:t>мають</a:t>
            </a:r>
            <a:r>
              <a:rPr lang="ru-RU" sz="2000" i="1" dirty="0"/>
              <a:t> </a:t>
            </a:r>
            <a:r>
              <a:rPr lang="ru-RU" sz="2000" i="1" dirty="0" err="1"/>
              <a:t>можливості</a:t>
            </a:r>
            <a:r>
              <a:rPr lang="ru-RU" sz="2000" i="1" dirty="0"/>
              <a:t> для </a:t>
            </a:r>
            <a:r>
              <a:rPr lang="ru-RU" sz="2000" i="1" dirty="0" err="1"/>
              <a:t>кар’єрного</a:t>
            </a:r>
            <a:r>
              <a:rPr lang="ru-RU" sz="2000" i="1" dirty="0"/>
              <a:t> росту - </a:t>
            </a:r>
            <a:r>
              <a:rPr lang="ru-RU" sz="2000" i="1" dirty="0" err="1"/>
              <a:t>інженера</a:t>
            </a:r>
            <a:r>
              <a:rPr lang="ru-RU" sz="2000" i="1" dirty="0"/>
              <a:t>, </a:t>
            </a:r>
            <a:r>
              <a:rPr lang="ru-RU" sz="2000" i="1" dirty="0" err="1"/>
              <a:t>програміста</a:t>
            </a:r>
            <a:r>
              <a:rPr lang="ru-RU" sz="2000" i="1" dirty="0"/>
              <a:t> </a:t>
            </a:r>
            <a:r>
              <a:rPr lang="ru-RU" sz="2000" i="1" dirty="0" err="1"/>
              <a:t>чи</a:t>
            </a:r>
            <a:r>
              <a:rPr lang="ru-RU" sz="2000" i="1" dirty="0"/>
              <a:t> технолога </a:t>
            </a:r>
            <a:r>
              <a:rPr lang="ru-RU" sz="2000" i="1" dirty="0" err="1"/>
              <a:t>сучасного</a:t>
            </a:r>
            <a:r>
              <a:rPr lang="ru-RU" sz="2000" i="1" dirty="0"/>
              <a:t> </a:t>
            </a:r>
            <a:r>
              <a:rPr lang="ru-RU" sz="2000" i="1" dirty="0" err="1"/>
              <a:t>виробництва</a:t>
            </a:r>
            <a:r>
              <a:rPr lang="ru-RU" sz="2000" i="1" dirty="0"/>
              <a:t>.</a:t>
            </a:r>
            <a:endParaRPr lang="ru-RU" sz="20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96" y="3645024"/>
            <a:ext cx="4124305" cy="2877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Верстатник широкого профілю; оператор верстатів з програмним керуванням –  ДНЗ &quot;Запорізьке МВПУ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Верстатник широкого профілю; оператор верстатів з програмним керуванням –  ДНЗ &quot;Запорізьке МВПУ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84984"/>
            <a:ext cx="3347864" cy="330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74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642194"/>
          </a:xfrm>
        </p:spPr>
        <p:txBody>
          <a:bodyPr>
            <a:normAutofit/>
          </a:bodyPr>
          <a:lstStyle/>
          <a:p>
            <a:r>
              <a:rPr lang="ru-RU" sz="2800" b="1" dirty="0"/>
              <a:t>Як </a:t>
            </a:r>
            <a:r>
              <a:rPr lang="ru-RU" sz="2800" b="1" dirty="0" err="1"/>
              <a:t>можна</a:t>
            </a:r>
            <a:r>
              <a:rPr lang="ru-RU" sz="2800" b="1" dirty="0"/>
              <a:t> </a:t>
            </a:r>
            <a:r>
              <a:rPr lang="ru-RU" sz="2800" b="1" dirty="0" err="1"/>
              <a:t>економити</a:t>
            </a:r>
            <a:r>
              <a:rPr lang="ru-RU" sz="2800" b="1" dirty="0"/>
              <a:t> </a:t>
            </a:r>
            <a:r>
              <a:rPr lang="ru-RU" sz="2800" b="1" dirty="0" err="1"/>
              <a:t>електроенергію</a:t>
            </a:r>
            <a:r>
              <a:rPr lang="ru-RU" sz="2800" b="1" dirty="0"/>
              <a:t> та </a:t>
            </a:r>
            <a:r>
              <a:rPr lang="ru-RU" sz="2800" b="1" dirty="0" err="1"/>
              <a:t>матеріали</a:t>
            </a:r>
            <a:r>
              <a:rPr lang="ru-RU" sz="2800" b="1" dirty="0"/>
              <a:t> </a:t>
            </a:r>
            <a:r>
              <a:rPr lang="ru-RU" sz="2800" b="1" dirty="0" err="1"/>
              <a:t>під</a:t>
            </a:r>
            <a:r>
              <a:rPr lang="ru-RU" sz="2800" b="1" dirty="0"/>
              <a:t> час </a:t>
            </a:r>
            <a:r>
              <a:rPr lang="ru-RU" sz="2800" b="1" dirty="0" err="1"/>
              <a:t>виготовлення</a:t>
            </a:r>
            <a:r>
              <a:rPr lang="ru-RU" sz="2800" b="1" dirty="0"/>
              <a:t> </a:t>
            </a:r>
            <a:r>
              <a:rPr lang="ru-RU" sz="2800" b="1" dirty="0" err="1"/>
              <a:t>виробів</a:t>
            </a:r>
            <a:r>
              <a:rPr lang="ru-RU" sz="2800" b="1" dirty="0"/>
              <a:t> з </a:t>
            </a:r>
            <a:r>
              <a:rPr lang="ru-RU" sz="2800" b="1" dirty="0" err="1" smtClean="0"/>
              <a:t>деревини</a:t>
            </a:r>
            <a:r>
              <a:rPr lang="ru-RU" sz="2800" b="1" dirty="0" smtClean="0"/>
              <a:t>?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2304256"/>
          </a:xfrm>
        </p:spPr>
        <p:txBody>
          <a:bodyPr>
            <a:normAutofit/>
          </a:bodyPr>
          <a:lstStyle/>
          <a:p>
            <a:r>
              <a:rPr lang="ru-RU" sz="2000" dirty="0"/>
              <a:t>Для </a:t>
            </a:r>
            <a:r>
              <a:rPr lang="ru-RU" sz="2000" dirty="0" err="1"/>
              <a:t>заощадження</a:t>
            </a:r>
            <a:r>
              <a:rPr lang="ru-RU" sz="2000" dirty="0"/>
              <a:t> </a:t>
            </a:r>
            <a:r>
              <a:rPr lang="ru-RU" sz="2000" dirty="0" err="1"/>
              <a:t>електричної</a:t>
            </a:r>
            <a:r>
              <a:rPr lang="ru-RU" sz="2000" dirty="0"/>
              <a:t> </a:t>
            </a:r>
            <a:r>
              <a:rPr lang="ru-RU" sz="2000" dirty="0" err="1"/>
              <a:t>енергії</a:t>
            </a:r>
            <a:r>
              <a:rPr lang="ru-RU" sz="2000" dirty="0"/>
              <a:t> при </a:t>
            </a:r>
            <a:r>
              <a:rPr lang="ru-RU" sz="2000" dirty="0" err="1"/>
              <a:t>обробці</a:t>
            </a:r>
            <a:r>
              <a:rPr lang="ru-RU" sz="2000" dirty="0"/>
              <a:t> </a:t>
            </a:r>
            <a:r>
              <a:rPr lang="ru-RU" sz="2000" dirty="0" err="1"/>
              <a:t>деревини</a:t>
            </a:r>
            <a:r>
              <a:rPr lang="ru-RU" sz="2000" dirty="0"/>
              <a:t> </a:t>
            </a:r>
            <a:r>
              <a:rPr lang="ru-RU" sz="2000" dirty="0" err="1"/>
              <a:t>потрібно</a:t>
            </a:r>
            <a:r>
              <a:rPr lang="ru-RU" sz="2000" dirty="0"/>
              <a:t> </a:t>
            </a:r>
            <a:r>
              <a:rPr lang="ru-RU" sz="2000" dirty="0" err="1"/>
              <a:t>користуватися</a:t>
            </a:r>
            <a:r>
              <a:rPr lang="ru-RU" sz="2000" dirty="0"/>
              <a:t> </a:t>
            </a:r>
            <a:r>
              <a:rPr lang="ru-RU" sz="2000" dirty="0" err="1"/>
              <a:t>сучасними</a:t>
            </a:r>
            <a:r>
              <a:rPr lang="ru-RU" sz="2000" dirty="0"/>
              <a:t> </a:t>
            </a:r>
            <a:r>
              <a:rPr lang="ru-RU" sz="2000" dirty="0" err="1"/>
              <a:t>інструментами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мають</a:t>
            </a:r>
            <a:r>
              <a:rPr lang="ru-RU" sz="2000" dirty="0"/>
              <a:t> </a:t>
            </a:r>
            <a:r>
              <a:rPr lang="ru-RU" sz="2000" dirty="0" err="1"/>
              <a:t>нижчий</a:t>
            </a:r>
            <a:r>
              <a:rPr lang="ru-RU" sz="2000" dirty="0"/>
              <a:t> </a:t>
            </a:r>
            <a:r>
              <a:rPr lang="ru-RU" sz="2000" dirty="0" err="1"/>
              <a:t>рівень</a:t>
            </a:r>
            <a:r>
              <a:rPr lang="ru-RU" sz="2000" dirty="0"/>
              <a:t> </a:t>
            </a:r>
            <a:r>
              <a:rPr lang="ru-RU" sz="2000" dirty="0" err="1"/>
              <a:t>споживання</a:t>
            </a:r>
            <a:r>
              <a:rPr lang="ru-RU" sz="2000" dirty="0"/>
              <a:t> </a:t>
            </a:r>
            <a:r>
              <a:rPr lang="ru-RU" sz="2000" dirty="0" err="1"/>
              <a:t>електрики</a:t>
            </a:r>
            <a:r>
              <a:rPr lang="ru-RU" sz="2000" dirty="0"/>
              <a:t> та </a:t>
            </a:r>
            <a:r>
              <a:rPr lang="ru-RU" sz="2000" dirty="0" err="1"/>
              <a:t>вищу</a:t>
            </a:r>
            <a:r>
              <a:rPr lang="ru-RU" sz="2000" dirty="0"/>
              <a:t> </a:t>
            </a:r>
            <a:r>
              <a:rPr lang="ru-RU" sz="2000" dirty="0" err="1"/>
              <a:t>якість</a:t>
            </a:r>
            <a:r>
              <a:rPr lang="ru-RU" sz="2000" dirty="0"/>
              <a:t> </a:t>
            </a:r>
            <a:r>
              <a:rPr lang="ru-RU" sz="2000" dirty="0" err="1"/>
              <a:t>обробки</a:t>
            </a:r>
            <a:r>
              <a:rPr lang="ru-RU" sz="2000" dirty="0"/>
              <a:t> заготовок і деталей.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дедалі</a:t>
            </a:r>
            <a:r>
              <a:rPr lang="ru-RU" sz="2000" dirty="0"/>
              <a:t> </a:t>
            </a:r>
            <a:r>
              <a:rPr lang="ru-RU" sz="2000" dirty="0" err="1"/>
              <a:t>більше</a:t>
            </a:r>
            <a:r>
              <a:rPr lang="ru-RU" sz="2000" dirty="0"/>
              <a:t> </a:t>
            </a:r>
            <a:r>
              <a:rPr lang="ru-RU" sz="2000" dirty="0" err="1"/>
              <a:t>застосовують</a:t>
            </a:r>
            <a:r>
              <a:rPr lang="ru-RU" sz="2000" dirty="0"/>
              <a:t> </a:t>
            </a:r>
            <a:r>
              <a:rPr lang="ru-RU" sz="2000" dirty="0" err="1"/>
              <a:t>комплексні</a:t>
            </a:r>
            <a:r>
              <a:rPr lang="ru-RU" sz="2000" dirty="0"/>
              <a:t> </a:t>
            </a:r>
            <a:r>
              <a:rPr lang="ru-RU" sz="2000" dirty="0" err="1"/>
              <a:t>інструменти</a:t>
            </a:r>
            <a:r>
              <a:rPr lang="ru-RU" sz="2000" dirty="0"/>
              <a:t>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скорочують</a:t>
            </a:r>
            <a:r>
              <a:rPr lang="ru-RU" sz="2000" dirty="0"/>
              <a:t> </a:t>
            </a:r>
            <a:r>
              <a:rPr lang="ru-RU" sz="2000" dirty="0" err="1"/>
              <a:t>кількість</a:t>
            </a:r>
            <a:r>
              <a:rPr lang="ru-RU" sz="2000" dirty="0"/>
              <a:t> </a:t>
            </a:r>
            <a:r>
              <a:rPr lang="ru-RU" sz="2000" dirty="0" err="1"/>
              <a:t>виконуваних</a:t>
            </a:r>
            <a:r>
              <a:rPr lang="ru-RU" sz="2000" dirty="0"/>
              <a:t> </a:t>
            </a:r>
            <a:r>
              <a:rPr lang="ru-RU" sz="2000" dirty="0" err="1"/>
              <a:t>операцій</a:t>
            </a:r>
            <a:r>
              <a:rPr lang="ru-RU" sz="2000" dirty="0"/>
              <a:t>, </a:t>
            </a:r>
            <a:r>
              <a:rPr lang="ru-RU" sz="2000" dirty="0" err="1"/>
              <a:t>тим</a:t>
            </a:r>
            <a:r>
              <a:rPr lang="ru-RU" sz="2000" dirty="0"/>
              <a:t> самим </a:t>
            </a:r>
            <a:r>
              <a:rPr lang="ru-RU" sz="2000" dirty="0" err="1"/>
              <a:t>забезпечуючи</a:t>
            </a:r>
            <a:r>
              <a:rPr lang="ru-RU" sz="2000" dirty="0"/>
              <a:t> </a:t>
            </a:r>
            <a:r>
              <a:rPr lang="ru-RU" sz="2000" dirty="0" err="1"/>
              <a:t>економію</a:t>
            </a:r>
            <a:r>
              <a:rPr lang="ru-RU" sz="2000" dirty="0"/>
              <a:t> </a:t>
            </a:r>
            <a:r>
              <a:rPr lang="ru-RU" sz="2000" dirty="0" err="1"/>
              <a:t>електроенергії</a:t>
            </a:r>
            <a:r>
              <a:rPr lang="ru-RU" sz="2000" dirty="0"/>
              <a:t>.</a:t>
            </a:r>
          </a:p>
        </p:txBody>
      </p:sp>
      <p:pic>
        <p:nvPicPr>
          <p:cNvPr id="15362" name="Picture 2" descr="Щодо припинення постачання електричної енергії! | ПрАТ &quot;Харківенергозбут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861048"/>
            <a:ext cx="4307632" cy="274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74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i="1" dirty="0" err="1"/>
              <a:t>Безвідходне</a:t>
            </a:r>
            <a:r>
              <a:rPr lang="ru-RU" sz="3200" b="1" i="1" dirty="0"/>
              <a:t> </a:t>
            </a:r>
            <a:r>
              <a:rPr lang="ru-RU" sz="3200" b="1" i="1" dirty="0" err="1"/>
              <a:t>виробництво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1"/>
            <a:ext cx="8784976" cy="4248472"/>
          </a:xfrm>
        </p:spPr>
        <p:txBody>
          <a:bodyPr>
            <a:normAutofit/>
          </a:bodyPr>
          <a:lstStyle/>
          <a:p>
            <a:r>
              <a:rPr lang="ru-RU" sz="2000" i="1" dirty="0"/>
              <a:t>у </a:t>
            </a:r>
            <a:r>
              <a:rPr lang="ru-RU" sz="2000" i="1" dirty="0" err="1"/>
              <a:t>деревообробній</a:t>
            </a:r>
            <a:r>
              <a:rPr lang="ru-RU" sz="2000" i="1" dirty="0"/>
              <a:t> </a:t>
            </a:r>
            <a:r>
              <a:rPr lang="ru-RU" sz="2000" i="1" dirty="0" err="1"/>
              <a:t>промисловості</a:t>
            </a:r>
            <a:r>
              <a:rPr lang="ru-RU" sz="2000" i="1" dirty="0"/>
              <a:t> - </a:t>
            </a:r>
            <a:r>
              <a:rPr lang="ru-RU" sz="2000" i="1" dirty="0" err="1"/>
              <a:t>це</a:t>
            </a:r>
            <a:r>
              <a:rPr lang="ru-RU" sz="2000" i="1" dirty="0"/>
              <a:t> </a:t>
            </a:r>
            <a:r>
              <a:rPr lang="ru-RU" sz="2000" i="1" dirty="0" err="1"/>
              <a:t>повна</a:t>
            </a:r>
            <a:r>
              <a:rPr lang="ru-RU" sz="2000" i="1" dirty="0"/>
              <a:t> </a:t>
            </a:r>
            <a:r>
              <a:rPr lang="ru-RU" sz="2000" i="1" dirty="0" err="1"/>
              <a:t>переробка</a:t>
            </a:r>
            <a:r>
              <a:rPr lang="ru-RU" sz="2000" i="1" dirty="0"/>
              <a:t> </a:t>
            </a:r>
            <a:r>
              <a:rPr lang="ru-RU" sz="2000" i="1" dirty="0" err="1"/>
              <a:t>лісу</a:t>
            </a:r>
            <a:r>
              <a:rPr lang="ru-RU" sz="2000" i="1" dirty="0"/>
              <a:t> на </a:t>
            </a:r>
            <a:r>
              <a:rPr lang="ru-RU" sz="2000" i="1" dirty="0" err="1"/>
              <a:t>пиломатеріали</a:t>
            </a:r>
            <a:r>
              <a:rPr lang="ru-RU" sz="2000" i="1" dirty="0"/>
              <a:t> та </a:t>
            </a:r>
            <a:r>
              <a:rPr lang="ru-RU" sz="2000" i="1" dirty="0" err="1"/>
              <a:t>вироби</a:t>
            </a:r>
            <a:r>
              <a:rPr lang="ru-RU" sz="2000" i="1" dirty="0"/>
              <a:t> з дерева.</a:t>
            </a:r>
            <a:endParaRPr lang="ru-RU" sz="2000" dirty="0"/>
          </a:p>
          <a:p>
            <a:r>
              <a:rPr lang="ru-RU" sz="2000" dirty="0" err="1"/>
              <a:t>Під</a:t>
            </a:r>
            <a:r>
              <a:rPr lang="ru-RU" sz="2000" dirty="0"/>
              <a:t> час </a:t>
            </a:r>
            <a:r>
              <a:rPr lang="ru-RU" sz="2000" dirty="0" err="1"/>
              <a:t>виготовлення</a:t>
            </a:r>
            <a:r>
              <a:rPr lang="ru-RU" sz="2000" dirty="0"/>
              <a:t> </a:t>
            </a:r>
            <a:r>
              <a:rPr lang="ru-RU" sz="2000" dirty="0" err="1"/>
              <a:t>виробів</a:t>
            </a:r>
            <a:r>
              <a:rPr lang="ru-RU" sz="2000" dirty="0"/>
              <a:t> з </a:t>
            </a:r>
            <a:r>
              <a:rPr lang="ru-RU" sz="2000" dirty="0" err="1"/>
              <a:t>деревини</a:t>
            </a:r>
            <a:r>
              <a:rPr lang="ru-RU" sz="2000" dirty="0"/>
              <a:t> часто </a:t>
            </a:r>
            <a:r>
              <a:rPr lang="ru-RU" sz="2000" dirty="0" err="1"/>
              <a:t>утворюється</a:t>
            </a:r>
            <a:r>
              <a:rPr lang="ru-RU" sz="2000" dirty="0"/>
              <a:t> </a:t>
            </a:r>
            <a:r>
              <a:rPr lang="ru-RU" sz="2000" dirty="0" err="1"/>
              <a:t>багато</a:t>
            </a:r>
            <a:r>
              <a:rPr lang="ru-RU" sz="2000" dirty="0"/>
              <a:t> </a:t>
            </a:r>
            <a:r>
              <a:rPr lang="ru-RU" sz="2000" dirty="0" err="1"/>
              <a:t>відходів</a:t>
            </a:r>
            <a:r>
              <a:rPr lang="ru-RU" sz="2000" dirty="0"/>
              <a:t> - </a:t>
            </a:r>
            <a:r>
              <a:rPr lang="ru-RU" sz="2000" dirty="0" err="1"/>
              <a:t>обрізків</a:t>
            </a:r>
            <a:r>
              <a:rPr lang="ru-RU" sz="2000" dirty="0"/>
              <a:t>, стружки, </a:t>
            </a:r>
            <a:r>
              <a:rPr lang="ru-RU" sz="2000" dirty="0" err="1"/>
              <a:t>тирси</a:t>
            </a:r>
            <a:r>
              <a:rPr lang="ru-RU" sz="2000" dirty="0"/>
              <a:t> </a:t>
            </a:r>
            <a:r>
              <a:rPr lang="ru-RU" sz="2000" dirty="0" err="1"/>
              <a:t>тощо</a:t>
            </a:r>
            <a:r>
              <a:rPr lang="ru-RU" sz="2000" dirty="0"/>
              <a:t>. Для </a:t>
            </a:r>
            <a:r>
              <a:rPr lang="ru-RU" sz="2000" dirty="0" err="1"/>
              <a:t>скорочення</a:t>
            </a:r>
            <a:r>
              <a:rPr lang="ru-RU" sz="2000" dirty="0"/>
              <a:t> </a:t>
            </a:r>
            <a:r>
              <a:rPr lang="ru-RU" sz="2000" dirty="0" err="1"/>
              <a:t>кількості</a:t>
            </a:r>
            <a:r>
              <a:rPr lang="ru-RU" sz="2000" dirty="0"/>
              <a:t> </a:t>
            </a:r>
            <a:r>
              <a:rPr lang="ru-RU" sz="2000" dirty="0" err="1"/>
              <a:t>відходів</a:t>
            </a:r>
            <a:r>
              <a:rPr lang="ru-RU" sz="2000" dirty="0"/>
              <a:t> </a:t>
            </a:r>
            <a:r>
              <a:rPr lang="ru-RU" sz="2000" dirty="0" err="1"/>
              <a:t>насамперед</a:t>
            </a:r>
            <a:r>
              <a:rPr lang="ru-RU" sz="2000" dirty="0"/>
              <a:t> </a:t>
            </a:r>
            <a:r>
              <a:rPr lang="ru-RU" sz="2000" dirty="0" err="1"/>
              <a:t>дбають</a:t>
            </a:r>
            <a:r>
              <a:rPr lang="ru-RU" sz="2000" dirty="0"/>
              <a:t> про </a:t>
            </a:r>
            <a:r>
              <a:rPr lang="ru-RU" sz="2000" dirty="0" err="1"/>
              <a:t>уникнення</a:t>
            </a:r>
            <a:r>
              <a:rPr lang="ru-RU" sz="2000" dirty="0"/>
              <a:t> браку та </a:t>
            </a:r>
            <a:r>
              <a:rPr lang="ru-RU" sz="2000" dirty="0" err="1"/>
              <a:t>оптимальне</a:t>
            </a:r>
            <a:r>
              <a:rPr lang="ru-RU" sz="2000" dirty="0"/>
              <a:t> </a:t>
            </a:r>
            <a:r>
              <a:rPr lang="ru-RU" sz="2000" dirty="0" err="1"/>
              <a:t>розмічання</a:t>
            </a:r>
            <a:r>
              <a:rPr lang="ru-RU" sz="2000" dirty="0"/>
              <a:t> заготовок.</a:t>
            </a:r>
          </a:p>
          <a:p>
            <a:r>
              <a:rPr lang="ru-RU" sz="2000" dirty="0" err="1"/>
              <a:t>Традиційно</a:t>
            </a:r>
            <a:r>
              <a:rPr lang="ru-RU" sz="2000" dirty="0"/>
              <a:t> </a:t>
            </a:r>
            <a:r>
              <a:rPr lang="ru-RU" sz="2000" dirty="0" err="1"/>
              <a:t>відходи</a:t>
            </a:r>
            <a:r>
              <a:rPr lang="ru-RU" sz="2000" dirty="0"/>
              <a:t> </a:t>
            </a:r>
            <a:r>
              <a:rPr lang="ru-RU" sz="2000" dirty="0" err="1"/>
              <a:t>деревообробної</a:t>
            </a:r>
            <a:r>
              <a:rPr lang="ru-RU" sz="2000" dirty="0"/>
              <a:t> </a:t>
            </a:r>
            <a:r>
              <a:rPr lang="ru-RU" sz="2000" dirty="0" err="1"/>
              <a:t>промисловості</a:t>
            </a:r>
            <a:r>
              <a:rPr lang="ru-RU" sz="2000" dirty="0"/>
              <a:t> є </a:t>
            </a:r>
            <a:r>
              <a:rPr lang="ru-RU" sz="2000" dirty="0" err="1"/>
              <a:t>сировиною</a:t>
            </a:r>
            <a:r>
              <a:rPr lang="ru-RU" sz="2000" dirty="0"/>
              <a:t> для </a:t>
            </a:r>
            <a:r>
              <a:rPr lang="ru-RU" sz="2000" dirty="0" err="1"/>
              <a:t>виробництва</a:t>
            </a:r>
            <a:r>
              <a:rPr lang="ru-RU" sz="2000" dirty="0"/>
              <a:t> ДСП, </a:t>
            </a:r>
            <a:r>
              <a:rPr lang="ru-RU" sz="2000" dirty="0" smtClean="0"/>
              <a:t>ДВП, </a:t>
            </a:r>
            <a:r>
              <a:rPr lang="en-US" sz="2000" dirty="0" smtClean="0"/>
              <a:t>OSB</a:t>
            </a:r>
            <a:r>
              <a:rPr lang="uk-UA" sz="2000" dirty="0" smtClean="0"/>
              <a:t>, </a:t>
            </a:r>
            <a:r>
              <a:rPr lang="ru-RU" sz="2000" dirty="0" smtClean="0"/>
              <a:t>картону</a:t>
            </a:r>
            <a:r>
              <a:rPr lang="ru-RU" sz="2000" dirty="0"/>
              <a:t>, </a:t>
            </a:r>
            <a:r>
              <a:rPr lang="ru-RU" sz="2000" dirty="0" err="1"/>
              <a:t>целюлози</a:t>
            </a:r>
            <a:r>
              <a:rPr lang="ru-RU" sz="2000" dirty="0"/>
              <a:t>. Широко </a:t>
            </a:r>
            <a:r>
              <a:rPr lang="ru-RU" sz="2000" dirty="0" err="1"/>
              <a:t>використовуються</a:t>
            </a:r>
            <a:r>
              <a:rPr lang="ru-RU" sz="2000" dirty="0"/>
              <a:t> вони у </a:t>
            </a:r>
            <a:r>
              <a:rPr lang="ru-RU" sz="2000" dirty="0" err="1"/>
              <a:t>сільському</a:t>
            </a:r>
            <a:r>
              <a:rPr lang="ru-RU" sz="2000" dirty="0"/>
              <a:t> </a:t>
            </a:r>
            <a:r>
              <a:rPr lang="ru-RU" sz="2000" dirty="0" err="1"/>
              <a:t>господарстві</a:t>
            </a:r>
            <a:r>
              <a:rPr lang="ru-RU" sz="2000" dirty="0"/>
              <a:t> (тирса - як </a:t>
            </a:r>
            <a:r>
              <a:rPr lang="ru-RU" sz="2000" dirty="0" err="1"/>
              <a:t>підстилковий</a:t>
            </a:r>
            <a:r>
              <a:rPr lang="ru-RU" sz="2000" dirty="0"/>
              <a:t> </a:t>
            </a:r>
            <a:r>
              <a:rPr lang="ru-RU" sz="2000" dirty="0" err="1"/>
              <a:t>матеріал</a:t>
            </a:r>
            <a:r>
              <a:rPr lang="ru-RU" sz="2000" dirty="0"/>
              <a:t> на фермах і </a:t>
            </a:r>
            <a:r>
              <a:rPr lang="ru-RU" sz="2000" dirty="0" err="1"/>
              <a:t>птахофабриках</a:t>
            </a:r>
            <a:r>
              <a:rPr lang="ru-RU" sz="2000" dirty="0"/>
              <a:t>; </a:t>
            </a:r>
            <a:r>
              <a:rPr lang="ru-RU" sz="2000" dirty="0" err="1"/>
              <a:t>подрібнена</a:t>
            </a:r>
            <a:r>
              <a:rPr lang="ru-RU" sz="2000" dirty="0"/>
              <a:t> зелена </a:t>
            </a:r>
            <a:r>
              <a:rPr lang="ru-RU" sz="2000" dirty="0" err="1"/>
              <a:t>маса</a:t>
            </a:r>
            <a:r>
              <a:rPr lang="ru-RU" sz="2000" dirty="0"/>
              <a:t>, </a:t>
            </a:r>
            <a:r>
              <a:rPr lang="ru-RU" sz="2000" dirty="0" err="1"/>
              <a:t>гілки</a:t>
            </a:r>
            <a:r>
              <a:rPr lang="ru-RU" sz="2000" dirty="0"/>
              <a:t>, кора - для </a:t>
            </a:r>
            <a:r>
              <a:rPr lang="ru-RU" sz="2000" dirty="0" err="1"/>
              <a:t>утеплення</a:t>
            </a:r>
            <a:r>
              <a:rPr lang="ru-RU" sz="2000" dirty="0"/>
              <a:t>, </a:t>
            </a:r>
            <a:r>
              <a:rPr lang="ru-RU" sz="2000" dirty="0" err="1"/>
              <a:t>захисту</a:t>
            </a:r>
            <a:r>
              <a:rPr lang="ru-RU" sz="2000" dirty="0"/>
              <a:t> </a:t>
            </a:r>
            <a:r>
              <a:rPr lang="ru-RU" sz="2000" dirty="0" err="1"/>
              <a:t>ґрунту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пересихання</a:t>
            </a:r>
            <a:r>
              <a:rPr lang="ru-RU" sz="2000" dirty="0"/>
              <a:t> й </a:t>
            </a:r>
            <a:r>
              <a:rPr lang="ru-RU" sz="2000" dirty="0" err="1"/>
              <a:t>обвітрювання</a:t>
            </a:r>
            <a:r>
              <a:rPr lang="ru-RU" sz="2000" dirty="0"/>
              <a:t> та </a:t>
            </a:r>
            <a:r>
              <a:rPr lang="ru-RU" sz="2000" dirty="0" err="1"/>
              <a:t>ін</a:t>
            </a:r>
            <a:r>
              <a:rPr lang="ru-RU" sz="2000" dirty="0"/>
              <a:t>.). Особливо </a:t>
            </a:r>
            <a:r>
              <a:rPr lang="ru-RU" sz="2000" dirty="0" err="1"/>
              <a:t>актуальним</a:t>
            </a:r>
            <a:r>
              <a:rPr lang="ru-RU" sz="2000" dirty="0"/>
              <a:t> </a:t>
            </a:r>
            <a:r>
              <a:rPr lang="ru-RU" sz="2000" dirty="0" err="1"/>
              <a:t>сьогодні</a:t>
            </a:r>
            <a:r>
              <a:rPr lang="ru-RU" sz="2000" dirty="0"/>
              <a:t> є </a:t>
            </a:r>
            <a:r>
              <a:rPr lang="ru-RU" sz="2000" dirty="0" err="1"/>
              <a:t>виробництво</a:t>
            </a:r>
            <a:r>
              <a:rPr lang="ru-RU" sz="2000" dirty="0"/>
              <a:t> </a:t>
            </a:r>
            <a:r>
              <a:rPr lang="ru-RU" sz="2000" dirty="0" smtClean="0"/>
              <a:t>і </a:t>
            </a:r>
            <a:r>
              <a:rPr lang="ru-RU" sz="2000" dirty="0"/>
              <a:t>гранул для </a:t>
            </a:r>
            <a:r>
              <a:rPr lang="ru-RU" sz="2000" dirty="0" err="1"/>
              <a:t>заміщення</a:t>
            </a:r>
            <a:r>
              <a:rPr lang="ru-RU" sz="2000" dirty="0"/>
              <a:t> </a:t>
            </a:r>
            <a:r>
              <a:rPr lang="ru-RU" sz="2000" dirty="0" err="1"/>
              <a:t>традиційних</a:t>
            </a:r>
            <a:r>
              <a:rPr lang="ru-RU" sz="2000" dirty="0"/>
              <a:t> </a:t>
            </a:r>
            <a:r>
              <a:rPr lang="ru-RU" sz="2000" dirty="0" err="1"/>
              <a:t>джерел</a:t>
            </a:r>
            <a:r>
              <a:rPr lang="ru-RU" sz="2000" dirty="0"/>
              <a:t> </a:t>
            </a:r>
            <a:r>
              <a:rPr lang="ru-RU" sz="2000" dirty="0" err="1"/>
              <a:t>енергії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869160"/>
            <a:ext cx="2538193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 descr="Як можна використовувати тирсу на дачі: 15 цікавих способі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51366"/>
            <a:ext cx="2863638" cy="189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41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44824"/>
            <a:ext cx="8136904" cy="3888432"/>
          </a:xfrm>
          <a:ln w="381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3">
                    <a:lumMod val="75000"/>
                  </a:schemeClr>
                </a:solidFill>
              </a:rPr>
              <a:t>Лабораторно-практична </a:t>
            </a:r>
            <a:r>
              <a:rPr lang="uk-UA" b="1" dirty="0" smtClean="0">
                <a:solidFill>
                  <a:schemeClr val="accent3">
                    <a:lumMod val="75000"/>
                  </a:schemeClr>
                </a:solidFill>
              </a:rPr>
              <a:t>робота</a:t>
            </a: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Ознайомлення з інструкціями користувача побутових або професійних електроінструментів.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59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484784"/>
            <a:ext cx="8435280" cy="864096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err="1"/>
              <a:t>Обладнання</a:t>
            </a:r>
            <a:r>
              <a:rPr lang="ru-RU" b="1" dirty="0"/>
              <a:t> та </a:t>
            </a:r>
            <a:r>
              <a:rPr lang="ru-RU" b="1" dirty="0" err="1"/>
              <a:t>матеріали</a:t>
            </a:r>
            <a:r>
              <a:rPr lang="ru-RU" b="1" dirty="0"/>
              <a:t>:</a:t>
            </a:r>
            <a:r>
              <a:rPr lang="ru-RU" dirty="0"/>
              <a:t> </a:t>
            </a:r>
            <a:r>
              <a:rPr lang="ru-RU" dirty="0" err="1"/>
              <a:t>інструкція</a:t>
            </a:r>
            <a:r>
              <a:rPr lang="ru-RU" dirty="0"/>
              <a:t> </a:t>
            </a:r>
            <a:r>
              <a:rPr lang="ru-RU" dirty="0" err="1"/>
              <a:t>користувача</a:t>
            </a:r>
            <a:r>
              <a:rPr lang="ru-RU" dirty="0"/>
              <a:t> </a:t>
            </a:r>
            <a:r>
              <a:rPr lang="ru-RU" dirty="0" err="1"/>
              <a:t>електроінструментів</a:t>
            </a:r>
            <a:r>
              <a:rPr lang="ru-RU" dirty="0"/>
              <a:t>, </a:t>
            </a:r>
            <a:r>
              <a:rPr lang="ru-RU" dirty="0" err="1"/>
              <a:t>зошит</a:t>
            </a:r>
            <a:r>
              <a:rPr lang="ru-RU" dirty="0"/>
              <a:t>, ручка.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5536" y="2780929"/>
            <a:ext cx="8424936" cy="3096344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 err="1"/>
              <a:t>Послідовність</a:t>
            </a:r>
            <a:r>
              <a:rPr lang="ru-RU" b="1" dirty="0"/>
              <a:t> </a:t>
            </a:r>
            <a:r>
              <a:rPr lang="ru-RU" b="1" dirty="0" err="1"/>
              <a:t>виконання</a:t>
            </a:r>
            <a:r>
              <a:rPr lang="ru-RU" b="1" dirty="0"/>
              <a:t> </a:t>
            </a:r>
            <a:r>
              <a:rPr lang="ru-RU" b="1" dirty="0" err="1"/>
              <a:t>роботи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1. Запиши </a:t>
            </a:r>
            <a:r>
              <a:rPr lang="ru-RU" dirty="0" err="1"/>
              <a:t>назву</a:t>
            </a:r>
            <a:r>
              <a:rPr lang="ru-RU" dirty="0"/>
              <a:t> </a:t>
            </a:r>
            <a:r>
              <a:rPr lang="ru-RU" dirty="0" err="1"/>
              <a:t>електроінструмента</a:t>
            </a:r>
            <a:r>
              <a:rPr lang="ru-RU" dirty="0"/>
              <a:t>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призначення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2. Запиши </a:t>
            </a:r>
            <a:r>
              <a:rPr lang="ru-RU" dirty="0" err="1"/>
              <a:t>технічні</a:t>
            </a:r>
            <a:r>
              <a:rPr lang="ru-RU" dirty="0"/>
              <a:t> </a:t>
            </a:r>
            <a:r>
              <a:rPr lang="ru-RU" dirty="0" err="1"/>
              <a:t>дані</a:t>
            </a:r>
            <a:r>
              <a:rPr lang="ru-RU" dirty="0"/>
              <a:t> </a:t>
            </a:r>
            <a:r>
              <a:rPr lang="ru-RU" dirty="0" err="1"/>
              <a:t>інструмента</a:t>
            </a:r>
            <a:r>
              <a:rPr lang="ru-RU" dirty="0"/>
              <a:t> (</a:t>
            </a:r>
            <a:r>
              <a:rPr lang="ru-RU" dirty="0" err="1"/>
              <a:t>параметри</a:t>
            </a:r>
            <a:r>
              <a:rPr lang="ru-RU" dirty="0"/>
              <a:t> </a:t>
            </a:r>
            <a:r>
              <a:rPr lang="ru-RU" dirty="0" err="1"/>
              <a:t>живлення</a:t>
            </a:r>
            <a:r>
              <a:rPr lang="ru-RU" dirty="0"/>
              <a:t>, </a:t>
            </a:r>
            <a:r>
              <a:rPr lang="ru-RU" dirty="0" err="1"/>
              <a:t>потужність</a:t>
            </a:r>
            <a:r>
              <a:rPr lang="ru-RU" dirty="0"/>
              <a:t>, </a:t>
            </a:r>
            <a:r>
              <a:rPr lang="ru-RU" dirty="0" err="1"/>
              <a:t>робочі</a:t>
            </a:r>
            <a:r>
              <a:rPr lang="ru-RU" dirty="0"/>
              <a:t> </a:t>
            </a:r>
            <a:r>
              <a:rPr lang="ru-RU" dirty="0" err="1"/>
              <a:t>параметри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3. </a:t>
            </a:r>
            <a:r>
              <a:rPr lang="ru-RU" dirty="0" smtClean="0"/>
              <a:t>Запиши </a:t>
            </a:r>
            <a:r>
              <a:rPr lang="ru-RU" dirty="0" err="1"/>
              <a:t>відомості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безпечного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4. Прочитай </a:t>
            </a:r>
            <a:r>
              <a:rPr lang="ru-RU" dirty="0" err="1"/>
              <a:t>відомості</a:t>
            </a:r>
            <a:r>
              <a:rPr lang="ru-RU" dirty="0"/>
              <a:t> про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електричним</a:t>
            </a:r>
            <a:r>
              <a:rPr lang="ru-RU" dirty="0"/>
              <a:t> </a:t>
            </a:r>
            <a:r>
              <a:rPr lang="ru-RU" dirty="0" err="1"/>
              <a:t>інструментом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321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287016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Н</a:t>
            </a:r>
            <a:r>
              <a:rPr lang="ru-RU" b="1" dirty="0" err="1" smtClean="0"/>
              <a:t>азва</a:t>
            </a:r>
            <a:r>
              <a:rPr lang="ru-RU" b="1" dirty="0" smtClean="0"/>
              <a:t> </a:t>
            </a:r>
            <a:r>
              <a:rPr lang="ru-RU" b="1" dirty="0" err="1"/>
              <a:t>електроінструмента</a:t>
            </a:r>
            <a:r>
              <a:rPr lang="ru-RU" b="1" dirty="0"/>
              <a:t>, </a:t>
            </a:r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/>
              <a:t>призначення</a:t>
            </a:r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41330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 smtClean="0">
                <a:solidFill>
                  <a:srgbClr val="0070C0"/>
                </a:solidFill>
              </a:rPr>
              <a:t>Електролобзик</a:t>
            </a:r>
            <a:r>
              <a:rPr lang="ru-RU" dirty="0" smtClean="0"/>
              <a:t> - </a:t>
            </a:r>
            <a:r>
              <a:rPr lang="ru-RU" dirty="0" err="1" smtClean="0"/>
              <a:t>ручний</a:t>
            </a:r>
            <a:r>
              <a:rPr lang="ru-RU" dirty="0" smtClean="0"/>
              <a:t> </a:t>
            </a:r>
            <a:r>
              <a:rPr lang="ru-RU" dirty="0" err="1"/>
              <a:t>інструмент</a:t>
            </a:r>
            <a:r>
              <a:rPr lang="ru-RU" dirty="0"/>
              <a:t>,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виконати</a:t>
            </a:r>
            <a:r>
              <a:rPr lang="ru-RU" dirty="0"/>
              <a:t> </a:t>
            </a:r>
            <a:r>
              <a:rPr lang="ru-RU" dirty="0" err="1"/>
              <a:t>розпил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: </a:t>
            </a:r>
            <a:r>
              <a:rPr lang="ru-RU" dirty="0" err="1"/>
              <a:t>деревини</a:t>
            </a:r>
            <a:r>
              <a:rPr lang="ru-RU" dirty="0"/>
              <a:t>, </a:t>
            </a:r>
            <a:r>
              <a:rPr lang="ru-RU" dirty="0" err="1"/>
              <a:t>м'яких</a:t>
            </a:r>
            <a:r>
              <a:rPr lang="ru-RU" dirty="0"/>
              <a:t> </a:t>
            </a:r>
            <a:r>
              <a:rPr lang="ru-RU" dirty="0" err="1"/>
              <a:t>металів</a:t>
            </a:r>
            <a:r>
              <a:rPr lang="ru-RU" dirty="0"/>
              <a:t>, </a:t>
            </a:r>
            <a:r>
              <a:rPr lang="ru-RU" dirty="0" err="1"/>
              <a:t>пластмаси</a:t>
            </a:r>
            <a:r>
              <a:rPr lang="ru-RU" dirty="0"/>
              <a:t>, </a:t>
            </a:r>
            <a:r>
              <a:rPr lang="ru-RU" dirty="0" err="1"/>
              <a:t>керамічної</a:t>
            </a:r>
            <a:r>
              <a:rPr lang="ru-RU" dirty="0"/>
              <a:t> плитки, </a:t>
            </a:r>
            <a:r>
              <a:rPr lang="ru-RU" dirty="0" err="1"/>
              <a:t>гіпсокартону</a:t>
            </a:r>
            <a:r>
              <a:rPr lang="ru-RU" dirty="0"/>
              <a:t> та </a:t>
            </a:r>
            <a:r>
              <a:rPr lang="ru-RU" dirty="0" err="1"/>
              <a:t>інших</a:t>
            </a:r>
            <a:r>
              <a:rPr lang="ru-RU" dirty="0"/>
              <a:t>. За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робити</a:t>
            </a:r>
            <a:r>
              <a:rPr lang="ru-RU" dirty="0"/>
              <a:t> </a:t>
            </a:r>
            <a:r>
              <a:rPr lang="ru-RU" dirty="0" err="1"/>
              <a:t>рівні</a:t>
            </a:r>
            <a:r>
              <a:rPr lang="ru-RU" dirty="0"/>
              <a:t> і </a:t>
            </a:r>
            <a:r>
              <a:rPr lang="ru-RU" dirty="0" err="1"/>
              <a:t>криволінійні</a:t>
            </a:r>
            <a:r>
              <a:rPr lang="ru-RU" dirty="0"/>
              <a:t> пропили, </a:t>
            </a:r>
            <a:r>
              <a:rPr lang="ru-RU" dirty="0" err="1"/>
              <a:t>різати</a:t>
            </a:r>
            <a:r>
              <a:rPr lang="ru-RU" dirty="0"/>
              <a:t> тонкий метал, </a:t>
            </a:r>
            <a:r>
              <a:rPr lang="ru-RU" dirty="0" err="1"/>
              <a:t>випилювати</a:t>
            </a:r>
            <a:r>
              <a:rPr lang="ru-RU" dirty="0"/>
              <a:t> кола, скруглять кути і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іншого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729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uk-UA" dirty="0" smtClean="0"/>
              <a:t>Технічні дані інструмента.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21200" t="7395" r="33431" b="4631"/>
          <a:stretch/>
        </p:blipFill>
        <p:spPr bwMode="auto">
          <a:xfrm rot="5400000">
            <a:off x="2221396" y="-341076"/>
            <a:ext cx="4773216" cy="88569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9784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157192"/>
            <a:ext cx="8229600" cy="1143000"/>
          </a:xfrm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uk-UA" dirty="0" smtClean="0"/>
              <a:t>Ознайомлення з інструкцією електроінструмента.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1800200"/>
          </a:xfrm>
          <a:solidFill>
            <a:schemeClr val="accent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 smtClean="0"/>
              <a:t>ІНСТРУКЦІЯ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З ОХОРОНИ ПРАЦІ ПІД ЧАС ВИКОНАННЯ РОБІТ РУЧНИМ ЕЛЕКТРОІНСТРУМЕНТОМ</a:t>
            </a:r>
            <a:br>
              <a:rPr lang="ru-RU" dirty="0"/>
            </a:b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716016" y="3356992"/>
            <a:ext cx="0" cy="1440160"/>
          </a:xfrm>
          <a:prstGeom prst="straightConnector1">
            <a:avLst/>
          </a:prstGeom>
          <a:ln w="476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59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П</a:t>
            </a:r>
            <a:r>
              <a:rPr lang="ru-RU" sz="3600" b="1" dirty="0" smtClean="0">
                <a:solidFill>
                  <a:srgbClr val="7030A0"/>
                </a:solidFill>
              </a:rPr>
              <a:t>равила </a:t>
            </a:r>
            <a:r>
              <a:rPr lang="ru-RU" sz="3600" b="1" dirty="0" err="1">
                <a:solidFill>
                  <a:srgbClr val="7030A0"/>
                </a:solidFill>
              </a:rPr>
              <a:t>роботи</a:t>
            </a:r>
            <a:r>
              <a:rPr lang="ru-RU" sz="3600" b="1" dirty="0">
                <a:solidFill>
                  <a:srgbClr val="7030A0"/>
                </a:solidFill>
              </a:rPr>
              <a:t> з </a:t>
            </a:r>
            <a:r>
              <a:rPr lang="ru-RU" sz="3600" b="1" dirty="0" err="1">
                <a:solidFill>
                  <a:srgbClr val="7030A0"/>
                </a:solidFill>
              </a:rPr>
              <a:t>електричним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</a:rPr>
              <a:t>лобзиком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перед </a:t>
            </a:r>
            <a:r>
              <a:rPr lang="ru-RU" dirty="0" err="1"/>
              <a:t>тим</a:t>
            </a:r>
            <a:r>
              <a:rPr lang="ru-RU" dirty="0"/>
              <a:t> як </a:t>
            </a:r>
            <a:r>
              <a:rPr lang="ru-RU" dirty="0" err="1"/>
              <a:t>почати</a:t>
            </a:r>
            <a:r>
              <a:rPr lang="ru-RU" dirty="0"/>
              <a:t> </a:t>
            </a:r>
            <a:r>
              <a:rPr lang="ru-RU" dirty="0" err="1"/>
              <a:t>користуватися</a:t>
            </a:r>
            <a:r>
              <a:rPr lang="ru-RU" dirty="0"/>
              <a:t> </a:t>
            </a:r>
            <a:r>
              <a:rPr lang="ru-RU" dirty="0" err="1"/>
              <a:t>інструментом</a:t>
            </a:r>
            <a:r>
              <a:rPr lang="ru-RU" dirty="0"/>
              <a:t>, </a:t>
            </a:r>
            <a:r>
              <a:rPr lang="ru-RU" dirty="0" err="1"/>
              <a:t>обов'язково</a:t>
            </a:r>
            <a:r>
              <a:rPr lang="ru-RU" dirty="0"/>
              <a:t> </a:t>
            </a:r>
            <a:r>
              <a:rPr lang="ru-RU" dirty="0" err="1"/>
              <a:t>перевіряйте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стан і стан </a:t>
            </a:r>
            <a:r>
              <a:rPr lang="ru-RU" dirty="0" err="1"/>
              <a:t>використовуваних</a:t>
            </a:r>
            <a:r>
              <a:rPr lang="ru-RU" dirty="0"/>
              <a:t> </a:t>
            </a:r>
            <a:r>
              <a:rPr lang="ru-RU" dirty="0" err="1"/>
              <a:t>видаткових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;</a:t>
            </a:r>
          </a:p>
          <a:p>
            <a:r>
              <a:rPr lang="ru-RU" dirty="0" err="1"/>
              <a:t>використовуйте</a:t>
            </a:r>
            <a:r>
              <a:rPr lang="ru-RU" dirty="0"/>
              <a:t> </a:t>
            </a:r>
            <a:r>
              <a:rPr lang="ru-RU" dirty="0" err="1"/>
              <a:t>пиляльні</a:t>
            </a:r>
            <a:r>
              <a:rPr lang="ru-RU" dirty="0"/>
              <a:t> полотна,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призначені</a:t>
            </a:r>
            <a:r>
              <a:rPr lang="ru-RU" dirty="0"/>
              <a:t> для </a:t>
            </a:r>
            <a:r>
              <a:rPr lang="ru-RU" dirty="0" err="1"/>
              <a:t>певного</a:t>
            </a:r>
            <a:r>
              <a:rPr lang="ru-RU" dirty="0"/>
              <a:t> типу </a:t>
            </a:r>
            <a:r>
              <a:rPr lang="ru-RU" dirty="0" err="1"/>
              <a:t>матеріалу</a:t>
            </a:r>
            <a:r>
              <a:rPr lang="ru-RU" dirty="0"/>
              <a:t>;</a:t>
            </a:r>
          </a:p>
          <a:p>
            <a:r>
              <a:rPr lang="ru-RU" dirty="0" err="1"/>
              <a:t>дотримуйтесь</a:t>
            </a:r>
            <a:r>
              <a:rPr lang="ru-RU" dirty="0"/>
              <a:t> </a:t>
            </a:r>
            <a:r>
              <a:rPr lang="ru-RU" dirty="0" err="1"/>
              <a:t>інструкцій</a:t>
            </a:r>
            <a:r>
              <a:rPr lang="ru-RU" dirty="0"/>
              <a:t> і </a:t>
            </a:r>
            <a:r>
              <a:rPr lang="ru-RU" dirty="0" err="1"/>
              <a:t>рекомендацій</a:t>
            </a:r>
            <a:r>
              <a:rPr lang="ru-RU" dirty="0"/>
              <a:t> </a:t>
            </a:r>
            <a:r>
              <a:rPr lang="ru-RU" dirty="0" err="1"/>
              <a:t>виробника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вибору</a:t>
            </a:r>
            <a:r>
              <a:rPr lang="ru-RU" dirty="0"/>
              <a:t> </a:t>
            </a:r>
            <a:r>
              <a:rPr lang="ru-RU" dirty="0" err="1"/>
              <a:t>витратного</a:t>
            </a:r>
            <a:r>
              <a:rPr lang="ru-RU" dirty="0"/>
              <a:t> </a:t>
            </a:r>
            <a:r>
              <a:rPr lang="ru-RU" dirty="0" err="1"/>
              <a:t>матеріалу</a:t>
            </a:r>
            <a:r>
              <a:rPr lang="ru-RU" dirty="0"/>
              <a:t> і режимам </a:t>
            </a:r>
            <a:r>
              <a:rPr lang="ru-RU" dirty="0" err="1"/>
              <a:t>роботи</a:t>
            </a:r>
            <a:r>
              <a:rPr lang="ru-RU" dirty="0"/>
              <a:t>;</a:t>
            </a:r>
          </a:p>
          <a:p>
            <a:r>
              <a:rPr lang="ru-RU" dirty="0" err="1"/>
              <a:t>підготуйте</a:t>
            </a:r>
            <a:r>
              <a:rPr lang="ru-RU" dirty="0"/>
              <a:t> </a:t>
            </a:r>
            <a:r>
              <a:rPr lang="ru-RU" dirty="0" err="1"/>
              <a:t>робочу</a:t>
            </a:r>
            <a:r>
              <a:rPr lang="ru-RU" dirty="0"/>
              <a:t> зону і </a:t>
            </a:r>
            <a:r>
              <a:rPr lang="ru-RU" dirty="0" err="1"/>
              <a:t>оброблювану</a:t>
            </a:r>
            <a:r>
              <a:rPr lang="ru-RU" dirty="0"/>
              <a:t> </a:t>
            </a:r>
            <a:r>
              <a:rPr lang="ru-RU" dirty="0" err="1"/>
              <a:t>поверхню</a:t>
            </a:r>
            <a:r>
              <a:rPr lang="ru-RU" dirty="0"/>
              <a:t> — на шляху </a:t>
            </a:r>
            <a:r>
              <a:rPr lang="ru-RU" dirty="0" err="1"/>
              <a:t>руху</a:t>
            </a:r>
            <a:r>
              <a:rPr lang="ru-RU" dirty="0"/>
              <a:t> </a:t>
            </a:r>
            <a:r>
              <a:rPr lang="ru-RU" dirty="0" err="1"/>
              <a:t>інструменту</a:t>
            </a:r>
            <a:r>
              <a:rPr lang="ru-RU" dirty="0"/>
              <a:t> не повинно бути </a:t>
            </a:r>
            <a:r>
              <a:rPr lang="ru-RU" dirty="0" err="1"/>
              <a:t>сторонніх</a:t>
            </a:r>
            <a:r>
              <a:rPr lang="ru-RU" dirty="0"/>
              <a:t> </a:t>
            </a:r>
            <a:r>
              <a:rPr lang="ru-RU" dirty="0" err="1"/>
              <a:t>предметів</a:t>
            </a:r>
            <a:r>
              <a:rPr lang="ru-RU" dirty="0"/>
              <a:t>;</a:t>
            </a:r>
          </a:p>
          <a:p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використовуйте</a:t>
            </a:r>
            <a:r>
              <a:rPr lang="ru-RU" dirty="0"/>
              <a:t> </a:t>
            </a:r>
            <a:r>
              <a:rPr lang="ru-RU" dirty="0" err="1"/>
              <a:t>засоби</a:t>
            </a:r>
            <a:r>
              <a:rPr lang="ru-RU" dirty="0"/>
              <a:t> </a:t>
            </a:r>
            <a:r>
              <a:rPr lang="ru-RU" dirty="0" err="1"/>
              <a:t>індивідуального</a:t>
            </a:r>
            <a:r>
              <a:rPr lang="ru-RU" dirty="0"/>
              <a:t> </a:t>
            </a:r>
            <a:r>
              <a:rPr lang="ru-RU" dirty="0" err="1"/>
              <a:t>захисту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590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852936"/>
            <a:ext cx="8496944" cy="1143000"/>
          </a:xfrm>
        </p:spPr>
        <p:txBody>
          <a:bodyPr>
            <a:noAutofit/>
          </a:bodyPr>
          <a:lstStyle/>
          <a:p>
            <a:r>
              <a:rPr lang="uk-UA" sz="9600" dirty="0" smtClean="0"/>
              <a:t>Дякую за увагу!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04843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1121</Words>
  <Application>Microsoft Office PowerPoint</Application>
  <PresentationFormat>Экран (4:3)</PresentationFormat>
  <Paragraphs>72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Сучасні методи і прийоми обробки деревини</vt:lpstr>
      <vt:lpstr>Дайте відповіді на запитання</vt:lpstr>
      <vt:lpstr>Презентация PowerPoint</vt:lpstr>
      <vt:lpstr>Презентация PowerPoint</vt:lpstr>
      <vt:lpstr>Презентация PowerPoint</vt:lpstr>
      <vt:lpstr>Для обробки деревини широко застосовують електрифіковані інструменти (електричні машини):</vt:lpstr>
      <vt:lpstr>Усі електрифіковані інструменти для обробки деревини мають такі основні частини:</vt:lpstr>
      <vt:lpstr>Ручний електричний дриль</vt:lpstr>
      <vt:lpstr>Ручна дискова електропилка</vt:lpstr>
      <vt:lpstr>Електрорубанок</vt:lpstr>
      <vt:lpstr>Презентация PowerPoint</vt:lpstr>
      <vt:lpstr>Електролобзик</vt:lpstr>
      <vt:lpstr>Для остаточної обробки виробів використовують шліфувальні машини. Серед основних шліфувальних пристроїв розрізняють:  вібраційні,  ексцентрикові,  стрічкові.</vt:lpstr>
      <vt:lpstr>Вібраційні шліфувальні машини</vt:lpstr>
      <vt:lpstr>Ексцентрикові шліфувальні машини</vt:lpstr>
      <vt:lpstr>Стрічкові шліфувальні машини</vt:lpstr>
      <vt:lpstr>верстати з числовим програмним управлінням (ЧПУ)</vt:lpstr>
      <vt:lpstr>верстати з числовим програмним управлінням (ЧПУ)</vt:lpstr>
      <vt:lpstr>верстати з числовим програмним управлінням (ЧПУ)</vt:lpstr>
      <vt:lpstr>Як можна економити електроенергію та матеріали під час виготовлення виробів з деревини?</vt:lpstr>
      <vt:lpstr>Безвідходне виробництво</vt:lpstr>
      <vt:lpstr>Лабораторно-практична робота  Ознайомлення з інструкціями користувача побутових або професійних електроінструментів.</vt:lpstr>
      <vt:lpstr>Презентация PowerPoint</vt:lpstr>
      <vt:lpstr>Назва електроінструмента, його призначення.</vt:lpstr>
      <vt:lpstr>Технічні дані інструмента.</vt:lpstr>
      <vt:lpstr>Ознайомлення з інструкцією електроінструмента.</vt:lpstr>
      <vt:lpstr>Правила роботи з електричним лобзиком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методи і прийоми обробки деревини</dc:title>
  <dc:creator>LordAlex</dc:creator>
  <cp:lastModifiedBy>LordAlex</cp:lastModifiedBy>
  <cp:revision>21</cp:revision>
  <dcterms:created xsi:type="dcterms:W3CDTF">2023-03-08T17:51:15Z</dcterms:created>
  <dcterms:modified xsi:type="dcterms:W3CDTF">2024-03-17T14:40:49Z</dcterms:modified>
</cp:coreProperties>
</file>