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3" r:id="rId1"/>
  </p:sldMasterIdLst>
  <p:notesMasterIdLst>
    <p:notesMasterId r:id="rId21"/>
  </p:notesMasterIdLst>
  <p:sldIdLst>
    <p:sldId id="256" r:id="rId2"/>
    <p:sldId id="257" r:id="rId3"/>
    <p:sldId id="258" r:id="rId4"/>
    <p:sldId id="278" r:id="rId5"/>
    <p:sldId id="277" r:id="rId6"/>
    <p:sldId id="259" r:id="rId7"/>
    <p:sldId id="282" r:id="rId8"/>
    <p:sldId id="276" r:id="rId9"/>
    <p:sldId id="262" r:id="rId10"/>
    <p:sldId id="260" r:id="rId11"/>
    <p:sldId id="279" r:id="rId12"/>
    <p:sldId id="263" r:id="rId13"/>
    <p:sldId id="261" r:id="rId14"/>
    <p:sldId id="281" r:id="rId15"/>
    <p:sldId id="267" r:id="rId16"/>
    <p:sldId id="274" r:id="rId17"/>
    <p:sldId id="264" r:id="rId18"/>
    <p:sldId id="280" r:id="rId19"/>
    <p:sldId id="273" r:id="rId20"/>
  </p:sldIdLst>
  <p:sldSz cx="12192000" cy="6858000"/>
  <p:notesSz cx="6858000" cy="9144000"/>
  <p:embeddedFontLst>
    <p:embeddedFont>
      <p:font typeface="Abril Fatface" panose="020B0604020202020204" charset="0"/>
      <p:regular r:id="rId22"/>
    </p:embeddedFont>
    <p:embeddedFont>
      <p:font typeface="Barlow Condensed" panose="020B0604020202020204" charset="0"/>
      <p:regular r:id="rId23"/>
      <p:bold r:id="rId24"/>
      <p:italic r:id="rId25"/>
      <p:boldItalic r:id="rId26"/>
    </p:embeddedFont>
    <p:embeddedFont>
      <p:font typeface="Pridi" panose="020B0604020202020204" charset="-34"/>
      <p:regular r:id="rId27"/>
      <p:bold r:id="rId28"/>
    </p:embeddedFont>
    <p:embeddedFont>
      <p:font typeface="Pridi Light" panose="020B0604020202020204" charset="-34"/>
      <p:regular r:id="rId29"/>
      <p:bold r:id="rId3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7" autoAdjust="0"/>
    <p:restoredTop sz="94660"/>
  </p:normalViewPr>
  <p:slideViewPr>
    <p:cSldViewPr snapToGrid="0">
      <p:cViewPr varScale="1">
        <p:scale>
          <a:sx n="78" d="100"/>
          <a:sy n="78" d="100"/>
        </p:scale>
        <p:origin x="106" y="23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269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6" name="Google Shape;62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7" name="Google Shape;627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2" name="Google Shape;632;g65a5c374d8_0_1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3" name="Google Shape;633;g65a5c374d8_0_1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1" name="Google Shape;641;g65a5c374d8_0_1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2" name="Google Shape;642;g65a5c374d8_0_1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" name="Google Shape;647;g65a5c374d8_0_1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8" name="Google Shape;648;g65a5c374d8_0_1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3" name="Google Shape;663;g65a5c374d8_0_1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4" name="Google Shape;664;g65a5c374d8_0_17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2" name="Google Shape;652;g65a5c374d8_0_1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3" name="Google Shape;653;g65a5c374d8_0_1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8" name="Google Shape;668;g65a5c374d8_0_1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9" name="Google Shape;669;g65a5c374d8_0_18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8" name="Google Shape;658;g65a5c374d8_0_1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9" name="Google Shape;659;g65a5c374d8_0_17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7" name="Google Shape;697;g65a5c374d8_0_2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8" name="Google Shape;698;g65a5c374d8_0_2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" name="Google Shape;675;g65a5c374d8_0_1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6" name="Google Shape;676;g65a5c374d8_0_1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8" name="Google Shape;998;g65a5c374d8_0_5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9" name="Google Shape;999;g65a5c374d8_0_5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/>
          <p:nvPr/>
        </p:nvSpPr>
        <p:spPr>
          <a:xfrm rot="-5400000">
            <a:off x="6652200" y="1330438"/>
            <a:ext cx="1387200" cy="13860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/>
          <p:nvPr/>
        </p:nvSpPr>
        <p:spPr>
          <a:xfrm rot="-5400000">
            <a:off x="9464113" y="5481013"/>
            <a:ext cx="1387200" cy="13860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" name="Google Shape;13;p2"/>
          <p:cNvSpPr/>
          <p:nvPr/>
        </p:nvSpPr>
        <p:spPr>
          <a:xfrm rot="5400000">
            <a:off x="9456125" y="4120413"/>
            <a:ext cx="1387200" cy="13860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14;p2"/>
          <p:cNvSpPr/>
          <p:nvPr/>
        </p:nvSpPr>
        <p:spPr>
          <a:xfrm>
            <a:off x="10842875" y="-40800"/>
            <a:ext cx="1387254" cy="1326109"/>
          </a:xfrm>
          <a:custGeom>
            <a:avLst/>
            <a:gdLst/>
            <a:ahLst/>
            <a:cxnLst/>
            <a:rect l="l" t="t" r="r" b="b"/>
            <a:pathLst>
              <a:path w="1050950" h="1046240" extrusionOk="0">
                <a:moveTo>
                  <a:pt x="530187" y="0"/>
                </a:moveTo>
                <a:lnTo>
                  <a:pt x="1040091" y="7719"/>
                </a:lnTo>
                <a:lnTo>
                  <a:pt x="1050950" y="520763"/>
                </a:lnTo>
                <a:cubicBezTo>
                  <a:pt x="1050950" y="808372"/>
                  <a:pt x="817796" y="1041526"/>
                  <a:pt x="530187" y="1041526"/>
                </a:cubicBezTo>
                <a:lnTo>
                  <a:pt x="518475" y="1040345"/>
                </a:lnTo>
                <a:lnTo>
                  <a:pt x="518475" y="1046240"/>
                </a:lnTo>
                <a:lnTo>
                  <a:pt x="0" y="1046240"/>
                </a:lnTo>
                <a:lnTo>
                  <a:pt x="0" y="527765"/>
                </a:lnTo>
                <a:lnTo>
                  <a:pt x="10130" y="527765"/>
                </a:lnTo>
                <a:cubicBezTo>
                  <a:pt x="9895" y="525431"/>
                  <a:pt x="9659" y="523097"/>
                  <a:pt x="9424" y="520763"/>
                </a:cubicBezTo>
                <a:cubicBezTo>
                  <a:pt x="9424" y="233154"/>
                  <a:pt x="242578" y="0"/>
                  <a:pt x="53018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" name="Google Shape;15;p2"/>
          <p:cNvSpPr/>
          <p:nvPr/>
        </p:nvSpPr>
        <p:spPr>
          <a:xfrm rot="10800000">
            <a:off x="6710999" y="4810336"/>
            <a:ext cx="655200" cy="655200"/>
          </a:xfrm>
          <a:prstGeom prst="teardrop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16" name="Google Shape;16;p2"/>
          <p:cNvSpPr/>
          <p:nvPr/>
        </p:nvSpPr>
        <p:spPr>
          <a:xfrm rot="5400000">
            <a:off x="10855877" y="2748376"/>
            <a:ext cx="1361250" cy="13612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17" name="Google Shape;17;p2"/>
          <p:cNvSpPr/>
          <p:nvPr/>
        </p:nvSpPr>
        <p:spPr>
          <a:xfrm>
            <a:off x="11075392" y="181525"/>
            <a:ext cx="922209" cy="881457"/>
          </a:xfrm>
          <a:custGeom>
            <a:avLst/>
            <a:gdLst/>
            <a:ahLst/>
            <a:cxnLst/>
            <a:rect l="l" t="t" r="r" b="b"/>
            <a:pathLst>
              <a:path w="1050950" h="1046240" extrusionOk="0">
                <a:moveTo>
                  <a:pt x="530187" y="0"/>
                </a:moveTo>
                <a:lnTo>
                  <a:pt x="1040091" y="7719"/>
                </a:lnTo>
                <a:lnTo>
                  <a:pt x="1050950" y="520763"/>
                </a:lnTo>
                <a:cubicBezTo>
                  <a:pt x="1050950" y="808372"/>
                  <a:pt x="817796" y="1041526"/>
                  <a:pt x="530187" y="1041526"/>
                </a:cubicBezTo>
                <a:lnTo>
                  <a:pt x="518475" y="1040345"/>
                </a:lnTo>
                <a:lnTo>
                  <a:pt x="518475" y="1046240"/>
                </a:lnTo>
                <a:lnTo>
                  <a:pt x="0" y="1046240"/>
                </a:lnTo>
                <a:lnTo>
                  <a:pt x="0" y="527765"/>
                </a:lnTo>
                <a:lnTo>
                  <a:pt x="10130" y="527765"/>
                </a:lnTo>
                <a:cubicBezTo>
                  <a:pt x="9895" y="525431"/>
                  <a:pt x="9659" y="523097"/>
                  <a:pt x="9424" y="520763"/>
                </a:cubicBezTo>
                <a:cubicBezTo>
                  <a:pt x="9424" y="233154"/>
                  <a:pt x="242578" y="0"/>
                  <a:pt x="53018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" name="Google Shape;18;p2"/>
          <p:cNvSpPr/>
          <p:nvPr/>
        </p:nvSpPr>
        <p:spPr>
          <a:xfrm>
            <a:off x="10842876" y="555579"/>
            <a:ext cx="764566" cy="729752"/>
          </a:xfrm>
          <a:custGeom>
            <a:avLst/>
            <a:gdLst/>
            <a:ahLst/>
            <a:cxnLst/>
            <a:rect l="l" t="t" r="r" b="b"/>
            <a:pathLst>
              <a:path w="1050950" h="1046240" extrusionOk="0">
                <a:moveTo>
                  <a:pt x="530187" y="0"/>
                </a:moveTo>
                <a:lnTo>
                  <a:pt x="1040091" y="7719"/>
                </a:lnTo>
                <a:lnTo>
                  <a:pt x="1050950" y="520763"/>
                </a:lnTo>
                <a:cubicBezTo>
                  <a:pt x="1050950" y="808372"/>
                  <a:pt x="817796" y="1041526"/>
                  <a:pt x="530187" y="1041526"/>
                </a:cubicBezTo>
                <a:lnTo>
                  <a:pt x="518475" y="1040345"/>
                </a:lnTo>
                <a:lnTo>
                  <a:pt x="518475" y="1046240"/>
                </a:lnTo>
                <a:lnTo>
                  <a:pt x="0" y="1046240"/>
                </a:lnTo>
                <a:lnTo>
                  <a:pt x="0" y="527765"/>
                </a:lnTo>
                <a:lnTo>
                  <a:pt x="10130" y="527765"/>
                </a:lnTo>
                <a:cubicBezTo>
                  <a:pt x="9895" y="525431"/>
                  <a:pt x="9659" y="523097"/>
                  <a:pt x="9424" y="520763"/>
                </a:cubicBezTo>
                <a:cubicBezTo>
                  <a:pt x="9424" y="233154"/>
                  <a:pt x="242578" y="0"/>
                  <a:pt x="53018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9;p2"/>
          <p:cNvSpPr/>
          <p:nvPr/>
        </p:nvSpPr>
        <p:spPr>
          <a:xfrm rot="5400000">
            <a:off x="11368875" y="3261375"/>
            <a:ext cx="848250" cy="8482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" name="Google Shape;20;p2"/>
          <p:cNvSpPr/>
          <p:nvPr/>
        </p:nvSpPr>
        <p:spPr>
          <a:xfrm rot="5400000">
            <a:off x="11861625" y="3754125"/>
            <a:ext cx="355500" cy="35550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21" name="Google Shape;21;p2"/>
          <p:cNvSpPr/>
          <p:nvPr/>
        </p:nvSpPr>
        <p:spPr>
          <a:xfrm>
            <a:off x="11208900" y="1689250"/>
            <a:ext cx="655200" cy="655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" name="Google Shape;22;p2"/>
          <p:cNvSpPr/>
          <p:nvPr/>
        </p:nvSpPr>
        <p:spPr>
          <a:xfrm rot="2700000">
            <a:off x="11326477" y="1806836"/>
            <a:ext cx="420021" cy="42002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" name="Google Shape;23;p2"/>
          <p:cNvSpPr/>
          <p:nvPr/>
        </p:nvSpPr>
        <p:spPr>
          <a:xfrm rot="5400000">
            <a:off x="11623175" y="2134750"/>
            <a:ext cx="468000" cy="46800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" name="Google Shape;24;p2"/>
          <p:cNvSpPr/>
          <p:nvPr/>
        </p:nvSpPr>
        <p:spPr>
          <a:xfrm rot="-5400000" flipH="1">
            <a:off x="10967150" y="2134750"/>
            <a:ext cx="468000" cy="46800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" name="Google Shape;25;p2"/>
          <p:cNvSpPr/>
          <p:nvPr/>
        </p:nvSpPr>
        <p:spPr>
          <a:xfrm rot="5400000" flipH="1">
            <a:off x="11630512" y="1465375"/>
            <a:ext cx="468000" cy="46800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" name="Google Shape;26;p2"/>
          <p:cNvSpPr/>
          <p:nvPr/>
        </p:nvSpPr>
        <p:spPr>
          <a:xfrm rot="-5400000">
            <a:off x="10974487" y="1465375"/>
            <a:ext cx="468000" cy="46800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" name="Google Shape;27;p2"/>
          <p:cNvSpPr/>
          <p:nvPr/>
        </p:nvSpPr>
        <p:spPr>
          <a:xfrm>
            <a:off x="10842900" y="4109625"/>
            <a:ext cx="1387200" cy="13872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28" name="Google Shape;28;p2"/>
          <p:cNvSpPr/>
          <p:nvPr/>
        </p:nvSpPr>
        <p:spPr>
          <a:xfrm>
            <a:off x="11154150" y="4411275"/>
            <a:ext cx="764700" cy="7647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29" name="Google Shape;29;p2"/>
          <p:cNvSpPr/>
          <p:nvPr/>
        </p:nvSpPr>
        <p:spPr>
          <a:xfrm>
            <a:off x="11338488" y="4595625"/>
            <a:ext cx="396000" cy="3960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" name="Google Shape;30;p2"/>
          <p:cNvSpPr/>
          <p:nvPr/>
        </p:nvSpPr>
        <p:spPr>
          <a:xfrm>
            <a:off x="10893850" y="5511050"/>
            <a:ext cx="1326000" cy="1326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" name="Google Shape;31;p2"/>
          <p:cNvSpPr/>
          <p:nvPr/>
        </p:nvSpPr>
        <p:spPr>
          <a:xfrm>
            <a:off x="11191396" y="5799419"/>
            <a:ext cx="731100" cy="731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" name="Google Shape;32;p2"/>
          <p:cNvSpPr/>
          <p:nvPr/>
        </p:nvSpPr>
        <p:spPr>
          <a:xfrm>
            <a:off x="11367618" y="5975653"/>
            <a:ext cx="378600" cy="3786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33" name="Google Shape;33;p2"/>
          <p:cNvSpPr/>
          <p:nvPr/>
        </p:nvSpPr>
        <p:spPr>
          <a:xfrm rot="5400000">
            <a:off x="11368875" y="6009750"/>
            <a:ext cx="848250" cy="8482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34" name="Google Shape;34;p2"/>
          <p:cNvSpPr/>
          <p:nvPr/>
        </p:nvSpPr>
        <p:spPr>
          <a:xfrm>
            <a:off x="9461763" y="-9600"/>
            <a:ext cx="1387200" cy="13872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" name="Google Shape;35;p2"/>
          <p:cNvSpPr/>
          <p:nvPr/>
        </p:nvSpPr>
        <p:spPr>
          <a:xfrm flipH="1">
            <a:off x="9417700" y="0"/>
            <a:ext cx="848400" cy="848400"/>
          </a:xfrm>
          <a:prstGeom prst="teardrop">
            <a:avLst>
              <a:gd name="adj" fmla="val 1000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" name="Google Shape;36;p2"/>
          <p:cNvSpPr/>
          <p:nvPr/>
        </p:nvSpPr>
        <p:spPr>
          <a:xfrm>
            <a:off x="9728950" y="240550"/>
            <a:ext cx="764700" cy="7647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2"/>
          <p:cNvSpPr/>
          <p:nvPr/>
        </p:nvSpPr>
        <p:spPr>
          <a:xfrm>
            <a:off x="9913300" y="424900"/>
            <a:ext cx="396000" cy="3960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" name="Google Shape;38;p2"/>
          <p:cNvSpPr/>
          <p:nvPr/>
        </p:nvSpPr>
        <p:spPr>
          <a:xfrm>
            <a:off x="9478800" y="2748377"/>
            <a:ext cx="655694" cy="637429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39" name="Google Shape;39;p2"/>
          <p:cNvSpPr/>
          <p:nvPr/>
        </p:nvSpPr>
        <p:spPr>
          <a:xfrm>
            <a:off x="9478800" y="3472202"/>
            <a:ext cx="655694" cy="637429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40" name="Google Shape;40;p2"/>
          <p:cNvSpPr/>
          <p:nvPr/>
        </p:nvSpPr>
        <p:spPr>
          <a:xfrm flipH="1">
            <a:off x="10126511" y="2748377"/>
            <a:ext cx="655694" cy="637429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41" name="Google Shape;41;p2"/>
          <p:cNvSpPr/>
          <p:nvPr/>
        </p:nvSpPr>
        <p:spPr>
          <a:xfrm flipH="1">
            <a:off x="10126511" y="3472202"/>
            <a:ext cx="655694" cy="637429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42" name="Google Shape;42;p2"/>
          <p:cNvSpPr/>
          <p:nvPr/>
        </p:nvSpPr>
        <p:spPr>
          <a:xfrm>
            <a:off x="9457750" y="5480400"/>
            <a:ext cx="1387200" cy="1386000"/>
          </a:xfrm>
          <a:prstGeom prst="rtTriangl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" name="Google Shape;43;p2"/>
          <p:cNvSpPr/>
          <p:nvPr/>
        </p:nvSpPr>
        <p:spPr>
          <a:xfrm rot="10800000">
            <a:off x="9456125" y="4119825"/>
            <a:ext cx="1387200" cy="1386000"/>
          </a:xfrm>
          <a:prstGeom prst="rtTriangl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" name="Google Shape;44;p2"/>
          <p:cNvSpPr/>
          <p:nvPr/>
        </p:nvSpPr>
        <p:spPr>
          <a:xfrm rot="2700000">
            <a:off x="9885952" y="5230940"/>
            <a:ext cx="492571" cy="49257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" name="Google Shape;45;p2"/>
          <p:cNvSpPr/>
          <p:nvPr/>
        </p:nvSpPr>
        <p:spPr>
          <a:xfrm rot="5400000">
            <a:off x="8064911" y="5510986"/>
            <a:ext cx="1387254" cy="1326109"/>
          </a:xfrm>
          <a:custGeom>
            <a:avLst/>
            <a:gdLst/>
            <a:ahLst/>
            <a:cxnLst/>
            <a:rect l="l" t="t" r="r" b="b"/>
            <a:pathLst>
              <a:path w="1050950" h="1046240" extrusionOk="0">
                <a:moveTo>
                  <a:pt x="530187" y="0"/>
                </a:moveTo>
                <a:lnTo>
                  <a:pt x="1040091" y="7719"/>
                </a:lnTo>
                <a:lnTo>
                  <a:pt x="1050950" y="520763"/>
                </a:lnTo>
                <a:cubicBezTo>
                  <a:pt x="1050950" y="808372"/>
                  <a:pt x="817796" y="1041526"/>
                  <a:pt x="530187" y="1041526"/>
                </a:cubicBezTo>
                <a:lnTo>
                  <a:pt x="518475" y="1040345"/>
                </a:lnTo>
                <a:lnTo>
                  <a:pt x="518475" y="1046240"/>
                </a:lnTo>
                <a:lnTo>
                  <a:pt x="0" y="1046240"/>
                </a:lnTo>
                <a:lnTo>
                  <a:pt x="0" y="527765"/>
                </a:lnTo>
                <a:lnTo>
                  <a:pt x="10130" y="527765"/>
                </a:lnTo>
                <a:cubicBezTo>
                  <a:pt x="9895" y="525431"/>
                  <a:pt x="9659" y="523097"/>
                  <a:pt x="9424" y="520763"/>
                </a:cubicBezTo>
                <a:cubicBezTo>
                  <a:pt x="9424" y="233154"/>
                  <a:pt x="242578" y="0"/>
                  <a:pt x="53018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46" name="Google Shape;46;p2"/>
          <p:cNvSpPr/>
          <p:nvPr/>
        </p:nvSpPr>
        <p:spPr>
          <a:xfrm rot="5400000">
            <a:off x="8297434" y="5733307"/>
            <a:ext cx="922209" cy="881457"/>
          </a:xfrm>
          <a:custGeom>
            <a:avLst/>
            <a:gdLst/>
            <a:ahLst/>
            <a:cxnLst/>
            <a:rect l="l" t="t" r="r" b="b"/>
            <a:pathLst>
              <a:path w="1050950" h="1046240" extrusionOk="0">
                <a:moveTo>
                  <a:pt x="530187" y="0"/>
                </a:moveTo>
                <a:lnTo>
                  <a:pt x="1040091" y="7719"/>
                </a:lnTo>
                <a:lnTo>
                  <a:pt x="1050950" y="520763"/>
                </a:lnTo>
                <a:cubicBezTo>
                  <a:pt x="1050950" y="808372"/>
                  <a:pt x="817796" y="1041526"/>
                  <a:pt x="530187" y="1041526"/>
                </a:cubicBezTo>
                <a:lnTo>
                  <a:pt x="518475" y="1040345"/>
                </a:lnTo>
                <a:lnTo>
                  <a:pt x="518475" y="1046240"/>
                </a:lnTo>
                <a:lnTo>
                  <a:pt x="0" y="1046240"/>
                </a:lnTo>
                <a:lnTo>
                  <a:pt x="0" y="527765"/>
                </a:lnTo>
                <a:lnTo>
                  <a:pt x="10130" y="527765"/>
                </a:lnTo>
                <a:cubicBezTo>
                  <a:pt x="9895" y="525431"/>
                  <a:pt x="9659" y="523097"/>
                  <a:pt x="9424" y="520763"/>
                </a:cubicBezTo>
                <a:cubicBezTo>
                  <a:pt x="9424" y="233154"/>
                  <a:pt x="242578" y="0"/>
                  <a:pt x="53018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47" name="Google Shape;47;p2"/>
          <p:cNvSpPr/>
          <p:nvPr/>
        </p:nvSpPr>
        <p:spPr>
          <a:xfrm rot="5400000">
            <a:off x="8078054" y="5497822"/>
            <a:ext cx="764566" cy="729752"/>
          </a:xfrm>
          <a:custGeom>
            <a:avLst/>
            <a:gdLst/>
            <a:ahLst/>
            <a:cxnLst/>
            <a:rect l="l" t="t" r="r" b="b"/>
            <a:pathLst>
              <a:path w="1050950" h="1046240" extrusionOk="0">
                <a:moveTo>
                  <a:pt x="530187" y="0"/>
                </a:moveTo>
                <a:lnTo>
                  <a:pt x="1040091" y="7719"/>
                </a:lnTo>
                <a:lnTo>
                  <a:pt x="1050950" y="520763"/>
                </a:lnTo>
                <a:cubicBezTo>
                  <a:pt x="1050950" y="808372"/>
                  <a:pt x="817796" y="1041526"/>
                  <a:pt x="530187" y="1041526"/>
                </a:cubicBezTo>
                <a:lnTo>
                  <a:pt x="518475" y="1040345"/>
                </a:lnTo>
                <a:lnTo>
                  <a:pt x="518475" y="1046240"/>
                </a:lnTo>
                <a:lnTo>
                  <a:pt x="0" y="1046240"/>
                </a:lnTo>
                <a:lnTo>
                  <a:pt x="0" y="527765"/>
                </a:lnTo>
                <a:lnTo>
                  <a:pt x="10130" y="527765"/>
                </a:lnTo>
                <a:cubicBezTo>
                  <a:pt x="9895" y="525431"/>
                  <a:pt x="9659" y="523097"/>
                  <a:pt x="9424" y="520763"/>
                </a:cubicBezTo>
                <a:cubicBezTo>
                  <a:pt x="9424" y="233154"/>
                  <a:pt x="242578" y="0"/>
                  <a:pt x="53018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" name="Google Shape;48;p2"/>
          <p:cNvSpPr/>
          <p:nvPr/>
        </p:nvSpPr>
        <p:spPr>
          <a:xfrm rot="2700000">
            <a:off x="8607677" y="4575999"/>
            <a:ext cx="420021" cy="42002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p2"/>
          <p:cNvSpPr/>
          <p:nvPr/>
        </p:nvSpPr>
        <p:spPr>
          <a:xfrm rot="5400000">
            <a:off x="8904375" y="4903913"/>
            <a:ext cx="468000" cy="46800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50" name="Google Shape;50;p2"/>
          <p:cNvSpPr/>
          <p:nvPr/>
        </p:nvSpPr>
        <p:spPr>
          <a:xfrm rot="-5400000" flipH="1">
            <a:off x="8248350" y="4903913"/>
            <a:ext cx="468000" cy="46800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51" name="Google Shape;51;p2"/>
          <p:cNvSpPr/>
          <p:nvPr/>
        </p:nvSpPr>
        <p:spPr>
          <a:xfrm rot="5400000" flipH="1">
            <a:off x="8911712" y="4234538"/>
            <a:ext cx="468000" cy="46800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52" name="Google Shape;52;p2"/>
          <p:cNvSpPr/>
          <p:nvPr/>
        </p:nvSpPr>
        <p:spPr>
          <a:xfrm rot="-5400000">
            <a:off x="8255687" y="4234538"/>
            <a:ext cx="468000" cy="46800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53" name="Google Shape;53;p2"/>
          <p:cNvSpPr/>
          <p:nvPr/>
        </p:nvSpPr>
        <p:spPr>
          <a:xfrm>
            <a:off x="8064938" y="1350975"/>
            <a:ext cx="1387200" cy="13872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54" name="Google Shape;54;p2"/>
          <p:cNvSpPr/>
          <p:nvPr/>
        </p:nvSpPr>
        <p:spPr>
          <a:xfrm>
            <a:off x="8376188" y="1652625"/>
            <a:ext cx="764700" cy="7647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55" name="Google Shape;55;p2"/>
          <p:cNvSpPr/>
          <p:nvPr/>
        </p:nvSpPr>
        <p:spPr>
          <a:xfrm>
            <a:off x="8560525" y="1836975"/>
            <a:ext cx="396000" cy="3960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" name="Google Shape;56;p2"/>
          <p:cNvSpPr/>
          <p:nvPr/>
        </p:nvSpPr>
        <p:spPr>
          <a:xfrm>
            <a:off x="6712073" y="4140950"/>
            <a:ext cx="655200" cy="6552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57" name="Google Shape;57;p2"/>
          <p:cNvSpPr/>
          <p:nvPr/>
        </p:nvSpPr>
        <p:spPr>
          <a:xfrm>
            <a:off x="7407673" y="4140950"/>
            <a:ext cx="655200" cy="6552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58" name="Google Shape;58;p2"/>
          <p:cNvSpPr/>
          <p:nvPr/>
        </p:nvSpPr>
        <p:spPr>
          <a:xfrm>
            <a:off x="7405123" y="4810325"/>
            <a:ext cx="655200" cy="6552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59" name="Google Shape;59;p2"/>
          <p:cNvSpPr/>
          <p:nvPr/>
        </p:nvSpPr>
        <p:spPr>
          <a:xfrm rot="2698887">
            <a:off x="7018159" y="3101374"/>
            <a:ext cx="655276" cy="6552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60" name="Google Shape;60;p2"/>
          <p:cNvSpPr/>
          <p:nvPr/>
        </p:nvSpPr>
        <p:spPr>
          <a:xfrm rot="5400000">
            <a:off x="7189000" y="3272405"/>
            <a:ext cx="313200" cy="313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" name="Google Shape;61;p2"/>
          <p:cNvSpPr/>
          <p:nvPr/>
        </p:nvSpPr>
        <p:spPr>
          <a:xfrm rot="2698887">
            <a:off x="5453434" y="356374"/>
            <a:ext cx="655276" cy="65527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62" name="Google Shape;62;p2"/>
          <p:cNvSpPr/>
          <p:nvPr/>
        </p:nvSpPr>
        <p:spPr>
          <a:xfrm rot="8095823">
            <a:off x="5606359" y="509461"/>
            <a:ext cx="349170" cy="34917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" name="Google Shape;63;p2"/>
          <p:cNvSpPr/>
          <p:nvPr/>
        </p:nvSpPr>
        <p:spPr>
          <a:xfrm rot="5397795">
            <a:off x="8226496" y="128528"/>
            <a:ext cx="467700" cy="4677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" name="Google Shape;64;p2"/>
          <p:cNvSpPr/>
          <p:nvPr/>
        </p:nvSpPr>
        <p:spPr>
          <a:xfrm rot="10795863">
            <a:off x="8335517" y="237507"/>
            <a:ext cx="249300" cy="249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" name="Google Shape;65;p2"/>
          <p:cNvSpPr/>
          <p:nvPr/>
        </p:nvSpPr>
        <p:spPr>
          <a:xfrm rot="5397795">
            <a:off x="8767483" y="128303"/>
            <a:ext cx="467700" cy="4677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" name="Google Shape;66;p2"/>
          <p:cNvSpPr/>
          <p:nvPr/>
        </p:nvSpPr>
        <p:spPr>
          <a:xfrm rot="10795863">
            <a:off x="8876505" y="237282"/>
            <a:ext cx="249300" cy="249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" name="Google Shape;67;p2"/>
          <p:cNvSpPr/>
          <p:nvPr/>
        </p:nvSpPr>
        <p:spPr>
          <a:xfrm rot="5397795">
            <a:off x="8237158" y="685116"/>
            <a:ext cx="467700" cy="4677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" name="Google Shape;68;p2"/>
          <p:cNvSpPr/>
          <p:nvPr/>
        </p:nvSpPr>
        <p:spPr>
          <a:xfrm rot="10795863">
            <a:off x="8346180" y="794095"/>
            <a:ext cx="249300" cy="249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" name="Google Shape;69;p2"/>
          <p:cNvSpPr/>
          <p:nvPr/>
        </p:nvSpPr>
        <p:spPr>
          <a:xfrm rot="5397795">
            <a:off x="8778146" y="684891"/>
            <a:ext cx="467700" cy="4677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" name="Google Shape;70;p2"/>
          <p:cNvSpPr/>
          <p:nvPr/>
        </p:nvSpPr>
        <p:spPr>
          <a:xfrm rot="10795863">
            <a:off x="8887167" y="793870"/>
            <a:ext cx="249300" cy="249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" name="Google Shape;71;p2"/>
          <p:cNvSpPr/>
          <p:nvPr/>
        </p:nvSpPr>
        <p:spPr>
          <a:xfrm>
            <a:off x="5317713" y="2851650"/>
            <a:ext cx="1154700" cy="11547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" name="Google Shape;72;p2"/>
          <p:cNvSpPr/>
          <p:nvPr/>
        </p:nvSpPr>
        <p:spPr>
          <a:xfrm flipH="1">
            <a:off x="5902004" y="2748375"/>
            <a:ext cx="710688" cy="690891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73" name="Google Shape;73;p2"/>
          <p:cNvSpPr/>
          <p:nvPr/>
        </p:nvSpPr>
        <p:spPr>
          <a:xfrm>
            <a:off x="5191216" y="2748375"/>
            <a:ext cx="710688" cy="690891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74" name="Google Shape;74;p2"/>
          <p:cNvSpPr/>
          <p:nvPr/>
        </p:nvSpPr>
        <p:spPr>
          <a:xfrm rot="10800000">
            <a:off x="5909187" y="3418734"/>
            <a:ext cx="710688" cy="690891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75" name="Google Shape;75;p2"/>
          <p:cNvSpPr/>
          <p:nvPr/>
        </p:nvSpPr>
        <p:spPr>
          <a:xfrm rot="10800000" flipH="1">
            <a:off x="5198400" y="3418734"/>
            <a:ext cx="710688" cy="690891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76" name="Google Shape;76;p2"/>
          <p:cNvSpPr/>
          <p:nvPr/>
        </p:nvSpPr>
        <p:spPr>
          <a:xfrm>
            <a:off x="6656875" y="1330450"/>
            <a:ext cx="1387200" cy="1386000"/>
          </a:xfrm>
          <a:prstGeom prst="rtTriangl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" name="Google Shape;77;p2"/>
          <p:cNvSpPr/>
          <p:nvPr/>
        </p:nvSpPr>
        <p:spPr>
          <a:xfrm rot="-2700000">
            <a:off x="7121394" y="1109394"/>
            <a:ext cx="454811" cy="454811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78" name="Google Shape;78;p2"/>
          <p:cNvSpPr txBox="1">
            <a:spLocks noGrp="1"/>
          </p:cNvSpPr>
          <p:nvPr>
            <p:ph type="ctrTitle"/>
          </p:nvPr>
        </p:nvSpPr>
        <p:spPr>
          <a:xfrm>
            <a:off x="417908" y="3754125"/>
            <a:ext cx="6799200" cy="27369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endParaRPr/>
          </a:p>
        </p:txBody>
      </p:sp>
      <p:sp>
        <p:nvSpPr>
          <p:cNvPr id="79" name="Google Shape;79;p2"/>
          <p:cNvSpPr txBox="1">
            <a:spLocks noGrp="1"/>
          </p:cNvSpPr>
          <p:nvPr>
            <p:ph type="subTitle" idx="1"/>
          </p:nvPr>
        </p:nvSpPr>
        <p:spPr>
          <a:xfrm>
            <a:off x="392551" y="392000"/>
            <a:ext cx="2943300" cy="10569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80" name="Google Shape;80;p2"/>
          <p:cNvSpPr txBox="1">
            <a:spLocks noGrp="1"/>
          </p:cNvSpPr>
          <p:nvPr>
            <p:ph type="sldNum" idx="12"/>
          </p:nvPr>
        </p:nvSpPr>
        <p:spPr>
          <a:xfrm>
            <a:off x="11296726" y="6217622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3"/>
          <p:cNvSpPr/>
          <p:nvPr/>
        </p:nvSpPr>
        <p:spPr>
          <a:xfrm rot="-5400000">
            <a:off x="7700138" y="2370676"/>
            <a:ext cx="1126800" cy="11256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" name="Google Shape;83;p3"/>
          <p:cNvSpPr/>
          <p:nvPr/>
        </p:nvSpPr>
        <p:spPr>
          <a:xfrm rot="-5400000">
            <a:off x="9983699" y="5741374"/>
            <a:ext cx="1126800" cy="11256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" name="Google Shape;84;p3"/>
          <p:cNvSpPr/>
          <p:nvPr/>
        </p:nvSpPr>
        <p:spPr>
          <a:xfrm rot="5400000">
            <a:off x="9977187" y="4636675"/>
            <a:ext cx="1126800" cy="11256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" name="Google Shape;85;p3"/>
          <p:cNvSpPr/>
          <p:nvPr/>
        </p:nvSpPr>
        <p:spPr>
          <a:xfrm>
            <a:off x="11103508" y="1257225"/>
            <a:ext cx="1127144" cy="1075012"/>
          </a:xfrm>
          <a:custGeom>
            <a:avLst/>
            <a:gdLst/>
            <a:ahLst/>
            <a:cxnLst/>
            <a:rect l="l" t="t" r="r" b="b"/>
            <a:pathLst>
              <a:path w="1050950" h="1046240" extrusionOk="0">
                <a:moveTo>
                  <a:pt x="530187" y="0"/>
                </a:moveTo>
                <a:lnTo>
                  <a:pt x="1040091" y="7719"/>
                </a:lnTo>
                <a:lnTo>
                  <a:pt x="1050950" y="520763"/>
                </a:lnTo>
                <a:cubicBezTo>
                  <a:pt x="1050950" y="808372"/>
                  <a:pt x="817796" y="1041526"/>
                  <a:pt x="530187" y="1041526"/>
                </a:cubicBezTo>
                <a:lnTo>
                  <a:pt x="518475" y="1040345"/>
                </a:lnTo>
                <a:lnTo>
                  <a:pt x="518475" y="1046240"/>
                </a:lnTo>
                <a:lnTo>
                  <a:pt x="0" y="1046240"/>
                </a:lnTo>
                <a:lnTo>
                  <a:pt x="0" y="527765"/>
                </a:lnTo>
                <a:lnTo>
                  <a:pt x="10130" y="527765"/>
                </a:lnTo>
                <a:cubicBezTo>
                  <a:pt x="9895" y="525431"/>
                  <a:pt x="9659" y="523097"/>
                  <a:pt x="9424" y="520763"/>
                </a:cubicBezTo>
                <a:cubicBezTo>
                  <a:pt x="9424" y="233154"/>
                  <a:pt x="242578" y="0"/>
                  <a:pt x="53018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6" name="Google Shape;86;p3"/>
          <p:cNvSpPr/>
          <p:nvPr/>
        </p:nvSpPr>
        <p:spPr>
          <a:xfrm rot="10800000">
            <a:off x="7747891" y="5196742"/>
            <a:ext cx="532200" cy="532200"/>
          </a:xfrm>
          <a:prstGeom prst="teardrop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87" name="Google Shape;87;p3"/>
          <p:cNvSpPr/>
          <p:nvPr/>
        </p:nvSpPr>
        <p:spPr>
          <a:xfrm rot="5400000">
            <a:off x="11112542" y="3522326"/>
            <a:ext cx="1107000" cy="110700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88" name="Google Shape;88;p3"/>
          <p:cNvSpPr/>
          <p:nvPr/>
        </p:nvSpPr>
        <p:spPr>
          <a:xfrm>
            <a:off x="11292336" y="1437776"/>
            <a:ext cx="748802" cy="716674"/>
          </a:xfrm>
          <a:custGeom>
            <a:avLst/>
            <a:gdLst/>
            <a:ahLst/>
            <a:cxnLst/>
            <a:rect l="l" t="t" r="r" b="b"/>
            <a:pathLst>
              <a:path w="1050950" h="1046240" extrusionOk="0">
                <a:moveTo>
                  <a:pt x="530187" y="0"/>
                </a:moveTo>
                <a:lnTo>
                  <a:pt x="1040091" y="7719"/>
                </a:lnTo>
                <a:lnTo>
                  <a:pt x="1050950" y="520763"/>
                </a:lnTo>
                <a:cubicBezTo>
                  <a:pt x="1050950" y="808372"/>
                  <a:pt x="817796" y="1041526"/>
                  <a:pt x="530187" y="1041526"/>
                </a:cubicBezTo>
                <a:lnTo>
                  <a:pt x="518475" y="1040345"/>
                </a:lnTo>
                <a:lnTo>
                  <a:pt x="518475" y="1046240"/>
                </a:lnTo>
                <a:lnTo>
                  <a:pt x="0" y="1046240"/>
                </a:lnTo>
                <a:lnTo>
                  <a:pt x="0" y="527765"/>
                </a:lnTo>
                <a:lnTo>
                  <a:pt x="10130" y="527765"/>
                </a:lnTo>
                <a:cubicBezTo>
                  <a:pt x="9895" y="525431"/>
                  <a:pt x="9659" y="523097"/>
                  <a:pt x="9424" y="520763"/>
                </a:cubicBezTo>
                <a:cubicBezTo>
                  <a:pt x="9424" y="233154"/>
                  <a:pt x="242578" y="0"/>
                  <a:pt x="53018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9" name="Google Shape;89;p3"/>
          <p:cNvSpPr/>
          <p:nvPr/>
        </p:nvSpPr>
        <p:spPr>
          <a:xfrm>
            <a:off x="11103509" y="1741547"/>
            <a:ext cx="620060" cy="591126"/>
          </a:xfrm>
          <a:custGeom>
            <a:avLst/>
            <a:gdLst/>
            <a:ahLst/>
            <a:cxnLst/>
            <a:rect l="l" t="t" r="r" b="b"/>
            <a:pathLst>
              <a:path w="1050950" h="1046240" extrusionOk="0">
                <a:moveTo>
                  <a:pt x="530187" y="0"/>
                </a:moveTo>
                <a:lnTo>
                  <a:pt x="1040091" y="7719"/>
                </a:lnTo>
                <a:lnTo>
                  <a:pt x="1050950" y="520763"/>
                </a:lnTo>
                <a:cubicBezTo>
                  <a:pt x="1050950" y="808372"/>
                  <a:pt x="817796" y="1041526"/>
                  <a:pt x="530187" y="1041526"/>
                </a:cubicBezTo>
                <a:lnTo>
                  <a:pt x="518475" y="1040345"/>
                </a:lnTo>
                <a:lnTo>
                  <a:pt x="518475" y="1046240"/>
                </a:lnTo>
                <a:lnTo>
                  <a:pt x="0" y="1046240"/>
                </a:lnTo>
                <a:lnTo>
                  <a:pt x="0" y="527765"/>
                </a:lnTo>
                <a:lnTo>
                  <a:pt x="10130" y="527765"/>
                </a:lnTo>
                <a:cubicBezTo>
                  <a:pt x="9895" y="525431"/>
                  <a:pt x="9659" y="523097"/>
                  <a:pt x="9424" y="520763"/>
                </a:cubicBezTo>
                <a:cubicBezTo>
                  <a:pt x="9424" y="233154"/>
                  <a:pt x="242578" y="0"/>
                  <a:pt x="53018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0" name="Google Shape;90;p3"/>
          <p:cNvSpPr/>
          <p:nvPr/>
        </p:nvSpPr>
        <p:spPr>
          <a:xfrm rot="5400000">
            <a:off x="11531040" y="3938935"/>
            <a:ext cx="688500" cy="68850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1" name="Google Shape;91;p3"/>
          <p:cNvSpPr/>
          <p:nvPr/>
        </p:nvSpPr>
        <p:spPr>
          <a:xfrm rot="5400000">
            <a:off x="11933790" y="4339099"/>
            <a:ext cx="285750" cy="2857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92" name="Google Shape;92;p3"/>
          <p:cNvSpPr/>
          <p:nvPr/>
        </p:nvSpPr>
        <p:spPr>
          <a:xfrm>
            <a:off x="11400758" y="2662206"/>
            <a:ext cx="532200" cy="532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3" name="Google Shape;93;p3"/>
          <p:cNvSpPr/>
          <p:nvPr/>
        </p:nvSpPr>
        <p:spPr>
          <a:xfrm rot="2700000">
            <a:off x="11496239" y="2757699"/>
            <a:ext cx="341108" cy="3411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3"/>
          <p:cNvSpPr/>
          <p:nvPr/>
        </p:nvSpPr>
        <p:spPr>
          <a:xfrm rot="5400000">
            <a:off x="11737006" y="3023998"/>
            <a:ext cx="380250" cy="3802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5" name="Google Shape;95;p3"/>
          <p:cNvSpPr/>
          <p:nvPr/>
        </p:nvSpPr>
        <p:spPr>
          <a:xfrm rot="-5400000" flipH="1">
            <a:off x="11204433" y="3023998"/>
            <a:ext cx="380250" cy="3802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6" name="Google Shape;96;p3"/>
          <p:cNvSpPr/>
          <p:nvPr/>
        </p:nvSpPr>
        <p:spPr>
          <a:xfrm rot="5400000" flipH="1">
            <a:off x="11742965" y="2480211"/>
            <a:ext cx="380250" cy="3802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3"/>
          <p:cNvSpPr/>
          <p:nvPr/>
        </p:nvSpPr>
        <p:spPr>
          <a:xfrm rot="-5400000">
            <a:off x="11210391" y="2480211"/>
            <a:ext cx="380250" cy="3802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3"/>
          <p:cNvSpPr/>
          <p:nvPr/>
        </p:nvSpPr>
        <p:spPr>
          <a:xfrm>
            <a:off x="11103529" y="4627802"/>
            <a:ext cx="1126200" cy="11268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99" name="Google Shape;99;p3"/>
          <p:cNvSpPr/>
          <p:nvPr/>
        </p:nvSpPr>
        <p:spPr>
          <a:xfrm>
            <a:off x="11356296" y="4872773"/>
            <a:ext cx="621000" cy="6210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100" name="Google Shape;100;p3"/>
          <p:cNvSpPr/>
          <p:nvPr/>
        </p:nvSpPr>
        <p:spPr>
          <a:xfrm>
            <a:off x="11505997" y="5022484"/>
            <a:ext cx="321600" cy="3216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"/>
          <p:cNvSpPr/>
          <p:nvPr/>
        </p:nvSpPr>
        <p:spPr>
          <a:xfrm>
            <a:off x="11144905" y="5765904"/>
            <a:ext cx="1077000" cy="1077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2" name="Google Shape;102;p3"/>
          <p:cNvSpPr/>
          <p:nvPr/>
        </p:nvSpPr>
        <p:spPr>
          <a:xfrm>
            <a:off x="11386544" y="6000090"/>
            <a:ext cx="593400" cy="593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" name="Google Shape;103;p3"/>
          <p:cNvSpPr/>
          <p:nvPr/>
        </p:nvSpPr>
        <p:spPr>
          <a:xfrm>
            <a:off x="11529654" y="6143210"/>
            <a:ext cx="307500" cy="3075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104" name="Google Shape;104;p3"/>
          <p:cNvSpPr/>
          <p:nvPr/>
        </p:nvSpPr>
        <p:spPr>
          <a:xfrm rot="5400000">
            <a:off x="11531040" y="6170901"/>
            <a:ext cx="688500" cy="68850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105" name="Google Shape;105;p3"/>
          <p:cNvSpPr/>
          <p:nvPr/>
        </p:nvSpPr>
        <p:spPr>
          <a:xfrm>
            <a:off x="9981903" y="1282563"/>
            <a:ext cx="1126200" cy="11268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p3"/>
          <p:cNvSpPr/>
          <p:nvPr/>
        </p:nvSpPr>
        <p:spPr>
          <a:xfrm flipH="1">
            <a:off x="9946008" y="1290360"/>
            <a:ext cx="689100" cy="689100"/>
          </a:xfrm>
          <a:prstGeom prst="teardrop">
            <a:avLst>
              <a:gd name="adj" fmla="val 1000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3"/>
          <p:cNvSpPr/>
          <p:nvPr/>
        </p:nvSpPr>
        <p:spPr>
          <a:xfrm>
            <a:off x="10198887" y="1485711"/>
            <a:ext cx="621000" cy="621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p3"/>
          <p:cNvSpPr/>
          <p:nvPr/>
        </p:nvSpPr>
        <p:spPr>
          <a:xfrm>
            <a:off x="10348598" y="1635422"/>
            <a:ext cx="321600" cy="3216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" name="Google Shape;109;p3"/>
          <p:cNvSpPr/>
          <p:nvPr/>
        </p:nvSpPr>
        <p:spPr>
          <a:xfrm>
            <a:off x="9995740" y="3522327"/>
            <a:ext cx="533016" cy="518168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110" name="Google Shape;110;p3"/>
          <p:cNvSpPr/>
          <p:nvPr/>
        </p:nvSpPr>
        <p:spPr>
          <a:xfrm>
            <a:off x="9995740" y="4110148"/>
            <a:ext cx="533016" cy="518168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111" name="Google Shape;111;p3"/>
          <p:cNvSpPr/>
          <p:nvPr/>
        </p:nvSpPr>
        <p:spPr>
          <a:xfrm flipH="1">
            <a:off x="10521222" y="3522327"/>
            <a:ext cx="533016" cy="518168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112" name="Google Shape;112;p3"/>
          <p:cNvSpPr/>
          <p:nvPr/>
        </p:nvSpPr>
        <p:spPr>
          <a:xfrm flipH="1">
            <a:off x="10521222" y="4110148"/>
            <a:ext cx="533016" cy="518168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113" name="Google Shape;113;p3"/>
          <p:cNvSpPr/>
          <p:nvPr/>
        </p:nvSpPr>
        <p:spPr>
          <a:xfrm>
            <a:off x="9978645" y="5741014"/>
            <a:ext cx="1126200" cy="1125600"/>
          </a:xfrm>
          <a:prstGeom prst="rtTriangl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4" name="Google Shape;114;p3"/>
          <p:cNvSpPr/>
          <p:nvPr/>
        </p:nvSpPr>
        <p:spPr>
          <a:xfrm rot="10800000">
            <a:off x="9977674" y="4636061"/>
            <a:ext cx="1126200" cy="1125600"/>
          </a:xfrm>
          <a:prstGeom prst="rtTriangl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" name="Google Shape;115;p3"/>
          <p:cNvSpPr/>
          <p:nvPr/>
        </p:nvSpPr>
        <p:spPr>
          <a:xfrm rot="2700000">
            <a:off x="10326569" y="5538351"/>
            <a:ext cx="399657" cy="3996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" name="Google Shape;116;p3"/>
          <p:cNvSpPr/>
          <p:nvPr/>
        </p:nvSpPr>
        <p:spPr>
          <a:xfrm rot="5400000">
            <a:off x="8848203" y="5767091"/>
            <a:ext cx="1127144" cy="1075012"/>
          </a:xfrm>
          <a:custGeom>
            <a:avLst/>
            <a:gdLst/>
            <a:ahLst/>
            <a:cxnLst/>
            <a:rect l="l" t="t" r="r" b="b"/>
            <a:pathLst>
              <a:path w="1050950" h="1046240" extrusionOk="0">
                <a:moveTo>
                  <a:pt x="530187" y="0"/>
                </a:moveTo>
                <a:lnTo>
                  <a:pt x="1040091" y="7719"/>
                </a:lnTo>
                <a:lnTo>
                  <a:pt x="1050950" y="520763"/>
                </a:lnTo>
                <a:cubicBezTo>
                  <a:pt x="1050950" y="808372"/>
                  <a:pt x="817796" y="1041526"/>
                  <a:pt x="530187" y="1041526"/>
                </a:cubicBezTo>
                <a:lnTo>
                  <a:pt x="518475" y="1040345"/>
                </a:lnTo>
                <a:lnTo>
                  <a:pt x="518475" y="1046240"/>
                </a:lnTo>
                <a:lnTo>
                  <a:pt x="0" y="1046240"/>
                </a:lnTo>
                <a:lnTo>
                  <a:pt x="0" y="527765"/>
                </a:lnTo>
                <a:lnTo>
                  <a:pt x="10130" y="527765"/>
                </a:lnTo>
                <a:cubicBezTo>
                  <a:pt x="9895" y="525431"/>
                  <a:pt x="9659" y="523097"/>
                  <a:pt x="9424" y="520763"/>
                </a:cubicBezTo>
                <a:cubicBezTo>
                  <a:pt x="9424" y="233154"/>
                  <a:pt x="242578" y="0"/>
                  <a:pt x="53018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117" name="Google Shape;117;p3"/>
          <p:cNvSpPr/>
          <p:nvPr/>
        </p:nvSpPr>
        <p:spPr>
          <a:xfrm rot="5400000">
            <a:off x="9035992" y="5945917"/>
            <a:ext cx="748802" cy="716674"/>
          </a:xfrm>
          <a:custGeom>
            <a:avLst/>
            <a:gdLst/>
            <a:ahLst/>
            <a:cxnLst/>
            <a:rect l="l" t="t" r="r" b="b"/>
            <a:pathLst>
              <a:path w="1050950" h="1046240" extrusionOk="0">
                <a:moveTo>
                  <a:pt x="530187" y="0"/>
                </a:moveTo>
                <a:lnTo>
                  <a:pt x="1040091" y="7719"/>
                </a:lnTo>
                <a:lnTo>
                  <a:pt x="1050950" y="520763"/>
                </a:lnTo>
                <a:cubicBezTo>
                  <a:pt x="1050950" y="808372"/>
                  <a:pt x="817796" y="1041526"/>
                  <a:pt x="530187" y="1041526"/>
                </a:cubicBezTo>
                <a:lnTo>
                  <a:pt x="518475" y="1040345"/>
                </a:lnTo>
                <a:lnTo>
                  <a:pt x="518475" y="1046240"/>
                </a:lnTo>
                <a:lnTo>
                  <a:pt x="0" y="1046240"/>
                </a:lnTo>
                <a:lnTo>
                  <a:pt x="0" y="527765"/>
                </a:lnTo>
                <a:lnTo>
                  <a:pt x="10130" y="527765"/>
                </a:lnTo>
                <a:cubicBezTo>
                  <a:pt x="9895" y="525431"/>
                  <a:pt x="9659" y="523097"/>
                  <a:pt x="9424" y="520763"/>
                </a:cubicBezTo>
                <a:cubicBezTo>
                  <a:pt x="9424" y="233154"/>
                  <a:pt x="242578" y="0"/>
                  <a:pt x="53018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118" name="Google Shape;118;p3"/>
          <p:cNvSpPr/>
          <p:nvPr/>
        </p:nvSpPr>
        <p:spPr>
          <a:xfrm rot="5400000">
            <a:off x="8859367" y="5755493"/>
            <a:ext cx="620060" cy="591126"/>
          </a:xfrm>
          <a:custGeom>
            <a:avLst/>
            <a:gdLst/>
            <a:ahLst/>
            <a:cxnLst/>
            <a:rect l="l" t="t" r="r" b="b"/>
            <a:pathLst>
              <a:path w="1050950" h="1046240" extrusionOk="0">
                <a:moveTo>
                  <a:pt x="530187" y="0"/>
                </a:moveTo>
                <a:lnTo>
                  <a:pt x="1040091" y="7719"/>
                </a:lnTo>
                <a:lnTo>
                  <a:pt x="1050950" y="520763"/>
                </a:lnTo>
                <a:cubicBezTo>
                  <a:pt x="1050950" y="808372"/>
                  <a:pt x="817796" y="1041526"/>
                  <a:pt x="530187" y="1041526"/>
                </a:cubicBezTo>
                <a:lnTo>
                  <a:pt x="518475" y="1040345"/>
                </a:lnTo>
                <a:lnTo>
                  <a:pt x="518475" y="1046240"/>
                </a:lnTo>
                <a:lnTo>
                  <a:pt x="0" y="1046240"/>
                </a:lnTo>
                <a:lnTo>
                  <a:pt x="0" y="527765"/>
                </a:lnTo>
                <a:lnTo>
                  <a:pt x="10130" y="527765"/>
                </a:lnTo>
                <a:cubicBezTo>
                  <a:pt x="9895" y="525431"/>
                  <a:pt x="9659" y="523097"/>
                  <a:pt x="9424" y="520763"/>
                </a:cubicBezTo>
                <a:cubicBezTo>
                  <a:pt x="9424" y="233154"/>
                  <a:pt x="242578" y="0"/>
                  <a:pt x="53018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p3"/>
          <p:cNvSpPr/>
          <p:nvPr/>
        </p:nvSpPr>
        <p:spPr>
          <a:xfrm rot="2700000">
            <a:off x="9288294" y="5006547"/>
            <a:ext cx="341108" cy="3411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0" name="Google Shape;120;p3"/>
          <p:cNvSpPr/>
          <p:nvPr/>
        </p:nvSpPr>
        <p:spPr>
          <a:xfrm rot="5400000">
            <a:off x="9529062" y="5272846"/>
            <a:ext cx="380250" cy="3802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121" name="Google Shape;121;p3"/>
          <p:cNvSpPr/>
          <p:nvPr/>
        </p:nvSpPr>
        <p:spPr>
          <a:xfrm rot="-5400000" flipH="1">
            <a:off x="8996488" y="5272846"/>
            <a:ext cx="380250" cy="3802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122" name="Google Shape;122;p3"/>
          <p:cNvSpPr/>
          <p:nvPr/>
        </p:nvSpPr>
        <p:spPr>
          <a:xfrm rot="5400000" flipH="1">
            <a:off x="9535020" y="4729058"/>
            <a:ext cx="380250" cy="3802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123" name="Google Shape;123;p3"/>
          <p:cNvSpPr/>
          <p:nvPr/>
        </p:nvSpPr>
        <p:spPr>
          <a:xfrm rot="-5400000">
            <a:off x="9002447" y="4729058"/>
            <a:ext cx="380250" cy="3802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124" name="Google Shape;124;p3"/>
          <p:cNvSpPr/>
          <p:nvPr/>
        </p:nvSpPr>
        <p:spPr>
          <a:xfrm>
            <a:off x="8847538" y="2387491"/>
            <a:ext cx="1126200" cy="11268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125" name="Google Shape;125;p3"/>
          <p:cNvSpPr/>
          <p:nvPr/>
        </p:nvSpPr>
        <p:spPr>
          <a:xfrm>
            <a:off x="9100305" y="2632463"/>
            <a:ext cx="621000" cy="6210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126" name="Google Shape;126;p3"/>
          <p:cNvSpPr/>
          <p:nvPr/>
        </p:nvSpPr>
        <p:spPr>
          <a:xfrm>
            <a:off x="9250006" y="2782174"/>
            <a:ext cx="321600" cy="3216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7" name="Google Shape;127;p3"/>
          <p:cNvSpPr/>
          <p:nvPr/>
        </p:nvSpPr>
        <p:spPr>
          <a:xfrm>
            <a:off x="7748873" y="4653241"/>
            <a:ext cx="532200" cy="5322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128" name="Google Shape;128;p3"/>
          <p:cNvSpPr/>
          <p:nvPr/>
        </p:nvSpPr>
        <p:spPr>
          <a:xfrm>
            <a:off x="8313772" y="4653241"/>
            <a:ext cx="532200" cy="5322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129" name="Google Shape;129;p3"/>
          <p:cNvSpPr/>
          <p:nvPr/>
        </p:nvSpPr>
        <p:spPr>
          <a:xfrm>
            <a:off x="8311701" y="5196843"/>
            <a:ext cx="532200" cy="5322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130" name="Google Shape;130;p3"/>
          <p:cNvSpPr/>
          <p:nvPr/>
        </p:nvSpPr>
        <p:spPr>
          <a:xfrm rot="2698630">
            <a:off x="7997431" y="3809015"/>
            <a:ext cx="532239" cy="53223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131" name="Google Shape;131;p3"/>
          <p:cNvSpPr/>
          <p:nvPr/>
        </p:nvSpPr>
        <p:spPr>
          <a:xfrm rot="5400000">
            <a:off x="8136138" y="3947892"/>
            <a:ext cx="254400" cy="25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2" name="Google Shape;132;p3"/>
          <p:cNvSpPr/>
          <p:nvPr/>
        </p:nvSpPr>
        <p:spPr>
          <a:xfrm rot="2698630">
            <a:off x="9111338" y="323419"/>
            <a:ext cx="532239" cy="53223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133" name="Google Shape;133;p3"/>
          <p:cNvSpPr/>
          <p:nvPr/>
        </p:nvSpPr>
        <p:spPr>
          <a:xfrm rot="8097425">
            <a:off x="9235986" y="447813"/>
            <a:ext cx="283196" cy="28319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" name="Google Shape;134;p3"/>
          <p:cNvSpPr/>
          <p:nvPr/>
        </p:nvSpPr>
        <p:spPr>
          <a:xfrm>
            <a:off x="7704047" y="2370823"/>
            <a:ext cx="1126200" cy="1125600"/>
          </a:xfrm>
          <a:prstGeom prst="rtTriangl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5" name="Google Shape;135;p3"/>
          <p:cNvSpPr/>
          <p:nvPr/>
        </p:nvSpPr>
        <p:spPr>
          <a:xfrm rot="-2700000">
            <a:off x="8081322" y="2191213"/>
            <a:ext cx="369534" cy="369534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136" name="Google Shape;136;p3"/>
          <p:cNvSpPr txBox="1">
            <a:spLocks noGrp="1"/>
          </p:cNvSpPr>
          <p:nvPr>
            <p:ph type="sldNum" idx="12"/>
          </p:nvPr>
        </p:nvSpPr>
        <p:spPr>
          <a:xfrm rot="5400000">
            <a:off x="11151898" y="206608"/>
            <a:ext cx="796200" cy="5709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‹№›</a:t>
            </a:fld>
            <a:endParaRPr/>
          </a:p>
        </p:txBody>
      </p:sp>
      <p:sp>
        <p:nvSpPr>
          <p:cNvPr id="137" name="Google Shape;137;p3"/>
          <p:cNvSpPr/>
          <p:nvPr/>
        </p:nvSpPr>
        <p:spPr>
          <a:xfrm rot="5400000">
            <a:off x="11152876" y="24390"/>
            <a:ext cx="1077000" cy="1077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8" name="Google Shape;138;p3"/>
          <p:cNvSpPr/>
          <p:nvPr/>
        </p:nvSpPr>
        <p:spPr>
          <a:xfrm rot="5400000">
            <a:off x="11402291" y="266028"/>
            <a:ext cx="593400" cy="593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3"/>
          <p:cNvSpPr/>
          <p:nvPr/>
        </p:nvSpPr>
        <p:spPr>
          <a:xfrm rot="5400000">
            <a:off x="11545071" y="409138"/>
            <a:ext cx="307500" cy="3075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140" name="Google Shape;140;p3"/>
          <p:cNvSpPr/>
          <p:nvPr/>
        </p:nvSpPr>
        <p:spPr>
          <a:xfrm rot="10800000">
            <a:off x="11136380" y="410525"/>
            <a:ext cx="688500" cy="68850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141" name="Google Shape;141;p3"/>
          <p:cNvSpPr/>
          <p:nvPr/>
        </p:nvSpPr>
        <p:spPr>
          <a:xfrm rot="10800000">
            <a:off x="9955670" y="9201"/>
            <a:ext cx="1107000" cy="110700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142" name="Google Shape;142;p3"/>
          <p:cNvSpPr/>
          <p:nvPr/>
        </p:nvSpPr>
        <p:spPr>
          <a:xfrm rot="10800000">
            <a:off x="9957561" y="427700"/>
            <a:ext cx="688500" cy="68850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" name="Google Shape;143;p3"/>
          <p:cNvSpPr/>
          <p:nvPr/>
        </p:nvSpPr>
        <p:spPr>
          <a:xfrm rot="10800000">
            <a:off x="9960147" y="830450"/>
            <a:ext cx="285750" cy="2857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144" name="Google Shape;144;p3"/>
          <p:cNvSpPr txBox="1">
            <a:spLocks noGrp="1"/>
          </p:cNvSpPr>
          <p:nvPr>
            <p:ph type="sldNum" idx="2"/>
          </p:nvPr>
        </p:nvSpPr>
        <p:spPr>
          <a:xfrm>
            <a:off x="11296726" y="6217622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‹№›</a:t>
            </a:fld>
            <a:endParaRPr/>
          </a:p>
        </p:txBody>
      </p:sp>
      <p:sp>
        <p:nvSpPr>
          <p:cNvPr id="145" name="Google Shape;145;p3"/>
          <p:cNvSpPr txBox="1">
            <a:spLocks noGrp="1"/>
          </p:cNvSpPr>
          <p:nvPr>
            <p:ph type="title"/>
          </p:nvPr>
        </p:nvSpPr>
        <p:spPr>
          <a:xfrm>
            <a:off x="415625" y="713950"/>
            <a:ext cx="6047700" cy="55350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2pPr>
            <a:lvl3pPr lvl="2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3pPr>
            <a:lvl4pPr lvl="3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4pPr>
            <a:lvl5pPr lvl="4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5pPr>
            <a:lvl6pPr lvl="5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6pPr>
            <a:lvl7pPr lvl="6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7pPr>
            <a:lvl8pPr lvl="7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8pPr>
            <a:lvl9pPr lvl="8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 b="1"/>
            </a:lvl9pPr>
          </a:lstStyle>
          <a:p>
            <a:endParaRPr/>
          </a:p>
        </p:txBody>
      </p:sp>
      <p:sp>
        <p:nvSpPr>
          <p:cNvPr id="146" name="Google Shape;146;p3"/>
          <p:cNvSpPr/>
          <p:nvPr/>
        </p:nvSpPr>
        <p:spPr>
          <a:xfrm rot="2698630">
            <a:off x="6817576" y="2684769"/>
            <a:ext cx="532239" cy="53223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147" name="Google Shape;147;p3"/>
          <p:cNvSpPr/>
          <p:nvPr/>
        </p:nvSpPr>
        <p:spPr>
          <a:xfrm rot="8097425">
            <a:off x="6942223" y="2809163"/>
            <a:ext cx="283196" cy="283196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4"/>
          <p:cNvSpPr/>
          <p:nvPr/>
        </p:nvSpPr>
        <p:spPr>
          <a:xfrm rot="-5400000">
            <a:off x="8851791" y="5192688"/>
            <a:ext cx="831000" cy="8301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0" name="Google Shape;150;p4"/>
          <p:cNvSpPr/>
          <p:nvPr/>
        </p:nvSpPr>
        <p:spPr>
          <a:xfrm>
            <a:off x="11361882" y="4371432"/>
            <a:ext cx="830251" cy="795142"/>
          </a:xfrm>
          <a:custGeom>
            <a:avLst/>
            <a:gdLst/>
            <a:ahLst/>
            <a:cxnLst/>
            <a:rect l="l" t="t" r="r" b="b"/>
            <a:pathLst>
              <a:path w="1050950" h="1046240" extrusionOk="0">
                <a:moveTo>
                  <a:pt x="530187" y="0"/>
                </a:moveTo>
                <a:lnTo>
                  <a:pt x="1040091" y="7719"/>
                </a:lnTo>
                <a:lnTo>
                  <a:pt x="1050950" y="520763"/>
                </a:lnTo>
                <a:cubicBezTo>
                  <a:pt x="1050950" y="808372"/>
                  <a:pt x="817796" y="1041526"/>
                  <a:pt x="530187" y="1041526"/>
                </a:cubicBezTo>
                <a:lnTo>
                  <a:pt x="518475" y="1040345"/>
                </a:lnTo>
                <a:lnTo>
                  <a:pt x="518475" y="1046240"/>
                </a:lnTo>
                <a:lnTo>
                  <a:pt x="0" y="1046240"/>
                </a:lnTo>
                <a:lnTo>
                  <a:pt x="0" y="527765"/>
                </a:lnTo>
                <a:lnTo>
                  <a:pt x="10130" y="527765"/>
                </a:lnTo>
                <a:cubicBezTo>
                  <a:pt x="9895" y="525431"/>
                  <a:pt x="9659" y="523097"/>
                  <a:pt x="9424" y="520763"/>
                </a:cubicBezTo>
                <a:cubicBezTo>
                  <a:pt x="9424" y="233154"/>
                  <a:pt x="242578" y="0"/>
                  <a:pt x="53018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1" name="Google Shape;151;p4"/>
          <p:cNvSpPr/>
          <p:nvPr/>
        </p:nvSpPr>
        <p:spPr>
          <a:xfrm rot="5400000">
            <a:off x="11370489" y="6042008"/>
            <a:ext cx="814500" cy="81450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152" name="Google Shape;152;p4"/>
          <p:cNvSpPr/>
          <p:nvPr/>
        </p:nvSpPr>
        <p:spPr>
          <a:xfrm>
            <a:off x="11501148" y="4504594"/>
            <a:ext cx="551749" cy="528351"/>
          </a:xfrm>
          <a:custGeom>
            <a:avLst/>
            <a:gdLst/>
            <a:ahLst/>
            <a:cxnLst/>
            <a:rect l="l" t="t" r="r" b="b"/>
            <a:pathLst>
              <a:path w="1050950" h="1046240" extrusionOk="0">
                <a:moveTo>
                  <a:pt x="530187" y="0"/>
                </a:moveTo>
                <a:lnTo>
                  <a:pt x="1040091" y="7719"/>
                </a:lnTo>
                <a:lnTo>
                  <a:pt x="1050950" y="520763"/>
                </a:lnTo>
                <a:cubicBezTo>
                  <a:pt x="1050950" y="808372"/>
                  <a:pt x="817796" y="1041526"/>
                  <a:pt x="530187" y="1041526"/>
                </a:cubicBezTo>
                <a:lnTo>
                  <a:pt x="518475" y="1040345"/>
                </a:lnTo>
                <a:lnTo>
                  <a:pt x="518475" y="1046240"/>
                </a:lnTo>
                <a:lnTo>
                  <a:pt x="0" y="1046240"/>
                </a:lnTo>
                <a:lnTo>
                  <a:pt x="0" y="527765"/>
                </a:lnTo>
                <a:lnTo>
                  <a:pt x="10130" y="527765"/>
                </a:lnTo>
                <a:cubicBezTo>
                  <a:pt x="9895" y="525431"/>
                  <a:pt x="9659" y="523097"/>
                  <a:pt x="9424" y="520763"/>
                </a:cubicBezTo>
                <a:cubicBezTo>
                  <a:pt x="9424" y="233154"/>
                  <a:pt x="242578" y="0"/>
                  <a:pt x="53018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3" name="Google Shape;153;p4"/>
          <p:cNvSpPr/>
          <p:nvPr/>
        </p:nvSpPr>
        <p:spPr>
          <a:xfrm>
            <a:off x="11361883" y="4728633"/>
            <a:ext cx="457163" cy="436805"/>
          </a:xfrm>
          <a:custGeom>
            <a:avLst/>
            <a:gdLst/>
            <a:ahLst/>
            <a:cxnLst/>
            <a:rect l="l" t="t" r="r" b="b"/>
            <a:pathLst>
              <a:path w="1050950" h="1046240" extrusionOk="0">
                <a:moveTo>
                  <a:pt x="530187" y="0"/>
                </a:moveTo>
                <a:lnTo>
                  <a:pt x="1040091" y="7719"/>
                </a:lnTo>
                <a:lnTo>
                  <a:pt x="1050950" y="520763"/>
                </a:lnTo>
                <a:cubicBezTo>
                  <a:pt x="1050950" y="808372"/>
                  <a:pt x="817796" y="1041526"/>
                  <a:pt x="530187" y="1041526"/>
                </a:cubicBezTo>
                <a:lnTo>
                  <a:pt x="518475" y="1040345"/>
                </a:lnTo>
                <a:lnTo>
                  <a:pt x="518475" y="1046240"/>
                </a:lnTo>
                <a:lnTo>
                  <a:pt x="0" y="1046240"/>
                </a:lnTo>
                <a:lnTo>
                  <a:pt x="0" y="527765"/>
                </a:lnTo>
                <a:lnTo>
                  <a:pt x="10130" y="527765"/>
                </a:lnTo>
                <a:cubicBezTo>
                  <a:pt x="9895" y="525431"/>
                  <a:pt x="9659" y="523097"/>
                  <a:pt x="9424" y="520763"/>
                </a:cubicBezTo>
                <a:cubicBezTo>
                  <a:pt x="9424" y="233154"/>
                  <a:pt x="242578" y="0"/>
                  <a:pt x="53018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4" name="Google Shape;154;p4"/>
          <p:cNvSpPr/>
          <p:nvPr/>
        </p:nvSpPr>
        <p:spPr>
          <a:xfrm rot="5400000">
            <a:off x="11676488" y="6349269"/>
            <a:ext cx="508500" cy="50850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5" name="Google Shape;155;p4"/>
          <p:cNvSpPr/>
          <p:nvPr/>
        </p:nvSpPr>
        <p:spPr>
          <a:xfrm>
            <a:off x="11581113" y="5407645"/>
            <a:ext cx="392400" cy="3924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6" name="Google Shape;156;p4"/>
          <p:cNvSpPr/>
          <p:nvPr/>
        </p:nvSpPr>
        <p:spPr>
          <a:xfrm rot="2700000">
            <a:off x="11651526" y="5478077"/>
            <a:ext cx="251589" cy="2515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7" name="Google Shape;157;p4"/>
          <p:cNvSpPr/>
          <p:nvPr/>
        </p:nvSpPr>
        <p:spPr>
          <a:xfrm rot="5400000">
            <a:off x="11828300" y="5674477"/>
            <a:ext cx="281250" cy="2812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8" name="Google Shape;158;p4"/>
          <p:cNvSpPr/>
          <p:nvPr/>
        </p:nvSpPr>
        <p:spPr>
          <a:xfrm rot="-5400000" flipH="1">
            <a:off x="11436317" y="5674477"/>
            <a:ext cx="281250" cy="2812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9" name="Google Shape;159;p4"/>
          <p:cNvSpPr/>
          <p:nvPr/>
        </p:nvSpPr>
        <p:spPr>
          <a:xfrm rot="5400000" flipH="1">
            <a:off x="11832695" y="5272614"/>
            <a:ext cx="281250" cy="2812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0" name="Google Shape;160;p4"/>
          <p:cNvSpPr/>
          <p:nvPr/>
        </p:nvSpPr>
        <p:spPr>
          <a:xfrm rot="-5400000">
            <a:off x="11440711" y="5272614"/>
            <a:ext cx="281250" cy="2812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1" name="Google Shape;161;p4"/>
          <p:cNvSpPr/>
          <p:nvPr/>
        </p:nvSpPr>
        <p:spPr>
          <a:xfrm>
            <a:off x="10534666" y="4390119"/>
            <a:ext cx="831000" cy="8310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2" name="Google Shape;162;p4"/>
          <p:cNvSpPr/>
          <p:nvPr/>
        </p:nvSpPr>
        <p:spPr>
          <a:xfrm flipH="1">
            <a:off x="10508223" y="4395869"/>
            <a:ext cx="508200" cy="508200"/>
          </a:xfrm>
          <a:prstGeom prst="teardrop">
            <a:avLst>
              <a:gd name="adj" fmla="val 1000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3" name="Google Shape;163;p4"/>
          <p:cNvSpPr/>
          <p:nvPr/>
        </p:nvSpPr>
        <p:spPr>
          <a:xfrm>
            <a:off x="10694698" y="4539947"/>
            <a:ext cx="458100" cy="4581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4" name="Google Shape;164;p4"/>
          <p:cNvSpPr/>
          <p:nvPr/>
        </p:nvSpPr>
        <p:spPr>
          <a:xfrm>
            <a:off x="10805114" y="4650363"/>
            <a:ext cx="237300" cy="2373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5" name="Google Shape;165;p4"/>
          <p:cNvSpPr/>
          <p:nvPr/>
        </p:nvSpPr>
        <p:spPr>
          <a:xfrm>
            <a:off x="10544871" y="6042009"/>
            <a:ext cx="393417" cy="382457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166" name="Google Shape;166;p4"/>
          <p:cNvSpPr/>
          <p:nvPr/>
        </p:nvSpPr>
        <p:spPr>
          <a:xfrm>
            <a:off x="10544871" y="6475544"/>
            <a:ext cx="393417" cy="382457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167" name="Google Shape;167;p4"/>
          <p:cNvSpPr/>
          <p:nvPr/>
        </p:nvSpPr>
        <p:spPr>
          <a:xfrm flipH="1">
            <a:off x="10932128" y="6042009"/>
            <a:ext cx="393417" cy="382457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168" name="Google Shape;168;p4"/>
          <p:cNvSpPr/>
          <p:nvPr/>
        </p:nvSpPr>
        <p:spPr>
          <a:xfrm flipH="1">
            <a:off x="10932128" y="6475544"/>
            <a:ext cx="393417" cy="382457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169" name="Google Shape;169;p4"/>
          <p:cNvSpPr/>
          <p:nvPr/>
        </p:nvSpPr>
        <p:spPr>
          <a:xfrm>
            <a:off x="9698039" y="5205035"/>
            <a:ext cx="831000" cy="8310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170" name="Google Shape;170;p4"/>
          <p:cNvSpPr/>
          <p:nvPr/>
        </p:nvSpPr>
        <p:spPr>
          <a:xfrm>
            <a:off x="9884462" y="5385709"/>
            <a:ext cx="458100" cy="4581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171" name="Google Shape;171;p4"/>
          <p:cNvSpPr/>
          <p:nvPr/>
        </p:nvSpPr>
        <p:spPr>
          <a:xfrm>
            <a:off x="9994871" y="5496125"/>
            <a:ext cx="237300" cy="2373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2" name="Google Shape;172;p4"/>
          <p:cNvSpPr/>
          <p:nvPr/>
        </p:nvSpPr>
        <p:spPr>
          <a:xfrm rot="2700000">
            <a:off x="9070999" y="6253430"/>
            <a:ext cx="392444" cy="39244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173" name="Google Shape;173;p4"/>
          <p:cNvSpPr/>
          <p:nvPr/>
        </p:nvSpPr>
        <p:spPr>
          <a:xfrm rot="5400000">
            <a:off x="9173488" y="6355875"/>
            <a:ext cx="187500" cy="187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4" name="Google Shape;174;p4"/>
          <p:cNvSpPr/>
          <p:nvPr/>
        </p:nvSpPr>
        <p:spPr>
          <a:xfrm rot="2700000">
            <a:off x="8133808" y="4609313"/>
            <a:ext cx="392444" cy="39244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175" name="Google Shape;175;p4"/>
          <p:cNvSpPr/>
          <p:nvPr/>
        </p:nvSpPr>
        <p:spPr>
          <a:xfrm rot="8093027">
            <a:off x="8225442" y="4701118"/>
            <a:ext cx="209163" cy="20916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p4"/>
          <p:cNvSpPr/>
          <p:nvPr/>
        </p:nvSpPr>
        <p:spPr>
          <a:xfrm rot="5396319">
            <a:off x="9794793" y="4472911"/>
            <a:ext cx="280200" cy="2802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7" name="Google Shape;177;p4"/>
          <p:cNvSpPr/>
          <p:nvPr/>
        </p:nvSpPr>
        <p:spPr>
          <a:xfrm rot="10793097">
            <a:off x="9859960" y="4538102"/>
            <a:ext cx="149400" cy="149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8" name="Google Shape;178;p4"/>
          <p:cNvSpPr/>
          <p:nvPr/>
        </p:nvSpPr>
        <p:spPr>
          <a:xfrm rot="5396319">
            <a:off x="10118817" y="4472777"/>
            <a:ext cx="280200" cy="2802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9" name="Google Shape;179;p4"/>
          <p:cNvSpPr/>
          <p:nvPr/>
        </p:nvSpPr>
        <p:spPr>
          <a:xfrm rot="10793097">
            <a:off x="10183984" y="4537968"/>
            <a:ext cx="149400" cy="149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0" name="Google Shape;180;p4"/>
          <p:cNvSpPr/>
          <p:nvPr/>
        </p:nvSpPr>
        <p:spPr>
          <a:xfrm rot="5396319">
            <a:off x="9801179" y="4806279"/>
            <a:ext cx="280200" cy="2802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1" name="Google Shape;181;p4"/>
          <p:cNvSpPr/>
          <p:nvPr/>
        </p:nvSpPr>
        <p:spPr>
          <a:xfrm rot="10793097">
            <a:off x="9866347" y="4871470"/>
            <a:ext cx="149400" cy="149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2" name="Google Shape;182;p4"/>
          <p:cNvSpPr/>
          <p:nvPr/>
        </p:nvSpPr>
        <p:spPr>
          <a:xfrm rot="5396319">
            <a:off x="10125203" y="4806145"/>
            <a:ext cx="280200" cy="2802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" name="Google Shape;183;p4"/>
          <p:cNvSpPr/>
          <p:nvPr/>
        </p:nvSpPr>
        <p:spPr>
          <a:xfrm rot="10793097">
            <a:off x="10190371" y="4871336"/>
            <a:ext cx="149400" cy="149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4" name="Google Shape;184;p4"/>
          <p:cNvSpPr/>
          <p:nvPr/>
        </p:nvSpPr>
        <p:spPr>
          <a:xfrm>
            <a:off x="8052591" y="6103864"/>
            <a:ext cx="691500" cy="6915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5" name="Google Shape;185;p4"/>
          <p:cNvSpPr/>
          <p:nvPr/>
        </p:nvSpPr>
        <p:spPr>
          <a:xfrm flipH="1">
            <a:off x="8402369" y="6042008"/>
            <a:ext cx="425849" cy="413986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186" name="Google Shape;186;p4"/>
          <p:cNvSpPr/>
          <p:nvPr/>
        </p:nvSpPr>
        <p:spPr>
          <a:xfrm>
            <a:off x="7976827" y="6042008"/>
            <a:ext cx="425849" cy="413986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187" name="Google Shape;187;p4"/>
          <p:cNvSpPr/>
          <p:nvPr/>
        </p:nvSpPr>
        <p:spPr>
          <a:xfrm rot="10800000">
            <a:off x="8406672" y="6443342"/>
            <a:ext cx="425849" cy="413986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188" name="Google Shape;188;p4"/>
          <p:cNvSpPr/>
          <p:nvPr/>
        </p:nvSpPr>
        <p:spPr>
          <a:xfrm rot="10800000" flipH="1">
            <a:off x="7981129" y="6443342"/>
            <a:ext cx="425849" cy="413986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189" name="Google Shape;189;p4"/>
          <p:cNvSpPr/>
          <p:nvPr/>
        </p:nvSpPr>
        <p:spPr>
          <a:xfrm>
            <a:off x="8854681" y="5192742"/>
            <a:ext cx="831000" cy="830100"/>
          </a:xfrm>
          <a:prstGeom prst="rtTriangl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0" name="Google Shape;190;p4"/>
          <p:cNvSpPr/>
          <p:nvPr/>
        </p:nvSpPr>
        <p:spPr>
          <a:xfrm rot="-2700000">
            <a:off x="9132898" y="5060357"/>
            <a:ext cx="272378" cy="272378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191" name="Google Shape;191;p4"/>
          <p:cNvSpPr txBox="1">
            <a:spLocks noGrp="1"/>
          </p:cNvSpPr>
          <p:nvPr>
            <p:ph type="title"/>
          </p:nvPr>
        </p:nvSpPr>
        <p:spPr>
          <a:xfrm>
            <a:off x="415604" y="593367"/>
            <a:ext cx="113610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>
            <a:endParaRPr/>
          </a:p>
        </p:txBody>
      </p:sp>
      <p:sp>
        <p:nvSpPr>
          <p:cNvPr id="192" name="Google Shape;192;p4"/>
          <p:cNvSpPr txBox="1">
            <a:spLocks noGrp="1"/>
          </p:cNvSpPr>
          <p:nvPr>
            <p:ph type="body" idx="1"/>
          </p:nvPr>
        </p:nvSpPr>
        <p:spPr>
          <a:xfrm>
            <a:off x="415604" y="1536633"/>
            <a:ext cx="11361000" cy="4555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81000">
              <a:spcBef>
                <a:spcPts val="0"/>
              </a:spcBef>
              <a:spcAft>
                <a:spcPts val="0"/>
              </a:spcAft>
              <a:buSzPts val="2400"/>
              <a:buChar char="►"/>
              <a:defRPr/>
            </a:lvl1pPr>
            <a:lvl2pPr marL="914400" lvl="1" indent="-381000">
              <a:spcBef>
                <a:spcPts val="2100"/>
              </a:spcBef>
              <a:spcAft>
                <a:spcPts val="0"/>
              </a:spcAft>
              <a:buSzPts val="2400"/>
              <a:buChar char="►"/>
              <a:defRPr/>
            </a:lvl2pPr>
            <a:lvl3pPr marL="1371600" lvl="2" indent="-381000">
              <a:spcBef>
                <a:spcPts val="2100"/>
              </a:spcBef>
              <a:spcAft>
                <a:spcPts val="0"/>
              </a:spcAft>
              <a:buSzPts val="2400"/>
              <a:buChar char="►"/>
              <a:defRPr/>
            </a:lvl3pPr>
            <a:lvl4pPr marL="1828800" lvl="3" indent="-381000">
              <a:spcBef>
                <a:spcPts val="2100"/>
              </a:spcBef>
              <a:spcAft>
                <a:spcPts val="0"/>
              </a:spcAft>
              <a:buSzPts val="2400"/>
              <a:buChar char="►"/>
              <a:defRPr/>
            </a:lvl4pPr>
            <a:lvl5pPr marL="2286000" lvl="4" indent="-381000">
              <a:spcBef>
                <a:spcPts val="2100"/>
              </a:spcBef>
              <a:spcAft>
                <a:spcPts val="0"/>
              </a:spcAft>
              <a:buSzPts val="2400"/>
              <a:buChar char="■"/>
              <a:defRPr/>
            </a:lvl5pPr>
            <a:lvl6pPr marL="2743200" lvl="5" indent="-381000">
              <a:spcBef>
                <a:spcPts val="2100"/>
              </a:spcBef>
              <a:spcAft>
                <a:spcPts val="0"/>
              </a:spcAft>
              <a:buSzPts val="2400"/>
              <a:buChar char="■"/>
              <a:defRPr/>
            </a:lvl6pPr>
            <a:lvl7pPr marL="3200400" lvl="6" indent="-381000">
              <a:spcBef>
                <a:spcPts val="2100"/>
              </a:spcBef>
              <a:spcAft>
                <a:spcPts val="0"/>
              </a:spcAft>
              <a:buSzPts val="2400"/>
              <a:buChar char="■"/>
              <a:defRPr/>
            </a:lvl7pPr>
            <a:lvl8pPr marL="3657600" lvl="7" indent="-381000">
              <a:spcBef>
                <a:spcPts val="2100"/>
              </a:spcBef>
              <a:spcAft>
                <a:spcPts val="0"/>
              </a:spcAft>
              <a:buSzPts val="2400"/>
              <a:buChar char="■"/>
              <a:defRPr/>
            </a:lvl8pPr>
            <a:lvl9pPr marL="4114800" lvl="8" indent="-381000">
              <a:spcBef>
                <a:spcPts val="2100"/>
              </a:spcBef>
              <a:spcAft>
                <a:spcPts val="2100"/>
              </a:spcAft>
              <a:buSzPts val="2400"/>
              <a:buChar char="■"/>
              <a:defRPr/>
            </a:lvl9pPr>
          </a:lstStyle>
          <a:p>
            <a:endParaRPr/>
          </a:p>
        </p:txBody>
      </p:sp>
      <p:sp>
        <p:nvSpPr>
          <p:cNvPr id="193" name="Google Shape;193;p4"/>
          <p:cNvSpPr txBox="1">
            <a:spLocks noGrp="1"/>
          </p:cNvSpPr>
          <p:nvPr>
            <p:ph type="sldNum" idx="12"/>
          </p:nvPr>
        </p:nvSpPr>
        <p:spPr>
          <a:xfrm>
            <a:off x="11296726" y="6217622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5"/>
          <p:cNvSpPr txBox="1">
            <a:spLocks noGrp="1"/>
          </p:cNvSpPr>
          <p:nvPr>
            <p:ph type="title"/>
          </p:nvPr>
        </p:nvSpPr>
        <p:spPr>
          <a:xfrm>
            <a:off x="415604" y="593367"/>
            <a:ext cx="113610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>
            <a:endParaRPr/>
          </a:p>
        </p:txBody>
      </p:sp>
      <p:sp>
        <p:nvSpPr>
          <p:cNvPr id="196" name="Google Shape;196;p5"/>
          <p:cNvSpPr txBox="1">
            <a:spLocks noGrp="1"/>
          </p:cNvSpPr>
          <p:nvPr>
            <p:ph type="body" idx="1"/>
          </p:nvPr>
        </p:nvSpPr>
        <p:spPr>
          <a:xfrm>
            <a:off x="2509800" y="2351250"/>
            <a:ext cx="4350300" cy="3740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61950">
              <a:spcBef>
                <a:spcPts val="0"/>
              </a:spcBef>
              <a:spcAft>
                <a:spcPts val="0"/>
              </a:spcAft>
              <a:buSzPts val="2100"/>
              <a:buChar char="►"/>
              <a:defRPr sz="2100"/>
            </a:lvl1pPr>
            <a:lvl2pPr marL="914400" lvl="1" indent="-361950">
              <a:spcBef>
                <a:spcPts val="2100"/>
              </a:spcBef>
              <a:spcAft>
                <a:spcPts val="0"/>
              </a:spcAft>
              <a:buSzPts val="2100"/>
              <a:buChar char="►"/>
              <a:defRPr sz="2100"/>
            </a:lvl2pPr>
            <a:lvl3pPr marL="1371600" lvl="2" indent="-361950">
              <a:spcBef>
                <a:spcPts val="2100"/>
              </a:spcBef>
              <a:spcAft>
                <a:spcPts val="0"/>
              </a:spcAft>
              <a:buSzPts val="2100"/>
              <a:buChar char="►"/>
              <a:defRPr sz="2100"/>
            </a:lvl3pPr>
            <a:lvl4pPr marL="1828800" lvl="3" indent="-361950">
              <a:spcBef>
                <a:spcPts val="2100"/>
              </a:spcBef>
              <a:spcAft>
                <a:spcPts val="0"/>
              </a:spcAft>
              <a:buSzPts val="2100"/>
              <a:buChar char="►"/>
              <a:defRPr sz="2100"/>
            </a:lvl4pPr>
            <a:lvl5pPr marL="2286000" lvl="4" indent="-361950">
              <a:spcBef>
                <a:spcPts val="2100"/>
              </a:spcBef>
              <a:spcAft>
                <a:spcPts val="0"/>
              </a:spcAft>
              <a:buSzPts val="2100"/>
              <a:buChar char="■"/>
              <a:defRPr sz="2100"/>
            </a:lvl5pPr>
            <a:lvl6pPr marL="2743200" lvl="5" indent="-361950">
              <a:spcBef>
                <a:spcPts val="2100"/>
              </a:spcBef>
              <a:spcAft>
                <a:spcPts val="0"/>
              </a:spcAft>
              <a:buSzPts val="2100"/>
              <a:buChar char="■"/>
              <a:defRPr sz="2100"/>
            </a:lvl6pPr>
            <a:lvl7pPr marL="3200400" lvl="6" indent="-361950">
              <a:spcBef>
                <a:spcPts val="2100"/>
              </a:spcBef>
              <a:spcAft>
                <a:spcPts val="0"/>
              </a:spcAft>
              <a:buSzPts val="2100"/>
              <a:buChar char="■"/>
              <a:defRPr sz="2100"/>
            </a:lvl7pPr>
            <a:lvl8pPr marL="3657600" lvl="7" indent="-361950">
              <a:spcBef>
                <a:spcPts val="2100"/>
              </a:spcBef>
              <a:spcAft>
                <a:spcPts val="0"/>
              </a:spcAft>
              <a:buSzPts val="2100"/>
              <a:buChar char="■"/>
              <a:defRPr sz="2100"/>
            </a:lvl8pPr>
            <a:lvl9pPr marL="4114800" lvl="8" indent="-361950">
              <a:spcBef>
                <a:spcPts val="2100"/>
              </a:spcBef>
              <a:spcAft>
                <a:spcPts val="2100"/>
              </a:spcAft>
              <a:buSzPts val="2100"/>
              <a:buChar char="■"/>
              <a:defRPr sz="2100"/>
            </a:lvl9pPr>
          </a:lstStyle>
          <a:p>
            <a:endParaRPr/>
          </a:p>
        </p:txBody>
      </p:sp>
      <p:sp>
        <p:nvSpPr>
          <p:cNvPr id="197" name="Google Shape;197;p5"/>
          <p:cNvSpPr txBox="1">
            <a:spLocks noGrp="1"/>
          </p:cNvSpPr>
          <p:nvPr>
            <p:ph type="body" idx="2"/>
          </p:nvPr>
        </p:nvSpPr>
        <p:spPr>
          <a:xfrm>
            <a:off x="7426387" y="2351250"/>
            <a:ext cx="4350300" cy="3740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61950">
              <a:spcBef>
                <a:spcPts val="0"/>
              </a:spcBef>
              <a:spcAft>
                <a:spcPts val="0"/>
              </a:spcAft>
              <a:buSzPts val="2100"/>
              <a:buChar char="►"/>
              <a:defRPr sz="2100"/>
            </a:lvl1pPr>
            <a:lvl2pPr marL="914400" lvl="1" indent="-361950">
              <a:spcBef>
                <a:spcPts val="2100"/>
              </a:spcBef>
              <a:spcAft>
                <a:spcPts val="0"/>
              </a:spcAft>
              <a:buSzPts val="2100"/>
              <a:buChar char="►"/>
              <a:defRPr sz="2100"/>
            </a:lvl2pPr>
            <a:lvl3pPr marL="1371600" lvl="2" indent="-361950">
              <a:spcBef>
                <a:spcPts val="2100"/>
              </a:spcBef>
              <a:spcAft>
                <a:spcPts val="0"/>
              </a:spcAft>
              <a:buSzPts val="2100"/>
              <a:buChar char="►"/>
              <a:defRPr sz="2100"/>
            </a:lvl3pPr>
            <a:lvl4pPr marL="1828800" lvl="3" indent="-361950">
              <a:spcBef>
                <a:spcPts val="2100"/>
              </a:spcBef>
              <a:spcAft>
                <a:spcPts val="0"/>
              </a:spcAft>
              <a:buSzPts val="2100"/>
              <a:buChar char="►"/>
              <a:defRPr sz="2100"/>
            </a:lvl4pPr>
            <a:lvl5pPr marL="2286000" lvl="4" indent="-361950">
              <a:spcBef>
                <a:spcPts val="2100"/>
              </a:spcBef>
              <a:spcAft>
                <a:spcPts val="0"/>
              </a:spcAft>
              <a:buSzPts val="2100"/>
              <a:buChar char="■"/>
              <a:defRPr sz="2100"/>
            </a:lvl5pPr>
            <a:lvl6pPr marL="2743200" lvl="5" indent="-361950">
              <a:spcBef>
                <a:spcPts val="2100"/>
              </a:spcBef>
              <a:spcAft>
                <a:spcPts val="0"/>
              </a:spcAft>
              <a:buSzPts val="2100"/>
              <a:buChar char="■"/>
              <a:defRPr sz="2100"/>
            </a:lvl6pPr>
            <a:lvl7pPr marL="3200400" lvl="6" indent="-361950">
              <a:spcBef>
                <a:spcPts val="2100"/>
              </a:spcBef>
              <a:spcAft>
                <a:spcPts val="0"/>
              </a:spcAft>
              <a:buSzPts val="2100"/>
              <a:buChar char="■"/>
              <a:defRPr sz="2100"/>
            </a:lvl7pPr>
            <a:lvl8pPr marL="3657600" lvl="7" indent="-361950">
              <a:spcBef>
                <a:spcPts val="2100"/>
              </a:spcBef>
              <a:spcAft>
                <a:spcPts val="0"/>
              </a:spcAft>
              <a:buSzPts val="2100"/>
              <a:buChar char="■"/>
              <a:defRPr sz="2100"/>
            </a:lvl8pPr>
            <a:lvl9pPr marL="4114800" lvl="8" indent="-361950">
              <a:spcBef>
                <a:spcPts val="2100"/>
              </a:spcBef>
              <a:spcAft>
                <a:spcPts val="2100"/>
              </a:spcAft>
              <a:buSzPts val="2100"/>
              <a:buChar char="■"/>
              <a:defRPr sz="2100"/>
            </a:lvl9pPr>
          </a:lstStyle>
          <a:p>
            <a:endParaRPr/>
          </a:p>
        </p:txBody>
      </p:sp>
      <p:sp>
        <p:nvSpPr>
          <p:cNvPr id="198" name="Google Shape;198;p5"/>
          <p:cNvSpPr txBox="1">
            <a:spLocks noGrp="1"/>
          </p:cNvSpPr>
          <p:nvPr>
            <p:ph type="sldNum" idx="12"/>
          </p:nvPr>
        </p:nvSpPr>
        <p:spPr>
          <a:xfrm>
            <a:off x="11296726" y="6217622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‹№›</a:t>
            </a:fld>
            <a:endParaRPr/>
          </a:p>
        </p:txBody>
      </p:sp>
      <p:sp>
        <p:nvSpPr>
          <p:cNvPr id="199" name="Google Shape;199;p5"/>
          <p:cNvSpPr/>
          <p:nvPr/>
        </p:nvSpPr>
        <p:spPr>
          <a:xfrm rot="5400000" flipH="1">
            <a:off x="2509343" y="5192688"/>
            <a:ext cx="831000" cy="8301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0" name="Google Shape;200;p5"/>
          <p:cNvSpPr/>
          <p:nvPr/>
        </p:nvSpPr>
        <p:spPr>
          <a:xfrm flipH="1">
            <a:off x="2" y="4371432"/>
            <a:ext cx="830251" cy="795142"/>
          </a:xfrm>
          <a:custGeom>
            <a:avLst/>
            <a:gdLst/>
            <a:ahLst/>
            <a:cxnLst/>
            <a:rect l="l" t="t" r="r" b="b"/>
            <a:pathLst>
              <a:path w="1050950" h="1046240" extrusionOk="0">
                <a:moveTo>
                  <a:pt x="530187" y="0"/>
                </a:moveTo>
                <a:lnTo>
                  <a:pt x="1040091" y="7719"/>
                </a:lnTo>
                <a:lnTo>
                  <a:pt x="1050950" y="520763"/>
                </a:lnTo>
                <a:cubicBezTo>
                  <a:pt x="1050950" y="808372"/>
                  <a:pt x="817796" y="1041526"/>
                  <a:pt x="530187" y="1041526"/>
                </a:cubicBezTo>
                <a:lnTo>
                  <a:pt x="518475" y="1040345"/>
                </a:lnTo>
                <a:lnTo>
                  <a:pt x="518475" y="1046240"/>
                </a:lnTo>
                <a:lnTo>
                  <a:pt x="0" y="1046240"/>
                </a:lnTo>
                <a:lnTo>
                  <a:pt x="0" y="527765"/>
                </a:lnTo>
                <a:lnTo>
                  <a:pt x="10130" y="527765"/>
                </a:lnTo>
                <a:cubicBezTo>
                  <a:pt x="9895" y="525431"/>
                  <a:pt x="9659" y="523097"/>
                  <a:pt x="9424" y="520763"/>
                </a:cubicBezTo>
                <a:cubicBezTo>
                  <a:pt x="9424" y="233154"/>
                  <a:pt x="242578" y="0"/>
                  <a:pt x="53018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1" name="Google Shape;201;p5"/>
          <p:cNvSpPr/>
          <p:nvPr/>
        </p:nvSpPr>
        <p:spPr>
          <a:xfrm rot="-5400000" flipH="1">
            <a:off x="7145" y="6042008"/>
            <a:ext cx="814500" cy="81450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202" name="Google Shape;202;p5"/>
          <p:cNvSpPr/>
          <p:nvPr/>
        </p:nvSpPr>
        <p:spPr>
          <a:xfrm flipH="1">
            <a:off x="139237" y="4504594"/>
            <a:ext cx="551749" cy="528351"/>
          </a:xfrm>
          <a:custGeom>
            <a:avLst/>
            <a:gdLst/>
            <a:ahLst/>
            <a:cxnLst/>
            <a:rect l="l" t="t" r="r" b="b"/>
            <a:pathLst>
              <a:path w="1050950" h="1046240" extrusionOk="0">
                <a:moveTo>
                  <a:pt x="530187" y="0"/>
                </a:moveTo>
                <a:lnTo>
                  <a:pt x="1040091" y="7719"/>
                </a:lnTo>
                <a:lnTo>
                  <a:pt x="1050950" y="520763"/>
                </a:lnTo>
                <a:cubicBezTo>
                  <a:pt x="1050950" y="808372"/>
                  <a:pt x="817796" y="1041526"/>
                  <a:pt x="530187" y="1041526"/>
                </a:cubicBezTo>
                <a:lnTo>
                  <a:pt x="518475" y="1040345"/>
                </a:lnTo>
                <a:lnTo>
                  <a:pt x="518475" y="1046240"/>
                </a:lnTo>
                <a:lnTo>
                  <a:pt x="0" y="1046240"/>
                </a:lnTo>
                <a:lnTo>
                  <a:pt x="0" y="527765"/>
                </a:lnTo>
                <a:lnTo>
                  <a:pt x="10130" y="527765"/>
                </a:lnTo>
                <a:cubicBezTo>
                  <a:pt x="9895" y="525431"/>
                  <a:pt x="9659" y="523097"/>
                  <a:pt x="9424" y="520763"/>
                </a:cubicBezTo>
                <a:cubicBezTo>
                  <a:pt x="9424" y="233154"/>
                  <a:pt x="242578" y="0"/>
                  <a:pt x="53018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3" name="Google Shape;203;p5"/>
          <p:cNvSpPr/>
          <p:nvPr/>
        </p:nvSpPr>
        <p:spPr>
          <a:xfrm flipH="1">
            <a:off x="373088" y="4728633"/>
            <a:ext cx="457163" cy="436805"/>
          </a:xfrm>
          <a:custGeom>
            <a:avLst/>
            <a:gdLst/>
            <a:ahLst/>
            <a:cxnLst/>
            <a:rect l="l" t="t" r="r" b="b"/>
            <a:pathLst>
              <a:path w="1050950" h="1046240" extrusionOk="0">
                <a:moveTo>
                  <a:pt x="530187" y="0"/>
                </a:moveTo>
                <a:lnTo>
                  <a:pt x="1040091" y="7719"/>
                </a:lnTo>
                <a:lnTo>
                  <a:pt x="1050950" y="520763"/>
                </a:lnTo>
                <a:cubicBezTo>
                  <a:pt x="1050950" y="808372"/>
                  <a:pt x="817796" y="1041526"/>
                  <a:pt x="530187" y="1041526"/>
                </a:cubicBezTo>
                <a:lnTo>
                  <a:pt x="518475" y="1040345"/>
                </a:lnTo>
                <a:lnTo>
                  <a:pt x="518475" y="1046240"/>
                </a:lnTo>
                <a:lnTo>
                  <a:pt x="0" y="1046240"/>
                </a:lnTo>
                <a:lnTo>
                  <a:pt x="0" y="527765"/>
                </a:lnTo>
                <a:lnTo>
                  <a:pt x="10130" y="527765"/>
                </a:lnTo>
                <a:cubicBezTo>
                  <a:pt x="9895" y="525431"/>
                  <a:pt x="9659" y="523097"/>
                  <a:pt x="9424" y="520763"/>
                </a:cubicBezTo>
                <a:cubicBezTo>
                  <a:pt x="9424" y="233154"/>
                  <a:pt x="242578" y="0"/>
                  <a:pt x="53018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4" name="Google Shape;204;p5"/>
          <p:cNvSpPr/>
          <p:nvPr/>
        </p:nvSpPr>
        <p:spPr>
          <a:xfrm rot="-5400000" flipH="1">
            <a:off x="7146" y="6349269"/>
            <a:ext cx="508500" cy="50850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5" name="Google Shape;205;p5"/>
          <p:cNvSpPr/>
          <p:nvPr/>
        </p:nvSpPr>
        <p:spPr>
          <a:xfrm flipH="1">
            <a:off x="218622" y="5407645"/>
            <a:ext cx="392400" cy="3924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6" name="Google Shape;206;p5"/>
          <p:cNvSpPr/>
          <p:nvPr/>
        </p:nvSpPr>
        <p:spPr>
          <a:xfrm rot="-2700000" flipH="1">
            <a:off x="289019" y="5478077"/>
            <a:ext cx="251589" cy="2515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7" name="Google Shape;207;p5"/>
          <p:cNvSpPr/>
          <p:nvPr/>
        </p:nvSpPr>
        <p:spPr>
          <a:xfrm rot="-5400000" flipH="1">
            <a:off x="82584" y="5674477"/>
            <a:ext cx="281250" cy="2812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8" name="Google Shape;208;p5"/>
          <p:cNvSpPr/>
          <p:nvPr/>
        </p:nvSpPr>
        <p:spPr>
          <a:xfrm rot="5400000">
            <a:off x="474567" y="5674477"/>
            <a:ext cx="281250" cy="2812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9" name="Google Shape;209;p5"/>
          <p:cNvSpPr/>
          <p:nvPr/>
        </p:nvSpPr>
        <p:spPr>
          <a:xfrm rot="-5400000">
            <a:off x="78189" y="5272614"/>
            <a:ext cx="281250" cy="2812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0" name="Google Shape;210;p5"/>
          <p:cNvSpPr/>
          <p:nvPr/>
        </p:nvSpPr>
        <p:spPr>
          <a:xfrm rot="5400000" flipH="1">
            <a:off x="470173" y="5272614"/>
            <a:ext cx="281250" cy="2812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1" name="Google Shape;211;p5"/>
          <p:cNvSpPr/>
          <p:nvPr/>
        </p:nvSpPr>
        <p:spPr>
          <a:xfrm flipH="1">
            <a:off x="826468" y="4390119"/>
            <a:ext cx="831000" cy="8310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2" name="Google Shape;212;p5"/>
          <p:cNvSpPr/>
          <p:nvPr/>
        </p:nvSpPr>
        <p:spPr>
          <a:xfrm>
            <a:off x="1175711" y="4395869"/>
            <a:ext cx="508200" cy="508200"/>
          </a:xfrm>
          <a:prstGeom prst="teardrop">
            <a:avLst>
              <a:gd name="adj" fmla="val 1000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3" name="Google Shape;213;p5"/>
          <p:cNvSpPr/>
          <p:nvPr/>
        </p:nvSpPr>
        <p:spPr>
          <a:xfrm flipH="1">
            <a:off x="1039336" y="4539947"/>
            <a:ext cx="458100" cy="4581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4" name="Google Shape;214;p5"/>
          <p:cNvSpPr/>
          <p:nvPr/>
        </p:nvSpPr>
        <p:spPr>
          <a:xfrm flipH="1">
            <a:off x="1149720" y="4650363"/>
            <a:ext cx="237300" cy="2373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5" name="Google Shape;215;p5"/>
          <p:cNvSpPr/>
          <p:nvPr/>
        </p:nvSpPr>
        <p:spPr>
          <a:xfrm flipH="1">
            <a:off x="1253847" y="6042009"/>
            <a:ext cx="393417" cy="382457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216" name="Google Shape;216;p5"/>
          <p:cNvSpPr/>
          <p:nvPr/>
        </p:nvSpPr>
        <p:spPr>
          <a:xfrm flipH="1">
            <a:off x="1253847" y="6475544"/>
            <a:ext cx="393417" cy="382457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217" name="Google Shape;217;p5"/>
          <p:cNvSpPr/>
          <p:nvPr/>
        </p:nvSpPr>
        <p:spPr>
          <a:xfrm>
            <a:off x="866590" y="6042009"/>
            <a:ext cx="393417" cy="382457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218" name="Google Shape;218;p5"/>
          <p:cNvSpPr/>
          <p:nvPr/>
        </p:nvSpPr>
        <p:spPr>
          <a:xfrm>
            <a:off x="866590" y="6475544"/>
            <a:ext cx="393417" cy="382457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219" name="Google Shape;219;p5"/>
          <p:cNvSpPr/>
          <p:nvPr/>
        </p:nvSpPr>
        <p:spPr>
          <a:xfrm flipH="1">
            <a:off x="1663095" y="5205035"/>
            <a:ext cx="831000" cy="8310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220" name="Google Shape;220;p5"/>
          <p:cNvSpPr/>
          <p:nvPr/>
        </p:nvSpPr>
        <p:spPr>
          <a:xfrm flipH="1">
            <a:off x="1849572" y="5385709"/>
            <a:ext cx="458100" cy="4581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221" name="Google Shape;221;p5"/>
          <p:cNvSpPr/>
          <p:nvPr/>
        </p:nvSpPr>
        <p:spPr>
          <a:xfrm flipH="1">
            <a:off x="1959963" y="5496125"/>
            <a:ext cx="237300" cy="2373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" name="Google Shape;222;p5"/>
          <p:cNvSpPr/>
          <p:nvPr/>
        </p:nvSpPr>
        <p:spPr>
          <a:xfrm rot="-2700000" flipH="1">
            <a:off x="2728691" y="6253430"/>
            <a:ext cx="392444" cy="39244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223" name="Google Shape;223;p5"/>
          <p:cNvSpPr/>
          <p:nvPr/>
        </p:nvSpPr>
        <p:spPr>
          <a:xfrm rot="-5400000" flipH="1">
            <a:off x="2831146" y="6355875"/>
            <a:ext cx="187500" cy="187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" name="Google Shape;224;p5"/>
          <p:cNvSpPr/>
          <p:nvPr/>
        </p:nvSpPr>
        <p:spPr>
          <a:xfrm rot="-2700000" flipH="1">
            <a:off x="141382" y="3733063"/>
            <a:ext cx="392444" cy="39244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225" name="Google Shape;225;p5"/>
          <p:cNvSpPr/>
          <p:nvPr/>
        </p:nvSpPr>
        <p:spPr>
          <a:xfrm rot="-8093027" flipH="1">
            <a:off x="233029" y="3824868"/>
            <a:ext cx="209163" cy="20916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6" name="Google Shape;226;p5"/>
          <p:cNvSpPr/>
          <p:nvPr/>
        </p:nvSpPr>
        <p:spPr>
          <a:xfrm rot="-5396319" flipH="1">
            <a:off x="2117141" y="4472911"/>
            <a:ext cx="280200" cy="2802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7" name="Google Shape;227;p5"/>
          <p:cNvSpPr/>
          <p:nvPr/>
        </p:nvSpPr>
        <p:spPr>
          <a:xfrm rot="-10793097" flipH="1">
            <a:off x="2182773" y="4538102"/>
            <a:ext cx="149400" cy="149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5"/>
          <p:cNvSpPr/>
          <p:nvPr/>
        </p:nvSpPr>
        <p:spPr>
          <a:xfrm rot="-5396319" flipH="1">
            <a:off x="1793117" y="4472777"/>
            <a:ext cx="280200" cy="2802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9" name="Google Shape;229;p5"/>
          <p:cNvSpPr/>
          <p:nvPr/>
        </p:nvSpPr>
        <p:spPr>
          <a:xfrm rot="-10793097" flipH="1">
            <a:off x="1858749" y="4537968"/>
            <a:ext cx="149400" cy="149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0" name="Google Shape;230;p5"/>
          <p:cNvSpPr/>
          <p:nvPr/>
        </p:nvSpPr>
        <p:spPr>
          <a:xfrm rot="-5396319" flipH="1">
            <a:off x="2110755" y="4806279"/>
            <a:ext cx="280200" cy="2802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1" name="Google Shape;231;p5"/>
          <p:cNvSpPr/>
          <p:nvPr/>
        </p:nvSpPr>
        <p:spPr>
          <a:xfrm rot="-10793097" flipH="1">
            <a:off x="2176387" y="4871470"/>
            <a:ext cx="149400" cy="149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2" name="Google Shape;232;p5"/>
          <p:cNvSpPr/>
          <p:nvPr/>
        </p:nvSpPr>
        <p:spPr>
          <a:xfrm rot="-5396319" flipH="1">
            <a:off x="1786731" y="4806145"/>
            <a:ext cx="280200" cy="2802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3" name="Google Shape;233;p5"/>
          <p:cNvSpPr/>
          <p:nvPr/>
        </p:nvSpPr>
        <p:spPr>
          <a:xfrm rot="-10793097" flipH="1">
            <a:off x="1852363" y="4871336"/>
            <a:ext cx="149400" cy="149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4" name="Google Shape;234;p5"/>
          <p:cNvSpPr/>
          <p:nvPr/>
        </p:nvSpPr>
        <p:spPr>
          <a:xfrm flipH="1">
            <a:off x="3448043" y="6103864"/>
            <a:ext cx="691500" cy="6915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5" name="Google Shape;235;p5"/>
          <p:cNvSpPr/>
          <p:nvPr/>
        </p:nvSpPr>
        <p:spPr>
          <a:xfrm>
            <a:off x="3363916" y="6042008"/>
            <a:ext cx="425849" cy="413986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236" name="Google Shape;236;p5"/>
          <p:cNvSpPr/>
          <p:nvPr/>
        </p:nvSpPr>
        <p:spPr>
          <a:xfrm flipH="1">
            <a:off x="3789459" y="6042008"/>
            <a:ext cx="425849" cy="413986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237" name="Google Shape;237;p5"/>
          <p:cNvSpPr/>
          <p:nvPr/>
        </p:nvSpPr>
        <p:spPr>
          <a:xfrm rot="10800000" flipH="1">
            <a:off x="3359614" y="6443342"/>
            <a:ext cx="425849" cy="413986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238" name="Google Shape;238;p5"/>
          <p:cNvSpPr/>
          <p:nvPr/>
        </p:nvSpPr>
        <p:spPr>
          <a:xfrm rot="10800000">
            <a:off x="3785156" y="6443342"/>
            <a:ext cx="425849" cy="413986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239" name="Google Shape;239;p5"/>
          <p:cNvSpPr/>
          <p:nvPr/>
        </p:nvSpPr>
        <p:spPr>
          <a:xfrm flipH="1">
            <a:off x="2506453" y="5192742"/>
            <a:ext cx="831000" cy="830100"/>
          </a:xfrm>
          <a:prstGeom prst="rtTriangl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0" name="Google Shape;240;p5"/>
          <p:cNvSpPr/>
          <p:nvPr/>
        </p:nvSpPr>
        <p:spPr>
          <a:xfrm rot="2700000" flipH="1">
            <a:off x="2786858" y="5060357"/>
            <a:ext cx="272378" cy="272378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241" name="Google Shape;241;p5"/>
          <p:cNvSpPr txBox="1"/>
          <p:nvPr/>
        </p:nvSpPr>
        <p:spPr>
          <a:xfrm rot="5400000">
            <a:off x="-679350" y="6173075"/>
            <a:ext cx="1579800" cy="3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Barlow Condensed"/>
                <a:ea typeface="Barlow Condensed"/>
                <a:cs typeface="Barlow Condensed"/>
                <a:sym typeface="Barlow Condensed"/>
              </a:rPr>
              <a:t>SLIDESMANIA.COM</a:t>
            </a:r>
            <a:endParaRPr>
              <a:latin typeface="Barlow Condensed"/>
              <a:ea typeface="Barlow Condensed"/>
              <a:cs typeface="Barlow Condensed"/>
              <a:sym typeface="Barlow Condensed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>
  <p:cSld name="TITLE_AND_TWO_COLUMNS_1"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6"/>
          <p:cNvSpPr txBox="1">
            <a:spLocks noGrp="1"/>
          </p:cNvSpPr>
          <p:nvPr>
            <p:ph type="title"/>
          </p:nvPr>
        </p:nvSpPr>
        <p:spPr>
          <a:xfrm>
            <a:off x="415601" y="593375"/>
            <a:ext cx="93195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>
            <a:endParaRPr/>
          </a:p>
        </p:txBody>
      </p:sp>
      <p:sp>
        <p:nvSpPr>
          <p:cNvPr id="244" name="Google Shape;244;p6"/>
          <p:cNvSpPr txBox="1">
            <a:spLocks noGrp="1"/>
          </p:cNvSpPr>
          <p:nvPr>
            <p:ph type="body" idx="1"/>
          </p:nvPr>
        </p:nvSpPr>
        <p:spPr>
          <a:xfrm>
            <a:off x="415604" y="1536633"/>
            <a:ext cx="3464100" cy="4555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9250" rtl="0">
              <a:spcBef>
                <a:spcPts val="0"/>
              </a:spcBef>
              <a:spcAft>
                <a:spcPts val="0"/>
              </a:spcAft>
              <a:buSzPts val="1900"/>
              <a:buChar char="►"/>
              <a:defRPr sz="1900"/>
            </a:lvl1pPr>
            <a:lvl2pPr marL="914400" lvl="1" indent="-349250" rtl="0">
              <a:spcBef>
                <a:spcPts val="2100"/>
              </a:spcBef>
              <a:spcAft>
                <a:spcPts val="0"/>
              </a:spcAft>
              <a:buSzPts val="1900"/>
              <a:buChar char="►"/>
              <a:defRPr sz="1900"/>
            </a:lvl2pPr>
            <a:lvl3pPr marL="1371600" lvl="2" indent="-349250" rtl="0">
              <a:spcBef>
                <a:spcPts val="2100"/>
              </a:spcBef>
              <a:spcAft>
                <a:spcPts val="0"/>
              </a:spcAft>
              <a:buSzPts val="1900"/>
              <a:buChar char="►"/>
              <a:defRPr sz="1900"/>
            </a:lvl3pPr>
            <a:lvl4pPr marL="1828800" lvl="3" indent="-349250" rtl="0">
              <a:spcBef>
                <a:spcPts val="2100"/>
              </a:spcBef>
              <a:spcAft>
                <a:spcPts val="0"/>
              </a:spcAft>
              <a:buSzPts val="1900"/>
              <a:buChar char="►"/>
              <a:defRPr sz="1900"/>
            </a:lvl4pPr>
            <a:lvl5pPr marL="2286000" lvl="4" indent="-349250" rtl="0">
              <a:spcBef>
                <a:spcPts val="2100"/>
              </a:spcBef>
              <a:spcAft>
                <a:spcPts val="0"/>
              </a:spcAft>
              <a:buSzPts val="1900"/>
              <a:buChar char="■"/>
              <a:defRPr sz="1900"/>
            </a:lvl5pPr>
            <a:lvl6pPr marL="2743200" lvl="5" indent="-349250" rtl="0">
              <a:spcBef>
                <a:spcPts val="2100"/>
              </a:spcBef>
              <a:spcAft>
                <a:spcPts val="0"/>
              </a:spcAft>
              <a:buSzPts val="1900"/>
              <a:buChar char="■"/>
              <a:defRPr sz="1900"/>
            </a:lvl6pPr>
            <a:lvl7pPr marL="3200400" lvl="6" indent="-349250" rtl="0">
              <a:spcBef>
                <a:spcPts val="2100"/>
              </a:spcBef>
              <a:spcAft>
                <a:spcPts val="0"/>
              </a:spcAft>
              <a:buSzPts val="1900"/>
              <a:buChar char="■"/>
              <a:defRPr sz="1900"/>
            </a:lvl7pPr>
            <a:lvl8pPr marL="3657600" lvl="7" indent="-349250" rtl="0">
              <a:spcBef>
                <a:spcPts val="2100"/>
              </a:spcBef>
              <a:spcAft>
                <a:spcPts val="0"/>
              </a:spcAft>
              <a:buSzPts val="1900"/>
              <a:buChar char="■"/>
              <a:defRPr sz="1900"/>
            </a:lvl8pPr>
            <a:lvl9pPr marL="4114800" lvl="8" indent="-349250" rtl="0"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 sz="1900"/>
            </a:lvl9pPr>
          </a:lstStyle>
          <a:p>
            <a:endParaRPr/>
          </a:p>
        </p:txBody>
      </p:sp>
      <p:sp>
        <p:nvSpPr>
          <p:cNvPr id="245" name="Google Shape;245;p6"/>
          <p:cNvSpPr txBox="1">
            <a:spLocks noGrp="1"/>
          </p:cNvSpPr>
          <p:nvPr>
            <p:ph type="body" idx="2"/>
          </p:nvPr>
        </p:nvSpPr>
        <p:spPr>
          <a:xfrm>
            <a:off x="4330595" y="1536633"/>
            <a:ext cx="3464100" cy="4555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9250" rtl="0">
              <a:spcBef>
                <a:spcPts val="0"/>
              </a:spcBef>
              <a:spcAft>
                <a:spcPts val="0"/>
              </a:spcAft>
              <a:buSzPts val="1900"/>
              <a:buChar char="►"/>
              <a:defRPr sz="1900"/>
            </a:lvl1pPr>
            <a:lvl2pPr marL="914400" lvl="1" indent="-349250" rtl="0">
              <a:spcBef>
                <a:spcPts val="2100"/>
              </a:spcBef>
              <a:spcAft>
                <a:spcPts val="0"/>
              </a:spcAft>
              <a:buSzPts val="1900"/>
              <a:buChar char="►"/>
              <a:defRPr sz="1900"/>
            </a:lvl2pPr>
            <a:lvl3pPr marL="1371600" lvl="2" indent="-349250" rtl="0">
              <a:spcBef>
                <a:spcPts val="2100"/>
              </a:spcBef>
              <a:spcAft>
                <a:spcPts val="0"/>
              </a:spcAft>
              <a:buSzPts val="1900"/>
              <a:buChar char="►"/>
              <a:defRPr sz="1900"/>
            </a:lvl3pPr>
            <a:lvl4pPr marL="1828800" lvl="3" indent="-349250" rtl="0">
              <a:spcBef>
                <a:spcPts val="2100"/>
              </a:spcBef>
              <a:spcAft>
                <a:spcPts val="0"/>
              </a:spcAft>
              <a:buSzPts val="1900"/>
              <a:buChar char="►"/>
              <a:defRPr sz="1900"/>
            </a:lvl4pPr>
            <a:lvl5pPr marL="2286000" lvl="4" indent="-349250" rtl="0">
              <a:spcBef>
                <a:spcPts val="2100"/>
              </a:spcBef>
              <a:spcAft>
                <a:spcPts val="0"/>
              </a:spcAft>
              <a:buSzPts val="1900"/>
              <a:buChar char="■"/>
              <a:defRPr sz="1900"/>
            </a:lvl5pPr>
            <a:lvl6pPr marL="2743200" lvl="5" indent="-349250" rtl="0">
              <a:spcBef>
                <a:spcPts val="2100"/>
              </a:spcBef>
              <a:spcAft>
                <a:spcPts val="0"/>
              </a:spcAft>
              <a:buSzPts val="1900"/>
              <a:buChar char="■"/>
              <a:defRPr sz="1900"/>
            </a:lvl6pPr>
            <a:lvl7pPr marL="3200400" lvl="6" indent="-349250" rtl="0">
              <a:spcBef>
                <a:spcPts val="2100"/>
              </a:spcBef>
              <a:spcAft>
                <a:spcPts val="0"/>
              </a:spcAft>
              <a:buSzPts val="1900"/>
              <a:buChar char="■"/>
              <a:defRPr sz="1900"/>
            </a:lvl7pPr>
            <a:lvl8pPr marL="3657600" lvl="7" indent="-349250" rtl="0">
              <a:spcBef>
                <a:spcPts val="2100"/>
              </a:spcBef>
              <a:spcAft>
                <a:spcPts val="0"/>
              </a:spcAft>
              <a:buSzPts val="1900"/>
              <a:buChar char="■"/>
              <a:defRPr sz="1900"/>
            </a:lvl8pPr>
            <a:lvl9pPr marL="4114800" lvl="8" indent="-349250" rtl="0"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 sz="1900"/>
            </a:lvl9pPr>
          </a:lstStyle>
          <a:p>
            <a:endParaRPr/>
          </a:p>
        </p:txBody>
      </p:sp>
      <p:sp>
        <p:nvSpPr>
          <p:cNvPr id="246" name="Google Shape;246;p6"/>
          <p:cNvSpPr txBox="1">
            <a:spLocks noGrp="1"/>
          </p:cNvSpPr>
          <p:nvPr>
            <p:ph type="sldNum" idx="12"/>
          </p:nvPr>
        </p:nvSpPr>
        <p:spPr>
          <a:xfrm>
            <a:off x="11296726" y="6217622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‹№›</a:t>
            </a:fld>
            <a:endParaRPr/>
          </a:p>
        </p:txBody>
      </p:sp>
      <p:sp>
        <p:nvSpPr>
          <p:cNvPr id="247" name="Google Shape;247;p6"/>
          <p:cNvSpPr txBox="1">
            <a:spLocks noGrp="1"/>
          </p:cNvSpPr>
          <p:nvPr>
            <p:ph type="body" idx="3"/>
          </p:nvPr>
        </p:nvSpPr>
        <p:spPr>
          <a:xfrm>
            <a:off x="8245602" y="1536633"/>
            <a:ext cx="3464100" cy="4555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9250" rtl="0">
              <a:spcBef>
                <a:spcPts val="0"/>
              </a:spcBef>
              <a:spcAft>
                <a:spcPts val="0"/>
              </a:spcAft>
              <a:buSzPts val="1900"/>
              <a:buChar char="►"/>
              <a:defRPr sz="1900"/>
            </a:lvl1pPr>
            <a:lvl2pPr marL="914400" lvl="1" indent="-349250" rtl="0">
              <a:spcBef>
                <a:spcPts val="2100"/>
              </a:spcBef>
              <a:spcAft>
                <a:spcPts val="0"/>
              </a:spcAft>
              <a:buSzPts val="1900"/>
              <a:buChar char="►"/>
              <a:defRPr sz="1900"/>
            </a:lvl2pPr>
            <a:lvl3pPr marL="1371600" lvl="2" indent="-349250" rtl="0">
              <a:spcBef>
                <a:spcPts val="2100"/>
              </a:spcBef>
              <a:spcAft>
                <a:spcPts val="0"/>
              </a:spcAft>
              <a:buSzPts val="1900"/>
              <a:buChar char="►"/>
              <a:defRPr sz="1900"/>
            </a:lvl3pPr>
            <a:lvl4pPr marL="1828800" lvl="3" indent="-349250" rtl="0">
              <a:spcBef>
                <a:spcPts val="2100"/>
              </a:spcBef>
              <a:spcAft>
                <a:spcPts val="0"/>
              </a:spcAft>
              <a:buSzPts val="1900"/>
              <a:buChar char="►"/>
              <a:defRPr sz="1900"/>
            </a:lvl4pPr>
            <a:lvl5pPr marL="2286000" lvl="4" indent="-349250" rtl="0">
              <a:spcBef>
                <a:spcPts val="2100"/>
              </a:spcBef>
              <a:spcAft>
                <a:spcPts val="0"/>
              </a:spcAft>
              <a:buSzPts val="1900"/>
              <a:buChar char="■"/>
              <a:defRPr sz="1900"/>
            </a:lvl5pPr>
            <a:lvl6pPr marL="2743200" lvl="5" indent="-349250" rtl="0">
              <a:spcBef>
                <a:spcPts val="2100"/>
              </a:spcBef>
              <a:spcAft>
                <a:spcPts val="0"/>
              </a:spcAft>
              <a:buSzPts val="1900"/>
              <a:buChar char="■"/>
              <a:defRPr sz="1900"/>
            </a:lvl6pPr>
            <a:lvl7pPr marL="3200400" lvl="6" indent="-349250" rtl="0">
              <a:spcBef>
                <a:spcPts val="2100"/>
              </a:spcBef>
              <a:spcAft>
                <a:spcPts val="0"/>
              </a:spcAft>
              <a:buSzPts val="1900"/>
              <a:buChar char="■"/>
              <a:defRPr sz="1900"/>
            </a:lvl7pPr>
            <a:lvl8pPr marL="3657600" lvl="7" indent="-349250" rtl="0">
              <a:spcBef>
                <a:spcPts val="2100"/>
              </a:spcBef>
              <a:spcAft>
                <a:spcPts val="0"/>
              </a:spcAft>
              <a:buSzPts val="1900"/>
              <a:buChar char="■"/>
              <a:defRPr sz="1900"/>
            </a:lvl8pPr>
            <a:lvl9pPr marL="4114800" lvl="8" indent="-349250" rtl="0"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 sz="1900"/>
            </a:lvl9pPr>
          </a:lstStyle>
          <a:p>
            <a:endParaRPr/>
          </a:p>
        </p:txBody>
      </p:sp>
      <p:sp>
        <p:nvSpPr>
          <p:cNvPr id="248" name="Google Shape;248;p6"/>
          <p:cNvSpPr/>
          <p:nvPr/>
        </p:nvSpPr>
        <p:spPr>
          <a:xfrm>
            <a:off x="11511634" y="762166"/>
            <a:ext cx="680490" cy="648669"/>
          </a:xfrm>
          <a:custGeom>
            <a:avLst/>
            <a:gdLst/>
            <a:ahLst/>
            <a:cxnLst/>
            <a:rect l="l" t="t" r="r" b="b"/>
            <a:pathLst>
              <a:path w="1050950" h="1046240" extrusionOk="0">
                <a:moveTo>
                  <a:pt x="530187" y="0"/>
                </a:moveTo>
                <a:lnTo>
                  <a:pt x="1040091" y="7719"/>
                </a:lnTo>
                <a:lnTo>
                  <a:pt x="1050950" y="520763"/>
                </a:lnTo>
                <a:cubicBezTo>
                  <a:pt x="1050950" y="808372"/>
                  <a:pt x="817796" y="1041526"/>
                  <a:pt x="530187" y="1041526"/>
                </a:cubicBezTo>
                <a:lnTo>
                  <a:pt x="518475" y="1040345"/>
                </a:lnTo>
                <a:lnTo>
                  <a:pt x="518475" y="1046240"/>
                </a:lnTo>
                <a:lnTo>
                  <a:pt x="0" y="1046240"/>
                </a:lnTo>
                <a:lnTo>
                  <a:pt x="0" y="527765"/>
                </a:lnTo>
                <a:lnTo>
                  <a:pt x="10130" y="527765"/>
                </a:lnTo>
                <a:cubicBezTo>
                  <a:pt x="9895" y="525431"/>
                  <a:pt x="9659" y="523097"/>
                  <a:pt x="9424" y="520763"/>
                </a:cubicBezTo>
                <a:cubicBezTo>
                  <a:pt x="9424" y="233154"/>
                  <a:pt x="242578" y="0"/>
                  <a:pt x="53018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9" name="Google Shape;249;p6"/>
          <p:cNvSpPr/>
          <p:nvPr/>
        </p:nvSpPr>
        <p:spPr>
          <a:xfrm>
            <a:off x="11625543" y="871083"/>
            <a:ext cx="451909" cy="431574"/>
          </a:xfrm>
          <a:custGeom>
            <a:avLst/>
            <a:gdLst/>
            <a:ahLst/>
            <a:cxnLst/>
            <a:rect l="l" t="t" r="r" b="b"/>
            <a:pathLst>
              <a:path w="1050950" h="1046240" extrusionOk="0">
                <a:moveTo>
                  <a:pt x="530187" y="0"/>
                </a:moveTo>
                <a:lnTo>
                  <a:pt x="1040091" y="7719"/>
                </a:lnTo>
                <a:lnTo>
                  <a:pt x="1050950" y="520763"/>
                </a:lnTo>
                <a:cubicBezTo>
                  <a:pt x="1050950" y="808372"/>
                  <a:pt x="817796" y="1041526"/>
                  <a:pt x="530187" y="1041526"/>
                </a:cubicBezTo>
                <a:lnTo>
                  <a:pt x="518475" y="1040345"/>
                </a:lnTo>
                <a:lnTo>
                  <a:pt x="518475" y="1046240"/>
                </a:lnTo>
                <a:lnTo>
                  <a:pt x="0" y="1046240"/>
                </a:lnTo>
                <a:lnTo>
                  <a:pt x="0" y="527765"/>
                </a:lnTo>
                <a:lnTo>
                  <a:pt x="10130" y="527765"/>
                </a:lnTo>
                <a:cubicBezTo>
                  <a:pt x="9895" y="525431"/>
                  <a:pt x="9659" y="523097"/>
                  <a:pt x="9424" y="520763"/>
                </a:cubicBezTo>
                <a:cubicBezTo>
                  <a:pt x="9424" y="233154"/>
                  <a:pt x="242578" y="0"/>
                  <a:pt x="53018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0" name="Google Shape;250;p6"/>
          <p:cNvSpPr/>
          <p:nvPr/>
        </p:nvSpPr>
        <p:spPr>
          <a:xfrm>
            <a:off x="11511634" y="1054331"/>
            <a:ext cx="373087" cy="355722"/>
          </a:xfrm>
          <a:custGeom>
            <a:avLst/>
            <a:gdLst/>
            <a:ahLst/>
            <a:cxnLst/>
            <a:rect l="l" t="t" r="r" b="b"/>
            <a:pathLst>
              <a:path w="1050950" h="1046240" extrusionOk="0">
                <a:moveTo>
                  <a:pt x="530187" y="0"/>
                </a:moveTo>
                <a:lnTo>
                  <a:pt x="1040091" y="7719"/>
                </a:lnTo>
                <a:lnTo>
                  <a:pt x="1050950" y="520763"/>
                </a:lnTo>
                <a:cubicBezTo>
                  <a:pt x="1050950" y="808372"/>
                  <a:pt x="817796" y="1041526"/>
                  <a:pt x="530187" y="1041526"/>
                </a:cubicBezTo>
                <a:lnTo>
                  <a:pt x="518475" y="1040345"/>
                </a:lnTo>
                <a:lnTo>
                  <a:pt x="518475" y="1046240"/>
                </a:lnTo>
                <a:lnTo>
                  <a:pt x="0" y="1046240"/>
                </a:lnTo>
                <a:lnTo>
                  <a:pt x="0" y="527765"/>
                </a:lnTo>
                <a:lnTo>
                  <a:pt x="10130" y="527765"/>
                </a:lnTo>
                <a:cubicBezTo>
                  <a:pt x="9895" y="525431"/>
                  <a:pt x="9659" y="523097"/>
                  <a:pt x="9424" y="520763"/>
                </a:cubicBezTo>
                <a:cubicBezTo>
                  <a:pt x="9424" y="233154"/>
                  <a:pt x="242578" y="0"/>
                  <a:pt x="53018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1" name="Google Shape;251;p6"/>
          <p:cNvSpPr txBox="1">
            <a:spLocks noGrp="1"/>
          </p:cNvSpPr>
          <p:nvPr>
            <p:ph type="sldNum" idx="4"/>
          </p:nvPr>
        </p:nvSpPr>
        <p:spPr>
          <a:xfrm rot="5400000">
            <a:off x="11540822" y="128380"/>
            <a:ext cx="480300" cy="3444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‹№›</a:t>
            </a:fld>
            <a:endParaRPr/>
          </a:p>
        </p:txBody>
      </p:sp>
      <p:sp>
        <p:nvSpPr>
          <p:cNvPr id="252" name="Google Shape;252;p6"/>
          <p:cNvSpPr/>
          <p:nvPr/>
        </p:nvSpPr>
        <p:spPr>
          <a:xfrm rot="5400000">
            <a:off x="11541308" y="18463"/>
            <a:ext cx="649800" cy="6498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3" name="Google Shape;253;p6"/>
          <p:cNvSpPr/>
          <p:nvPr/>
        </p:nvSpPr>
        <p:spPr>
          <a:xfrm rot="5400000">
            <a:off x="11691937" y="164230"/>
            <a:ext cx="357900" cy="3579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4" name="Google Shape;254;p6"/>
          <p:cNvSpPr/>
          <p:nvPr/>
        </p:nvSpPr>
        <p:spPr>
          <a:xfrm rot="5400000">
            <a:off x="11778101" y="250561"/>
            <a:ext cx="185400" cy="1854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255" name="Google Shape;255;p6"/>
          <p:cNvSpPr/>
          <p:nvPr/>
        </p:nvSpPr>
        <p:spPr>
          <a:xfrm rot="10800000">
            <a:off x="11530546" y="250482"/>
            <a:ext cx="416250" cy="4162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256" name="Google Shape;256;p6"/>
          <p:cNvSpPr/>
          <p:nvPr/>
        </p:nvSpPr>
        <p:spPr>
          <a:xfrm rot="10800000">
            <a:off x="10818749" y="8844"/>
            <a:ext cx="668250" cy="6682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257" name="Google Shape;257;p6"/>
          <p:cNvSpPr/>
          <p:nvPr/>
        </p:nvSpPr>
        <p:spPr>
          <a:xfrm rot="10800000">
            <a:off x="10819432" y="260843"/>
            <a:ext cx="416250" cy="4162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8" name="Google Shape;258;p6"/>
          <p:cNvSpPr/>
          <p:nvPr/>
        </p:nvSpPr>
        <p:spPr>
          <a:xfrm rot="10800000">
            <a:off x="10821036" y="503843"/>
            <a:ext cx="173250" cy="1732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7"/>
          <p:cNvSpPr txBox="1">
            <a:spLocks noGrp="1"/>
          </p:cNvSpPr>
          <p:nvPr>
            <p:ph type="title"/>
          </p:nvPr>
        </p:nvSpPr>
        <p:spPr>
          <a:xfrm>
            <a:off x="415604" y="593367"/>
            <a:ext cx="113610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>
            <a:endParaRPr/>
          </a:p>
        </p:txBody>
      </p:sp>
      <p:sp>
        <p:nvSpPr>
          <p:cNvPr id="261" name="Google Shape;261;p7"/>
          <p:cNvSpPr txBox="1">
            <a:spLocks noGrp="1"/>
          </p:cNvSpPr>
          <p:nvPr>
            <p:ph type="sldNum" idx="12"/>
          </p:nvPr>
        </p:nvSpPr>
        <p:spPr>
          <a:xfrm>
            <a:off x="11296726" y="6217622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‹№›</a:t>
            </a:fld>
            <a:endParaRPr/>
          </a:p>
        </p:txBody>
      </p:sp>
      <p:sp>
        <p:nvSpPr>
          <p:cNvPr id="262" name="Google Shape;262;p7"/>
          <p:cNvSpPr/>
          <p:nvPr/>
        </p:nvSpPr>
        <p:spPr>
          <a:xfrm>
            <a:off x="11511634" y="753316"/>
            <a:ext cx="680490" cy="648669"/>
          </a:xfrm>
          <a:custGeom>
            <a:avLst/>
            <a:gdLst/>
            <a:ahLst/>
            <a:cxnLst/>
            <a:rect l="l" t="t" r="r" b="b"/>
            <a:pathLst>
              <a:path w="1050950" h="1046240" extrusionOk="0">
                <a:moveTo>
                  <a:pt x="530187" y="0"/>
                </a:moveTo>
                <a:lnTo>
                  <a:pt x="1040091" y="7719"/>
                </a:lnTo>
                <a:lnTo>
                  <a:pt x="1050950" y="520763"/>
                </a:lnTo>
                <a:cubicBezTo>
                  <a:pt x="1050950" y="808372"/>
                  <a:pt x="817796" y="1041526"/>
                  <a:pt x="530187" y="1041526"/>
                </a:cubicBezTo>
                <a:lnTo>
                  <a:pt x="518475" y="1040345"/>
                </a:lnTo>
                <a:lnTo>
                  <a:pt x="518475" y="1046240"/>
                </a:lnTo>
                <a:lnTo>
                  <a:pt x="0" y="1046240"/>
                </a:lnTo>
                <a:lnTo>
                  <a:pt x="0" y="527765"/>
                </a:lnTo>
                <a:lnTo>
                  <a:pt x="10130" y="527765"/>
                </a:lnTo>
                <a:cubicBezTo>
                  <a:pt x="9895" y="525431"/>
                  <a:pt x="9659" y="523097"/>
                  <a:pt x="9424" y="520763"/>
                </a:cubicBezTo>
                <a:cubicBezTo>
                  <a:pt x="9424" y="233154"/>
                  <a:pt x="242578" y="0"/>
                  <a:pt x="53018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3" name="Google Shape;263;p7"/>
          <p:cNvSpPr/>
          <p:nvPr/>
        </p:nvSpPr>
        <p:spPr>
          <a:xfrm>
            <a:off x="11625543" y="862233"/>
            <a:ext cx="451909" cy="431574"/>
          </a:xfrm>
          <a:custGeom>
            <a:avLst/>
            <a:gdLst/>
            <a:ahLst/>
            <a:cxnLst/>
            <a:rect l="l" t="t" r="r" b="b"/>
            <a:pathLst>
              <a:path w="1050950" h="1046240" extrusionOk="0">
                <a:moveTo>
                  <a:pt x="530187" y="0"/>
                </a:moveTo>
                <a:lnTo>
                  <a:pt x="1040091" y="7719"/>
                </a:lnTo>
                <a:lnTo>
                  <a:pt x="1050950" y="520763"/>
                </a:lnTo>
                <a:cubicBezTo>
                  <a:pt x="1050950" y="808372"/>
                  <a:pt x="817796" y="1041526"/>
                  <a:pt x="530187" y="1041526"/>
                </a:cubicBezTo>
                <a:lnTo>
                  <a:pt x="518475" y="1040345"/>
                </a:lnTo>
                <a:lnTo>
                  <a:pt x="518475" y="1046240"/>
                </a:lnTo>
                <a:lnTo>
                  <a:pt x="0" y="1046240"/>
                </a:lnTo>
                <a:lnTo>
                  <a:pt x="0" y="527765"/>
                </a:lnTo>
                <a:lnTo>
                  <a:pt x="10130" y="527765"/>
                </a:lnTo>
                <a:cubicBezTo>
                  <a:pt x="9895" y="525431"/>
                  <a:pt x="9659" y="523097"/>
                  <a:pt x="9424" y="520763"/>
                </a:cubicBezTo>
                <a:cubicBezTo>
                  <a:pt x="9424" y="233154"/>
                  <a:pt x="242578" y="0"/>
                  <a:pt x="53018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4" name="Google Shape;264;p7"/>
          <p:cNvSpPr/>
          <p:nvPr/>
        </p:nvSpPr>
        <p:spPr>
          <a:xfrm>
            <a:off x="11511634" y="1045481"/>
            <a:ext cx="373087" cy="355722"/>
          </a:xfrm>
          <a:custGeom>
            <a:avLst/>
            <a:gdLst/>
            <a:ahLst/>
            <a:cxnLst/>
            <a:rect l="l" t="t" r="r" b="b"/>
            <a:pathLst>
              <a:path w="1050950" h="1046240" extrusionOk="0">
                <a:moveTo>
                  <a:pt x="530187" y="0"/>
                </a:moveTo>
                <a:lnTo>
                  <a:pt x="1040091" y="7719"/>
                </a:lnTo>
                <a:lnTo>
                  <a:pt x="1050950" y="520763"/>
                </a:lnTo>
                <a:cubicBezTo>
                  <a:pt x="1050950" y="808372"/>
                  <a:pt x="817796" y="1041526"/>
                  <a:pt x="530187" y="1041526"/>
                </a:cubicBezTo>
                <a:lnTo>
                  <a:pt x="518475" y="1040345"/>
                </a:lnTo>
                <a:lnTo>
                  <a:pt x="518475" y="1046240"/>
                </a:lnTo>
                <a:lnTo>
                  <a:pt x="0" y="1046240"/>
                </a:lnTo>
                <a:lnTo>
                  <a:pt x="0" y="527765"/>
                </a:lnTo>
                <a:lnTo>
                  <a:pt x="10130" y="527765"/>
                </a:lnTo>
                <a:cubicBezTo>
                  <a:pt x="9895" y="525431"/>
                  <a:pt x="9659" y="523097"/>
                  <a:pt x="9424" y="520763"/>
                </a:cubicBezTo>
                <a:cubicBezTo>
                  <a:pt x="9424" y="233154"/>
                  <a:pt x="242578" y="0"/>
                  <a:pt x="53018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5" name="Google Shape;265;p7"/>
          <p:cNvSpPr txBox="1">
            <a:spLocks noGrp="1"/>
          </p:cNvSpPr>
          <p:nvPr>
            <p:ph type="sldNum" idx="2"/>
          </p:nvPr>
        </p:nvSpPr>
        <p:spPr>
          <a:xfrm rot="5400000">
            <a:off x="11540822" y="119530"/>
            <a:ext cx="480300" cy="3444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‹№›</a:t>
            </a:fld>
            <a:endParaRPr/>
          </a:p>
        </p:txBody>
      </p:sp>
      <p:sp>
        <p:nvSpPr>
          <p:cNvPr id="266" name="Google Shape;266;p7"/>
          <p:cNvSpPr/>
          <p:nvPr/>
        </p:nvSpPr>
        <p:spPr>
          <a:xfrm rot="5400000">
            <a:off x="11541308" y="9613"/>
            <a:ext cx="649800" cy="6498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7" name="Google Shape;267;p7"/>
          <p:cNvSpPr/>
          <p:nvPr/>
        </p:nvSpPr>
        <p:spPr>
          <a:xfrm rot="5400000">
            <a:off x="11691937" y="155380"/>
            <a:ext cx="357900" cy="3579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8" name="Google Shape;268;p7"/>
          <p:cNvSpPr/>
          <p:nvPr/>
        </p:nvSpPr>
        <p:spPr>
          <a:xfrm rot="5400000">
            <a:off x="11778101" y="241711"/>
            <a:ext cx="185400" cy="1854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269" name="Google Shape;269;p7"/>
          <p:cNvSpPr/>
          <p:nvPr/>
        </p:nvSpPr>
        <p:spPr>
          <a:xfrm rot="10800000">
            <a:off x="11530546" y="241632"/>
            <a:ext cx="416250" cy="4162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270" name="Google Shape;270;p7"/>
          <p:cNvSpPr/>
          <p:nvPr/>
        </p:nvSpPr>
        <p:spPr>
          <a:xfrm rot="10800000">
            <a:off x="10818749" y="-6"/>
            <a:ext cx="668250" cy="6682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271" name="Google Shape;271;p7"/>
          <p:cNvSpPr/>
          <p:nvPr/>
        </p:nvSpPr>
        <p:spPr>
          <a:xfrm rot="10800000">
            <a:off x="10819432" y="251993"/>
            <a:ext cx="416250" cy="4162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" name="Google Shape;272;p7"/>
          <p:cNvSpPr/>
          <p:nvPr/>
        </p:nvSpPr>
        <p:spPr>
          <a:xfrm rot="10800000">
            <a:off x="10821036" y="494993"/>
            <a:ext cx="173250" cy="1732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273" name="Google Shape;273;p7"/>
          <p:cNvSpPr/>
          <p:nvPr/>
        </p:nvSpPr>
        <p:spPr>
          <a:xfrm rot="-5400000" flipH="1">
            <a:off x="7145" y="6042008"/>
            <a:ext cx="814500" cy="81450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274" name="Google Shape;274;p7"/>
          <p:cNvSpPr/>
          <p:nvPr/>
        </p:nvSpPr>
        <p:spPr>
          <a:xfrm rot="-5400000" flipH="1">
            <a:off x="7146" y="6349269"/>
            <a:ext cx="508500" cy="50850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5" name="Google Shape;275;p7"/>
          <p:cNvSpPr/>
          <p:nvPr/>
        </p:nvSpPr>
        <p:spPr>
          <a:xfrm flipH="1">
            <a:off x="218622" y="5407645"/>
            <a:ext cx="392400" cy="3924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6" name="Google Shape;276;p7"/>
          <p:cNvSpPr/>
          <p:nvPr/>
        </p:nvSpPr>
        <p:spPr>
          <a:xfrm rot="-2700000" flipH="1">
            <a:off x="289019" y="5478077"/>
            <a:ext cx="251589" cy="2515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7" name="Google Shape;277;p7"/>
          <p:cNvSpPr/>
          <p:nvPr/>
        </p:nvSpPr>
        <p:spPr>
          <a:xfrm rot="-5400000" flipH="1">
            <a:off x="82584" y="5674477"/>
            <a:ext cx="281250" cy="2812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8" name="Google Shape;278;p7"/>
          <p:cNvSpPr/>
          <p:nvPr/>
        </p:nvSpPr>
        <p:spPr>
          <a:xfrm rot="5400000">
            <a:off x="474567" y="5674477"/>
            <a:ext cx="281250" cy="2812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9" name="Google Shape;279;p7"/>
          <p:cNvSpPr/>
          <p:nvPr/>
        </p:nvSpPr>
        <p:spPr>
          <a:xfrm rot="-5400000">
            <a:off x="78189" y="5272614"/>
            <a:ext cx="281250" cy="2812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" name="Google Shape;280;p7"/>
          <p:cNvSpPr/>
          <p:nvPr/>
        </p:nvSpPr>
        <p:spPr>
          <a:xfrm rot="5400000" flipH="1">
            <a:off x="470173" y="5272614"/>
            <a:ext cx="281250" cy="2812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1" name="Google Shape;281;p7"/>
          <p:cNvSpPr/>
          <p:nvPr/>
        </p:nvSpPr>
        <p:spPr>
          <a:xfrm flipH="1">
            <a:off x="1253847" y="6042009"/>
            <a:ext cx="393417" cy="382457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282" name="Google Shape;282;p7"/>
          <p:cNvSpPr/>
          <p:nvPr/>
        </p:nvSpPr>
        <p:spPr>
          <a:xfrm flipH="1">
            <a:off x="1253847" y="6475544"/>
            <a:ext cx="393417" cy="382457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283" name="Google Shape;283;p7"/>
          <p:cNvSpPr/>
          <p:nvPr/>
        </p:nvSpPr>
        <p:spPr>
          <a:xfrm>
            <a:off x="866590" y="6042009"/>
            <a:ext cx="393417" cy="382457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284" name="Google Shape;284;p7"/>
          <p:cNvSpPr/>
          <p:nvPr/>
        </p:nvSpPr>
        <p:spPr>
          <a:xfrm>
            <a:off x="866590" y="6475544"/>
            <a:ext cx="393417" cy="382457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285" name="Google Shape;285;p7"/>
          <p:cNvSpPr txBox="1"/>
          <p:nvPr/>
        </p:nvSpPr>
        <p:spPr>
          <a:xfrm rot="5400000">
            <a:off x="-679350" y="6173075"/>
            <a:ext cx="1579800" cy="3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1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SLIDESMANIA.COM</a:t>
            </a:r>
            <a:endParaRPr>
              <a:solidFill>
                <a:schemeClr val="dk1"/>
              </a:solidFill>
              <a:latin typeface="Barlow Condensed"/>
              <a:ea typeface="Barlow Condensed"/>
              <a:cs typeface="Barlow Condensed"/>
              <a:sym typeface="Barlow Condensed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8"/>
          <p:cNvSpPr txBox="1">
            <a:spLocks noGrp="1"/>
          </p:cNvSpPr>
          <p:nvPr>
            <p:ph type="title"/>
          </p:nvPr>
        </p:nvSpPr>
        <p:spPr>
          <a:xfrm>
            <a:off x="415604" y="740800"/>
            <a:ext cx="6598800" cy="10077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>
            <a:endParaRPr/>
          </a:p>
        </p:txBody>
      </p:sp>
      <p:sp>
        <p:nvSpPr>
          <p:cNvPr id="288" name="Google Shape;288;p8"/>
          <p:cNvSpPr txBox="1">
            <a:spLocks noGrp="1"/>
          </p:cNvSpPr>
          <p:nvPr>
            <p:ph type="body" idx="1"/>
          </p:nvPr>
        </p:nvSpPr>
        <p:spPr>
          <a:xfrm>
            <a:off x="415600" y="2709175"/>
            <a:ext cx="6598800" cy="3382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81000">
              <a:spcBef>
                <a:spcPts val="0"/>
              </a:spcBef>
              <a:spcAft>
                <a:spcPts val="0"/>
              </a:spcAft>
              <a:buSzPts val="2400"/>
              <a:buChar char="►"/>
              <a:defRPr/>
            </a:lvl1pPr>
            <a:lvl2pPr marL="914400" lvl="1" indent="-381000">
              <a:spcBef>
                <a:spcPts val="2100"/>
              </a:spcBef>
              <a:spcAft>
                <a:spcPts val="0"/>
              </a:spcAft>
              <a:buSzPts val="2400"/>
              <a:buChar char="►"/>
              <a:defRPr/>
            </a:lvl2pPr>
            <a:lvl3pPr marL="1371600" lvl="2" indent="-381000">
              <a:spcBef>
                <a:spcPts val="2100"/>
              </a:spcBef>
              <a:spcAft>
                <a:spcPts val="0"/>
              </a:spcAft>
              <a:buSzPts val="2400"/>
              <a:buChar char="►"/>
              <a:defRPr/>
            </a:lvl3pPr>
            <a:lvl4pPr marL="1828800" lvl="3" indent="-381000">
              <a:spcBef>
                <a:spcPts val="2100"/>
              </a:spcBef>
              <a:spcAft>
                <a:spcPts val="0"/>
              </a:spcAft>
              <a:buSzPts val="2400"/>
              <a:buChar char="►"/>
              <a:defRPr/>
            </a:lvl4pPr>
            <a:lvl5pPr marL="2286000" lvl="4" indent="-381000">
              <a:spcBef>
                <a:spcPts val="2100"/>
              </a:spcBef>
              <a:spcAft>
                <a:spcPts val="0"/>
              </a:spcAft>
              <a:buSzPts val="2400"/>
              <a:buChar char="■"/>
              <a:defRPr/>
            </a:lvl5pPr>
            <a:lvl6pPr marL="2743200" lvl="5" indent="-381000">
              <a:spcBef>
                <a:spcPts val="2100"/>
              </a:spcBef>
              <a:spcAft>
                <a:spcPts val="0"/>
              </a:spcAft>
              <a:buSzPts val="2400"/>
              <a:buChar char="■"/>
              <a:defRPr/>
            </a:lvl6pPr>
            <a:lvl7pPr marL="3200400" lvl="6" indent="-381000">
              <a:spcBef>
                <a:spcPts val="2100"/>
              </a:spcBef>
              <a:spcAft>
                <a:spcPts val="0"/>
              </a:spcAft>
              <a:buSzPts val="2400"/>
              <a:buChar char="■"/>
              <a:defRPr/>
            </a:lvl7pPr>
            <a:lvl8pPr marL="3657600" lvl="7" indent="-381000">
              <a:spcBef>
                <a:spcPts val="2100"/>
              </a:spcBef>
              <a:spcAft>
                <a:spcPts val="0"/>
              </a:spcAft>
              <a:buSzPts val="2400"/>
              <a:buChar char="■"/>
              <a:defRPr/>
            </a:lvl8pPr>
            <a:lvl9pPr marL="4114800" lvl="8" indent="-381000">
              <a:spcBef>
                <a:spcPts val="2100"/>
              </a:spcBef>
              <a:spcAft>
                <a:spcPts val="2100"/>
              </a:spcAft>
              <a:buSzPts val="2400"/>
              <a:buChar char="■"/>
              <a:defRPr/>
            </a:lvl9pPr>
          </a:lstStyle>
          <a:p>
            <a:endParaRPr/>
          </a:p>
        </p:txBody>
      </p:sp>
      <p:sp>
        <p:nvSpPr>
          <p:cNvPr id="289" name="Google Shape;289;p8"/>
          <p:cNvSpPr txBox="1">
            <a:spLocks noGrp="1"/>
          </p:cNvSpPr>
          <p:nvPr>
            <p:ph type="sldNum" idx="12"/>
          </p:nvPr>
        </p:nvSpPr>
        <p:spPr>
          <a:xfrm>
            <a:off x="11296726" y="6217622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‹№›</a:t>
            </a:fld>
            <a:endParaRPr/>
          </a:p>
        </p:txBody>
      </p:sp>
      <p:sp>
        <p:nvSpPr>
          <p:cNvPr id="290" name="Google Shape;290;p8"/>
          <p:cNvSpPr/>
          <p:nvPr/>
        </p:nvSpPr>
        <p:spPr>
          <a:xfrm rot="-5400000">
            <a:off x="8851791" y="822538"/>
            <a:ext cx="831000" cy="8301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1" name="Google Shape;291;p8"/>
          <p:cNvSpPr/>
          <p:nvPr/>
        </p:nvSpPr>
        <p:spPr>
          <a:xfrm>
            <a:off x="11361882" y="1282"/>
            <a:ext cx="830251" cy="795142"/>
          </a:xfrm>
          <a:custGeom>
            <a:avLst/>
            <a:gdLst/>
            <a:ahLst/>
            <a:cxnLst/>
            <a:rect l="l" t="t" r="r" b="b"/>
            <a:pathLst>
              <a:path w="1050950" h="1046240" extrusionOk="0">
                <a:moveTo>
                  <a:pt x="530187" y="0"/>
                </a:moveTo>
                <a:lnTo>
                  <a:pt x="1040091" y="7719"/>
                </a:lnTo>
                <a:lnTo>
                  <a:pt x="1050950" y="520763"/>
                </a:lnTo>
                <a:cubicBezTo>
                  <a:pt x="1050950" y="808372"/>
                  <a:pt x="817796" y="1041526"/>
                  <a:pt x="530187" y="1041526"/>
                </a:cubicBezTo>
                <a:lnTo>
                  <a:pt x="518475" y="1040345"/>
                </a:lnTo>
                <a:lnTo>
                  <a:pt x="518475" y="1046240"/>
                </a:lnTo>
                <a:lnTo>
                  <a:pt x="0" y="1046240"/>
                </a:lnTo>
                <a:lnTo>
                  <a:pt x="0" y="527765"/>
                </a:lnTo>
                <a:lnTo>
                  <a:pt x="10130" y="527765"/>
                </a:lnTo>
                <a:cubicBezTo>
                  <a:pt x="9895" y="525431"/>
                  <a:pt x="9659" y="523097"/>
                  <a:pt x="9424" y="520763"/>
                </a:cubicBezTo>
                <a:cubicBezTo>
                  <a:pt x="9424" y="233154"/>
                  <a:pt x="242578" y="0"/>
                  <a:pt x="53018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2" name="Google Shape;292;p8"/>
          <p:cNvSpPr/>
          <p:nvPr/>
        </p:nvSpPr>
        <p:spPr>
          <a:xfrm rot="5400000">
            <a:off x="11370489" y="1671858"/>
            <a:ext cx="814500" cy="81450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293" name="Google Shape;293;p8"/>
          <p:cNvSpPr/>
          <p:nvPr/>
        </p:nvSpPr>
        <p:spPr>
          <a:xfrm>
            <a:off x="11501148" y="134444"/>
            <a:ext cx="551749" cy="528351"/>
          </a:xfrm>
          <a:custGeom>
            <a:avLst/>
            <a:gdLst/>
            <a:ahLst/>
            <a:cxnLst/>
            <a:rect l="l" t="t" r="r" b="b"/>
            <a:pathLst>
              <a:path w="1050950" h="1046240" extrusionOk="0">
                <a:moveTo>
                  <a:pt x="530187" y="0"/>
                </a:moveTo>
                <a:lnTo>
                  <a:pt x="1040091" y="7719"/>
                </a:lnTo>
                <a:lnTo>
                  <a:pt x="1050950" y="520763"/>
                </a:lnTo>
                <a:cubicBezTo>
                  <a:pt x="1050950" y="808372"/>
                  <a:pt x="817796" y="1041526"/>
                  <a:pt x="530187" y="1041526"/>
                </a:cubicBezTo>
                <a:lnTo>
                  <a:pt x="518475" y="1040345"/>
                </a:lnTo>
                <a:lnTo>
                  <a:pt x="518475" y="1046240"/>
                </a:lnTo>
                <a:lnTo>
                  <a:pt x="0" y="1046240"/>
                </a:lnTo>
                <a:lnTo>
                  <a:pt x="0" y="527765"/>
                </a:lnTo>
                <a:lnTo>
                  <a:pt x="10130" y="527765"/>
                </a:lnTo>
                <a:cubicBezTo>
                  <a:pt x="9895" y="525431"/>
                  <a:pt x="9659" y="523097"/>
                  <a:pt x="9424" y="520763"/>
                </a:cubicBezTo>
                <a:cubicBezTo>
                  <a:pt x="9424" y="233154"/>
                  <a:pt x="242578" y="0"/>
                  <a:pt x="53018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4" name="Google Shape;294;p8"/>
          <p:cNvSpPr/>
          <p:nvPr/>
        </p:nvSpPr>
        <p:spPr>
          <a:xfrm>
            <a:off x="11361883" y="358483"/>
            <a:ext cx="457163" cy="436805"/>
          </a:xfrm>
          <a:custGeom>
            <a:avLst/>
            <a:gdLst/>
            <a:ahLst/>
            <a:cxnLst/>
            <a:rect l="l" t="t" r="r" b="b"/>
            <a:pathLst>
              <a:path w="1050950" h="1046240" extrusionOk="0">
                <a:moveTo>
                  <a:pt x="530187" y="0"/>
                </a:moveTo>
                <a:lnTo>
                  <a:pt x="1040091" y="7719"/>
                </a:lnTo>
                <a:lnTo>
                  <a:pt x="1050950" y="520763"/>
                </a:lnTo>
                <a:cubicBezTo>
                  <a:pt x="1050950" y="808372"/>
                  <a:pt x="817796" y="1041526"/>
                  <a:pt x="530187" y="1041526"/>
                </a:cubicBezTo>
                <a:lnTo>
                  <a:pt x="518475" y="1040345"/>
                </a:lnTo>
                <a:lnTo>
                  <a:pt x="518475" y="1046240"/>
                </a:lnTo>
                <a:lnTo>
                  <a:pt x="0" y="1046240"/>
                </a:lnTo>
                <a:lnTo>
                  <a:pt x="0" y="527765"/>
                </a:lnTo>
                <a:lnTo>
                  <a:pt x="10130" y="527765"/>
                </a:lnTo>
                <a:cubicBezTo>
                  <a:pt x="9895" y="525431"/>
                  <a:pt x="9659" y="523097"/>
                  <a:pt x="9424" y="520763"/>
                </a:cubicBezTo>
                <a:cubicBezTo>
                  <a:pt x="9424" y="233154"/>
                  <a:pt x="242578" y="0"/>
                  <a:pt x="53018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5" name="Google Shape;295;p8"/>
          <p:cNvSpPr/>
          <p:nvPr/>
        </p:nvSpPr>
        <p:spPr>
          <a:xfrm rot="5400000">
            <a:off x="11676488" y="1979119"/>
            <a:ext cx="508500" cy="50850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6" name="Google Shape;296;p8"/>
          <p:cNvSpPr/>
          <p:nvPr/>
        </p:nvSpPr>
        <p:spPr>
          <a:xfrm rot="5400000">
            <a:off x="11971238" y="2274252"/>
            <a:ext cx="213750" cy="2137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297" name="Google Shape;297;p8"/>
          <p:cNvSpPr/>
          <p:nvPr/>
        </p:nvSpPr>
        <p:spPr>
          <a:xfrm>
            <a:off x="11581113" y="1037495"/>
            <a:ext cx="392400" cy="3924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8" name="Google Shape;298;p8"/>
          <p:cNvSpPr/>
          <p:nvPr/>
        </p:nvSpPr>
        <p:spPr>
          <a:xfrm rot="2700000">
            <a:off x="11651526" y="1107927"/>
            <a:ext cx="251589" cy="2515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9" name="Google Shape;299;p8"/>
          <p:cNvSpPr/>
          <p:nvPr/>
        </p:nvSpPr>
        <p:spPr>
          <a:xfrm rot="5400000">
            <a:off x="11828300" y="1304327"/>
            <a:ext cx="281250" cy="2812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0" name="Google Shape;300;p8"/>
          <p:cNvSpPr/>
          <p:nvPr/>
        </p:nvSpPr>
        <p:spPr>
          <a:xfrm rot="-5400000" flipH="1">
            <a:off x="11436317" y="1304327"/>
            <a:ext cx="281250" cy="2812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1" name="Google Shape;301;p8"/>
          <p:cNvSpPr/>
          <p:nvPr/>
        </p:nvSpPr>
        <p:spPr>
          <a:xfrm rot="5400000" flipH="1">
            <a:off x="11832695" y="902464"/>
            <a:ext cx="281250" cy="2812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2" name="Google Shape;302;p8"/>
          <p:cNvSpPr/>
          <p:nvPr/>
        </p:nvSpPr>
        <p:spPr>
          <a:xfrm rot="-5400000">
            <a:off x="11440711" y="902464"/>
            <a:ext cx="281250" cy="2812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3" name="Google Shape;303;p8"/>
          <p:cNvSpPr/>
          <p:nvPr/>
        </p:nvSpPr>
        <p:spPr>
          <a:xfrm>
            <a:off x="10534666" y="19969"/>
            <a:ext cx="831000" cy="8310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4" name="Google Shape;304;p8"/>
          <p:cNvSpPr/>
          <p:nvPr/>
        </p:nvSpPr>
        <p:spPr>
          <a:xfrm flipH="1">
            <a:off x="10508223" y="25719"/>
            <a:ext cx="508200" cy="508200"/>
          </a:xfrm>
          <a:prstGeom prst="teardrop">
            <a:avLst>
              <a:gd name="adj" fmla="val 1000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5" name="Google Shape;305;p8"/>
          <p:cNvSpPr/>
          <p:nvPr/>
        </p:nvSpPr>
        <p:spPr>
          <a:xfrm>
            <a:off x="10694698" y="169797"/>
            <a:ext cx="458100" cy="4581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6" name="Google Shape;306;p8"/>
          <p:cNvSpPr/>
          <p:nvPr/>
        </p:nvSpPr>
        <p:spPr>
          <a:xfrm>
            <a:off x="10805114" y="280213"/>
            <a:ext cx="237300" cy="2373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7" name="Google Shape;307;p8"/>
          <p:cNvSpPr/>
          <p:nvPr/>
        </p:nvSpPr>
        <p:spPr>
          <a:xfrm>
            <a:off x="10544871" y="1671859"/>
            <a:ext cx="393417" cy="382457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308" name="Google Shape;308;p8"/>
          <p:cNvSpPr/>
          <p:nvPr/>
        </p:nvSpPr>
        <p:spPr>
          <a:xfrm>
            <a:off x="10544871" y="2105394"/>
            <a:ext cx="393417" cy="382457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309" name="Google Shape;309;p8"/>
          <p:cNvSpPr/>
          <p:nvPr/>
        </p:nvSpPr>
        <p:spPr>
          <a:xfrm flipH="1">
            <a:off x="10932128" y="1671859"/>
            <a:ext cx="393417" cy="382457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310" name="Google Shape;310;p8"/>
          <p:cNvSpPr/>
          <p:nvPr/>
        </p:nvSpPr>
        <p:spPr>
          <a:xfrm flipH="1">
            <a:off x="10932128" y="2105394"/>
            <a:ext cx="393417" cy="382457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311" name="Google Shape;311;p8"/>
          <p:cNvSpPr/>
          <p:nvPr/>
        </p:nvSpPr>
        <p:spPr>
          <a:xfrm>
            <a:off x="9698039" y="834885"/>
            <a:ext cx="831000" cy="8310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312" name="Google Shape;312;p8"/>
          <p:cNvSpPr/>
          <p:nvPr/>
        </p:nvSpPr>
        <p:spPr>
          <a:xfrm>
            <a:off x="9884462" y="1015559"/>
            <a:ext cx="458100" cy="4581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313" name="Google Shape;313;p8"/>
          <p:cNvSpPr/>
          <p:nvPr/>
        </p:nvSpPr>
        <p:spPr>
          <a:xfrm>
            <a:off x="9994871" y="1125975"/>
            <a:ext cx="237300" cy="2373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4" name="Google Shape;314;p8"/>
          <p:cNvSpPr/>
          <p:nvPr/>
        </p:nvSpPr>
        <p:spPr>
          <a:xfrm rot="2700000">
            <a:off x="9070999" y="1883280"/>
            <a:ext cx="392444" cy="39244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315" name="Google Shape;315;p8"/>
          <p:cNvSpPr/>
          <p:nvPr/>
        </p:nvSpPr>
        <p:spPr>
          <a:xfrm rot="5400000">
            <a:off x="9173488" y="1985725"/>
            <a:ext cx="187500" cy="187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6" name="Google Shape;316;p8"/>
          <p:cNvSpPr/>
          <p:nvPr/>
        </p:nvSpPr>
        <p:spPr>
          <a:xfrm rot="2700000">
            <a:off x="8133808" y="239163"/>
            <a:ext cx="392444" cy="39244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317" name="Google Shape;317;p8"/>
          <p:cNvSpPr/>
          <p:nvPr/>
        </p:nvSpPr>
        <p:spPr>
          <a:xfrm rot="8093027">
            <a:off x="8225442" y="330968"/>
            <a:ext cx="209163" cy="20916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8" name="Google Shape;318;p8"/>
          <p:cNvSpPr/>
          <p:nvPr/>
        </p:nvSpPr>
        <p:spPr>
          <a:xfrm rot="5396319">
            <a:off x="9794793" y="102761"/>
            <a:ext cx="280200" cy="2802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9" name="Google Shape;319;p8"/>
          <p:cNvSpPr/>
          <p:nvPr/>
        </p:nvSpPr>
        <p:spPr>
          <a:xfrm rot="10793097">
            <a:off x="9859960" y="167952"/>
            <a:ext cx="149400" cy="149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0" name="Google Shape;320;p8"/>
          <p:cNvSpPr/>
          <p:nvPr/>
        </p:nvSpPr>
        <p:spPr>
          <a:xfrm rot="5396319">
            <a:off x="10118817" y="102627"/>
            <a:ext cx="280200" cy="2802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1" name="Google Shape;321;p8"/>
          <p:cNvSpPr/>
          <p:nvPr/>
        </p:nvSpPr>
        <p:spPr>
          <a:xfrm rot="10793097">
            <a:off x="10183984" y="167818"/>
            <a:ext cx="149400" cy="149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2" name="Google Shape;322;p8"/>
          <p:cNvSpPr/>
          <p:nvPr/>
        </p:nvSpPr>
        <p:spPr>
          <a:xfrm rot="5396319">
            <a:off x="9801179" y="436129"/>
            <a:ext cx="280200" cy="2802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3" name="Google Shape;323;p8"/>
          <p:cNvSpPr/>
          <p:nvPr/>
        </p:nvSpPr>
        <p:spPr>
          <a:xfrm rot="10793097">
            <a:off x="9866347" y="501320"/>
            <a:ext cx="149400" cy="149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4" name="Google Shape;324;p8"/>
          <p:cNvSpPr/>
          <p:nvPr/>
        </p:nvSpPr>
        <p:spPr>
          <a:xfrm rot="5396319">
            <a:off x="10125203" y="435995"/>
            <a:ext cx="280200" cy="2802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5" name="Google Shape;325;p8"/>
          <p:cNvSpPr/>
          <p:nvPr/>
        </p:nvSpPr>
        <p:spPr>
          <a:xfrm rot="10793097">
            <a:off x="10190371" y="501186"/>
            <a:ext cx="149400" cy="149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6" name="Google Shape;326;p8"/>
          <p:cNvSpPr/>
          <p:nvPr/>
        </p:nvSpPr>
        <p:spPr>
          <a:xfrm>
            <a:off x="8052591" y="1733714"/>
            <a:ext cx="691500" cy="6915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7" name="Google Shape;327;p8"/>
          <p:cNvSpPr/>
          <p:nvPr/>
        </p:nvSpPr>
        <p:spPr>
          <a:xfrm flipH="1">
            <a:off x="8402369" y="1671858"/>
            <a:ext cx="425849" cy="413986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328" name="Google Shape;328;p8"/>
          <p:cNvSpPr/>
          <p:nvPr/>
        </p:nvSpPr>
        <p:spPr>
          <a:xfrm>
            <a:off x="7976827" y="1671858"/>
            <a:ext cx="425849" cy="413986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329" name="Google Shape;329;p8"/>
          <p:cNvSpPr/>
          <p:nvPr/>
        </p:nvSpPr>
        <p:spPr>
          <a:xfrm rot="10800000">
            <a:off x="8406672" y="2073192"/>
            <a:ext cx="425849" cy="413986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330" name="Google Shape;330;p8"/>
          <p:cNvSpPr/>
          <p:nvPr/>
        </p:nvSpPr>
        <p:spPr>
          <a:xfrm rot="10800000" flipH="1">
            <a:off x="7981129" y="2073192"/>
            <a:ext cx="425849" cy="413986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331" name="Google Shape;331;p8"/>
          <p:cNvSpPr/>
          <p:nvPr/>
        </p:nvSpPr>
        <p:spPr>
          <a:xfrm>
            <a:off x="8854681" y="822592"/>
            <a:ext cx="831000" cy="830100"/>
          </a:xfrm>
          <a:prstGeom prst="rtTriangl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2" name="Google Shape;332;p8"/>
          <p:cNvSpPr/>
          <p:nvPr/>
        </p:nvSpPr>
        <p:spPr>
          <a:xfrm rot="-2700000">
            <a:off x="9132898" y="690207"/>
            <a:ext cx="272378" cy="272378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333" name="Google Shape;333;p8"/>
          <p:cNvSpPr txBox="1">
            <a:spLocks noGrp="1"/>
          </p:cNvSpPr>
          <p:nvPr>
            <p:ph type="subTitle" idx="2"/>
          </p:nvPr>
        </p:nvSpPr>
        <p:spPr>
          <a:xfrm>
            <a:off x="380375" y="1985100"/>
            <a:ext cx="6717000" cy="8310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sz="6000" b="1">
                <a:latin typeface="Pridi"/>
                <a:ea typeface="Pridi"/>
                <a:cs typeface="Pridi"/>
                <a:sym typeface="Pridi"/>
              </a:defRPr>
            </a:lvl1pPr>
            <a:lvl2pPr lvl="1">
              <a:spcBef>
                <a:spcPts val="2100"/>
              </a:spcBef>
              <a:spcAft>
                <a:spcPts val="0"/>
              </a:spcAft>
              <a:buNone/>
              <a:defRPr sz="6000"/>
            </a:lvl2pPr>
            <a:lvl3pPr lvl="2">
              <a:spcBef>
                <a:spcPts val="2100"/>
              </a:spcBef>
              <a:spcAft>
                <a:spcPts val="0"/>
              </a:spcAft>
              <a:buNone/>
              <a:defRPr sz="6000"/>
            </a:lvl3pPr>
            <a:lvl4pPr lvl="3">
              <a:spcBef>
                <a:spcPts val="2100"/>
              </a:spcBef>
              <a:spcAft>
                <a:spcPts val="0"/>
              </a:spcAft>
              <a:buNone/>
              <a:defRPr sz="6000"/>
            </a:lvl4pPr>
            <a:lvl5pPr lvl="4">
              <a:spcBef>
                <a:spcPts val="2100"/>
              </a:spcBef>
              <a:spcAft>
                <a:spcPts val="0"/>
              </a:spcAft>
              <a:buNone/>
              <a:defRPr sz="6000"/>
            </a:lvl5pPr>
            <a:lvl6pPr lvl="5">
              <a:spcBef>
                <a:spcPts val="2100"/>
              </a:spcBef>
              <a:spcAft>
                <a:spcPts val="0"/>
              </a:spcAft>
              <a:buNone/>
              <a:defRPr sz="6000"/>
            </a:lvl6pPr>
            <a:lvl7pPr lvl="6">
              <a:spcBef>
                <a:spcPts val="2100"/>
              </a:spcBef>
              <a:spcAft>
                <a:spcPts val="0"/>
              </a:spcAft>
              <a:buNone/>
              <a:defRPr sz="6000"/>
            </a:lvl7pPr>
            <a:lvl8pPr lvl="7">
              <a:spcBef>
                <a:spcPts val="2100"/>
              </a:spcBef>
              <a:spcAft>
                <a:spcPts val="0"/>
              </a:spcAft>
              <a:buNone/>
              <a:defRPr sz="6000"/>
            </a:lvl8pPr>
            <a:lvl9pPr lvl="8">
              <a:spcBef>
                <a:spcPts val="2100"/>
              </a:spcBef>
              <a:spcAft>
                <a:spcPts val="2100"/>
              </a:spcAft>
              <a:buNone/>
              <a:defRPr sz="6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genda">
  <p:cSld name="ONE_COLUMN_TEXT_1"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9"/>
          <p:cNvSpPr txBox="1">
            <a:spLocks noGrp="1"/>
          </p:cNvSpPr>
          <p:nvPr>
            <p:ph type="title"/>
          </p:nvPr>
        </p:nvSpPr>
        <p:spPr>
          <a:xfrm>
            <a:off x="4119500" y="740800"/>
            <a:ext cx="7617600" cy="10077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>
            <a:endParaRPr/>
          </a:p>
        </p:txBody>
      </p:sp>
      <p:sp>
        <p:nvSpPr>
          <p:cNvPr id="336" name="Google Shape;336;p9"/>
          <p:cNvSpPr txBox="1">
            <a:spLocks noGrp="1"/>
          </p:cNvSpPr>
          <p:nvPr>
            <p:ph type="body" idx="1"/>
          </p:nvPr>
        </p:nvSpPr>
        <p:spPr>
          <a:xfrm>
            <a:off x="4119500" y="1852800"/>
            <a:ext cx="7617600" cy="42393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419100" rtl="0">
              <a:spcBef>
                <a:spcPts val="0"/>
              </a:spcBef>
              <a:spcAft>
                <a:spcPts val="0"/>
              </a:spcAft>
              <a:buSzPts val="3000"/>
              <a:buChar char="►"/>
              <a:defRPr sz="3000"/>
            </a:lvl1pPr>
            <a:lvl2pPr marL="914400" lvl="1" indent="-419100" rtl="0">
              <a:spcBef>
                <a:spcPts val="2100"/>
              </a:spcBef>
              <a:spcAft>
                <a:spcPts val="0"/>
              </a:spcAft>
              <a:buSzPts val="3000"/>
              <a:buChar char="►"/>
              <a:defRPr sz="3000"/>
            </a:lvl2pPr>
            <a:lvl3pPr marL="1371600" lvl="2" indent="-419100" rtl="0">
              <a:spcBef>
                <a:spcPts val="2100"/>
              </a:spcBef>
              <a:spcAft>
                <a:spcPts val="0"/>
              </a:spcAft>
              <a:buSzPts val="3000"/>
              <a:buChar char="►"/>
              <a:defRPr sz="3000"/>
            </a:lvl3pPr>
            <a:lvl4pPr marL="1828800" lvl="3" indent="-419100" rtl="0">
              <a:spcBef>
                <a:spcPts val="2100"/>
              </a:spcBef>
              <a:spcAft>
                <a:spcPts val="0"/>
              </a:spcAft>
              <a:buSzPts val="3000"/>
              <a:buChar char="►"/>
              <a:defRPr sz="3000"/>
            </a:lvl4pPr>
            <a:lvl5pPr marL="2286000" lvl="4" indent="-419100" rtl="0">
              <a:spcBef>
                <a:spcPts val="2100"/>
              </a:spcBef>
              <a:spcAft>
                <a:spcPts val="0"/>
              </a:spcAft>
              <a:buSzPts val="3000"/>
              <a:buChar char="■"/>
              <a:defRPr sz="3000"/>
            </a:lvl5pPr>
            <a:lvl6pPr marL="2743200" lvl="5" indent="-419100" rtl="0">
              <a:spcBef>
                <a:spcPts val="2100"/>
              </a:spcBef>
              <a:spcAft>
                <a:spcPts val="0"/>
              </a:spcAft>
              <a:buSzPts val="3000"/>
              <a:buChar char="■"/>
              <a:defRPr sz="3000"/>
            </a:lvl6pPr>
            <a:lvl7pPr marL="3200400" lvl="6" indent="-419100" rtl="0">
              <a:spcBef>
                <a:spcPts val="2100"/>
              </a:spcBef>
              <a:spcAft>
                <a:spcPts val="0"/>
              </a:spcAft>
              <a:buSzPts val="3000"/>
              <a:buChar char="■"/>
              <a:defRPr sz="3000"/>
            </a:lvl7pPr>
            <a:lvl8pPr marL="3657600" lvl="7" indent="-419100" rtl="0">
              <a:spcBef>
                <a:spcPts val="2100"/>
              </a:spcBef>
              <a:spcAft>
                <a:spcPts val="0"/>
              </a:spcAft>
              <a:buSzPts val="3000"/>
              <a:buChar char="■"/>
              <a:defRPr sz="3000"/>
            </a:lvl8pPr>
            <a:lvl9pPr marL="4114800" lvl="8" indent="-419100" rtl="0">
              <a:spcBef>
                <a:spcPts val="2100"/>
              </a:spcBef>
              <a:spcAft>
                <a:spcPts val="2100"/>
              </a:spcAft>
              <a:buSzPts val="3000"/>
              <a:buChar char="■"/>
              <a:defRPr sz="3000"/>
            </a:lvl9pPr>
          </a:lstStyle>
          <a:p>
            <a:endParaRPr/>
          </a:p>
        </p:txBody>
      </p:sp>
      <p:sp>
        <p:nvSpPr>
          <p:cNvPr id="337" name="Google Shape;337;p9"/>
          <p:cNvSpPr txBox="1">
            <a:spLocks noGrp="1"/>
          </p:cNvSpPr>
          <p:nvPr>
            <p:ph type="sldNum" idx="12"/>
          </p:nvPr>
        </p:nvSpPr>
        <p:spPr>
          <a:xfrm>
            <a:off x="11296726" y="6217622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‹№›</a:t>
            </a:fld>
            <a:endParaRPr/>
          </a:p>
        </p:txBody>
      </p:sp>
      <p:sp>
        <p:nvSpPr>
          <p:cNvPr id="338" name="Google Shape;338;p9"/>
          <p:cNvSpPr/>
          <p:nvPr/>
        </p:nvSpPr>
        <p:spPr>
          <a:xfrm rot="5400000" flipH="1">
            <a:off x="1557742" y="2176954"/>
            <a:ext cx="733800" cy="7329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9" name="Google Shape;339;p9"/>
          <p:cNvSpPr/>
          <p:nvPr/>
        </p:nvSpPr>
        <p:spPr>
          <a:xfrm flipH="1">
            <a:off x="662" y="0"/>
            <a:ext cx="733038" cy="700981"/>
          </a:xfrm>
          <a:custGeom>
            <a:avLst/>
            <a:gdLst/>
            <a:ahLst/>
            <a:cxnLst/>
            <a:rect l="l" t="t" r="r" b="b"/>
            <a:pathLst>
              <a:path w="1050950" h="1046240" extrusionOk="0">
                <a:moveTo>
                  <a:pt x="530187" y="0"/>
                </a:moveTo>
                <a:lnTo>
                  <a:pt x="1040091" y="7719"/>
                </a:lnTo>
                <a:lnTo>
                  <a:pt x="1050950" y="520763"/>
                </a:lnTo>
                <a:cubicBezTo>
                  <a:pt x="1050950" y="808372"/>
                  <a:pt x="817796" y="1041526"/>
                  <a:pt x="530187" y="1041526"/>
                </a:cubicBezTo>
                <a:lnTo>
                  <a:pt x="518475" y="1040345"/>
                </a:lnTo>
                <a:lnTo>
                  <a:pt x="518475" y="1046240"/>
                </a:lnTo>
                <a:lnTo>
                  <a:pt x="0" y="1046240"/>
                </a:lnTo>
                <a:lnTo>
                  <a:pt x="0" y="527765"/>
                </a:lnTo>
                <a:lnTo>
                  <a:pt x="10130" y="527765"/>
                </a:lnTo>
                <a:cubicBezTo>
                  <a:pt x="9895" y="525431"/>
                  <a:pt x="9659" y="523097"/>
                  <a:pt x="9424" y="520763"/>
                </a:cubicBezTo>
                <a:cubicBezTo>
                  <a:pt x="9424" y="233154"/>
                  <a:pt x="242578" y="0"/>
                  <a:pt x="53018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0" name="Google Shape;340;p9"/>
          <p:cNvSpPr/>
          <p:nvPr/>
        </p:nvSpPr>
        <p:spPr>
          <a:xfrm rot="10800000" flipH="1">
            <a:off x="1131642" y="4097404"/>
            <a:ext cx="346500" cy="346500"/>
          </a:xfrm>
          <a:prstGeom prst="teardrop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341" name="Google Shape;341;p9"/>
          <p:cNvSpPr/>
          <p:nvPr/>
        </p:nvSpPr>
        <p:spPr>
          <a:xfrm rot="-5400000" flipH="1">
            <a:off x="6834" y="1475252"/>
            <a:ext cx="720000" cy="72000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342" name="Google Shape;342;p9"/>
          <p:cNvSpPr/>
          <p:nvPr/>
        </p:nvSpPr>
        <p:spPr>
          <a:xfrm flipH="1">
            <a:off x="122025" y="117592"/>
            <a:ext cx="488692" cy="465577"/>
          </a:xfrm>
          <a:custGeom>
            <a:avLst/>
            <a:gdLst/>
            <a:ahLst/>
            <a:cxnLst/>
            <a:rect l="l" t="t" r="r" b="b"/>
            <a:pathLst>
              <a:path w="1050950" h="1046240" extrusionOk="0">
                <a:moveTo>
                  <a:pt x="530187" y="0"/>
                </a:moveTo>
                <a:lnTo>
                  <a:pt x="1040091" y="7719"/>
                </a:lnTo>
                <a:lnTo>
                  <a:pt x="1050950" y="520763"/>
                </a:lnTo>
                <a:cubicBezTo>
                  <a:pt x="1050950" y="808372"/>
                  <a:pt x="817796" y="1041526"/>
                  <a:pt x="530187" y="1041526"/>
                </a:cubicBezTo>
                <a:lnTo>
                  <a:pt x="518475" y="1040345"/>
                </a:lnTo>
                <a:lnTo>
                  <a:pt x="518475" y="1046240"/>
                </a:lnTo>
                <a:lnTo>
                  <a:pt x="0" y="1046240"/>
                </a:lnTo>
                <a:lnTo>
                  <a:pt x="0" y="527765"/>
                </a:lnTo>
                <a:lnTo>
                  <a:pt x="10130" y="527765"/>
                </a:lnTo>
                <a:cubicBezTo>
                  <a:pt x="9895" y="525431"/>
                  <a:pt x="9659" y="523097"/>
                  <a:pt x="9424" y="520763"/>
                </a:cubicBezTo>
                <a:cubicBezTo>
                  <a:pt x="9424" y="233154"/>
                  <a:pt x="242578" y="0"/>
                  <a:pt x="53018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3" name="Google Shape;343;p9"/>
          <p:cNvSpPr/>
          <p:nvPr/>
        </p:nvSpPr>
        <p:spPr>
          <a:xfrm flipH="1">
            <a:off x="329083" y="315437"/>
            <a:ext cx="404616" cy="387109"/>
          </a:xfrm>
          <a:custGeom>
            <a:avLst/>
            <a:gdLst/>
            <a:ahLst/>
            <a:cxnLst/>
            <a:rect l="l" t="t" r="r" b="b"/>
            <a:pathLst>
              <a:path w="1050950" h="1046240" extrusionOk="0">
                <a:moveTo>
                  <a:pt x="530187" y="0"/>
                </a:moveTo>
                <a:lnTo>
                  <a:pt x="1040091" y="7719"/>
                </a:lnTo>
                <a:lnTo>
                  <a:pt x="1050950" y="520763"/>
                </a:lnTo>
                <a:cubicBezTo>
                  <a:pt x="1050950" y="808372"/>
                  <a:pt x="817796" y="1041526"/>
                  <a:pt x="530187" y="1041526"/>
                </a:cubicBezTo>
                <a:lnTo>
                  <a:pt x="518475" y="1040345"/>
                </a:lnTo>
                <a:lnTo>
                  <a:pt x="518475" y="1046240"/>
                </a:lnTo>
                <a:lnTo>
                  <a:pt x="0" y="1046240"/>
                </a:lnTo>
                <a:lnTo>
                  <a:pt x="0" y="527765"/>
                </a:lnTo>
                <a:lnTo>
                  <a:pt x="10130" y="527765"/>
                </a:lnTo>
                <a:cubicBezTo>
                  <a:pt x="9895" y="525431"/>
                  <a:pt x="9659" y="523097"/>
                  <a:pt x="9424" y="520763"/>
                </a:cubicBezTo>
                <a:cubicBezTo>
                  <a:pt x="9424" y="233154"/>
                  <a:pt x="242578" y="0"/>
                  <a:pt x="53018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4" name="Google Shape;344;p9"/>
          <p:cNvSpPr/>
          <p:nvPr/>
        </p:nvSpPr>
        <p:spPr>
          <a:xfrm rot="-5400000" flipH="1">
            <a:off x="6835" y="1746588"/>
            <a:ext cx="447750" cy="4477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5" name="Google Shape;345;p9"/>
          <p:cNvSpPr/>
          <p:nvPr/>
        </p:nvSpPr>
        <p:spPr>
          <a:xfrm flipH="1">
            <a:off x="945352" y="3144071"/>
            <a:ext cx="346500" cy="3465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6" name="Google Shape;346;p9"/>
          <p:cNvSpPr/>
          <p:nvPr/>
        </p:nvSpPr>
        <p:spPr>
          <a:xfrm rot="-2700000" flipH="1">
            <a:off x="1007641" y="3206210"/>
            <a:ext cx="221890" cy="22189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7" name="Google Shape;347;p9"/>
          <p:cNvSpPr/>
          <p:nvPr/>
        </p:nvSpPr>
        <p:spPr>
          <a:xfrm rot="-5400000" flipH="1">
            <a:off x="825202" y="3379706"/>
            <a:ext cx="247500" cy="24750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8" name="Google Shape;348;p9"/>
          <p:cNvSpPr/>
          <p:nvPr/>
        </p:nvSpPr>
        <p:spPr>
          <a:xfrm rot="5400000">
            <a:off x="1172218" y="3379706"/>
            <a:ext cx="247500" cy="24750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9" name="Google Shape;349;p9"/>
          <p:cNvSpPr/>
          <p:nvPr/>
        </p:nvSpPr>
        <p:spPr>
          <a:xfrm rot="-5400000">
            <a:off x="821321" y="3025694"/>
            <a:ext cx="247500" cy="24750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0" name="Google Shape;350;p9"/>
          <p:cNvSpPr/>
          <p:nvPr/>
        </p:nvSpPr>
        <p:spPr>
          <a:xfrm rot="5400000" flipH="1">
            <a:off x="1168337" y="3025694"/>
            <a:ext cx="247500" cy="24750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1" name="Google Shape;351;p9"/>
          <p:cNvSpPr/>
          <p:nvPr/>
        </p:nvSpPr>
        <p:spPr>
          <a:xfrm flipH="1">
            <a:off x="-114" y="2195245"/>
            <a:ext cx="733800" cy="7338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352" name="Google Shape;352;p9"/>
          <p:cNvSpPr/>
          <p:nvPr/>
        </p:nvSpPr>
        <p:spPr>
          <a:xfrm flipH="1">
            <a:off x="164361" y="2354794"/>
            <a:ext cx="404700" cy="4047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353" name="Google Shape;353;p9"/>
          <p:cNvSpPr/>
          <p:nvPr/>
        </p:nvSpPr>
        <p:spPr>
          <a:xfrm flipH="1">
            <a:off x="262161" y="2452300"/>
            <a:ext cx="209400" cy="209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4" name="Google Shape;354;p9"/>
          <p:cNvSpPr/>
          <p:nvPr/>
        </p:nvSpPr>
        <p:spPr>
          <a:xfrm flipH="1">
            <a:off x="730394" y="16502"/>
            <a:ext cx="733800" cy="7338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5" name="Google Shape;355;p9"/>
          <p:cNvSpPr/>
          <p:nvPr/>
        </p:nvSpPr>
        <p:spPr>
          <a:xfrm>
            <a:off x="1038766" y="21580"/>
            <a:ext cx="448800" cy="448800"/>
          </a:xfrm>
          <a:prstGeom prst="teardrop">
            <a:avLst>
              <a:gd name="adj" fmla="val 1000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6" name="Google Shape;356;p9"/>
          <p:cNvSpPr/>
          <p:nvPr/>
        </p:nvSpPr>
        <p:spPr>
          <a:xfrm flipH="1">
            <a:off x="918174" y="148812"/>
            <a:ext cx="404700" cy="4047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7" name="Google Shape;357;p9"/>
          <p:cNvSpPr/>
          <p:nvPr/>
        </p:nvSpPr>
        <p:spPr>
          <a:xfrm flipH="1">
            <a:off x="1015968" y="246318"/>
            <a:ext cx="209400" cy="2094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8" name="Google Shape;358;p9"/>
          <p:cNvSpPr/>
          <p:nvPr/>
        </p:nvSpPr>
        <p:spPr>
          <a:xfrm flipH="1">
            <a:off x="1108299" y="1475253"/>
            <a:ext cx="346883" cy="337220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359" name="Google Shape;359;p9"/>
          <p:cNvSpPr/>
          <p:nvPr/>
        </p:nvSpPr>
        <p:spPr>
          <a:xfrm flipH="1">
            <a:off x="1108299" y="1858099"/>
            <a:ext cx="346883" cy="337220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360" name="Google Shape;360;p9"/>
          <p:cNvSpPr/>
          <p:nvPr/>
        </p:nvSpPr>
        <p:spPr>
          <a:xfrm>
            <a:off x="765789" y="1475253"/>
            <a:ext cx="346883" cy="337220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361" name="Google Shape;361;p9"/>
          <p:cNvSpPr/>
          <p:nvPr/>
        </p:nvSpPr>
        <p:spPr>
          <a:xfrm>
            <a:off x="765789" y="1858099"/>
            <a:ext cx="346883" cy="337220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362" name="Google Shape;362;p9"/>
          <p:cNvSpPr/>
          <p:nvPr/>
        </p:nvSpPr>
        <p:spPr>
          <a:xfrm rot="-5400000" flipH="1">
            <a:off x="242" y="3743116"/>
            <a:ext cx="733038" cy="700981"/>
          </a:xfrm>
          <a:custGeom>
            <a:avLst/>
            <a:gdLst/>
            <a:ahLst/>
            <a:cxnLst/>
            <a:rect l="l" t="t" r="r" b="b"/>
            <a:pathLst>
              <a:path w="1050950" h="1046240" extrusionOk="0">
                <a:moveTo>
                  <a:pt x="530187" y="0"/>
                </a:moveTo>
                <a:lnTo>
                  <a:pt x="1040091" y="7719"/>
                </a:lnTo>
                <a:lnTo>
                  <a:pt x="1050950" y="520763"/>
                </a:lnTo>
                <a:cubicBezTo>
                  <a:pt x="1050950" y="808372"/>
                  <a:pt x="817796" y="1041526"/>
                  <a:pt x="530187" y="1041526"/>
                </a:cubicBezTo>
                <a:lnTo>
                  <a:pt x="518475" y="1040345"/>
                </a:lnTo>
                <a:lnTo>
                  <a:pt x="518475" y="1046240"/>
                </a:lnTo>
                <a:lnTo>
                  <a:pt x="0" y="1046240"/>
                </a:lnTo>
                <a:lnTo>
                  <a:pt x="0" y="527765"/>
                </a:lnTo>
                <a:lnTo>
                  <a:pt x="10130" y="527765"/>
                </a:lnTo>
                <a:cubicBezTo>
                  <a:pt x="9895" y="525431"/>
                  <a:pt x="9659" y="523097"/>
                  <a:pt x="9424" y="520763"/>
                </a:cubicBezTo>
                <a:cubicBezTo>
                  <a:pt x="9424" y="233154"/>
                  <a:pt x="242578" y="0"/>
                  <a:pt x="53018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363" name="Google Shape;363;p9"/>
          <p:cNvSpPr/>
          <p:nvPr/>
        </p:nvSpPr>
        <p:spPr>
          <a:xfrm rot="-5400000" flipH="1">
            <a:off x="122305" y="3861628"/>
            <a:ext cx="488692" cy="465577"/>
          </a:xfrm>
          <a:custGeom>
            <a:avLst/>
            <a:gdLst/>
            <a:ahLst/>
            <a:cxnLst/>
            <a:rect l="l" t="t" r="r" b="b"/>
            <a:pathLst>
              <a:path w="1050950" h="1046240" extrusionOk="0">
                <a:moveTo>
                  <a:pt x="530187" y="0"/>
                </a:moveTo>
                <a:lnTo>
                  <a:pt x="1040091" y="7719"/>
                </a:lnTo>
                <a:lnTo>
                  <a:pt x="1050950" y="520763"/>
                </a:lnTo>
                <a:cubicBezTo>
                  <a:pt x="1050950" y="808372"/>
                  <a:pt x="817796" y="1041526"/>
                  <a:pt x="530187" y="1041526"/>
                </a:cubicBezTo>
                <a:lnTo>
                  <a:pt x="518475" y="1040345"/>
                </a:lnTo>
                <a:lnTo>
                  <a:pt x="518475" y="1046240"/>
                </a:lnTo>
                <a:lnTo>
                  <a:pt x="0" y="1046240"/>
                </a:lnTo>
                <a:lnTo>
                  <a:pt x="0" y="527765"/>
                </a:lnTo>
                <a:lnTo>
                  <a:pt x="10130" y="527765"/>
                </a:lnTo>
                <a:cubicBezTo>
                  <a:pt x="9895" y="525431"/>
                  <a:pt x="9659" y="523097"/>
                  <a:pt x="9424" y="520763"/>
                </a:cubicBezTo>
                <a:cubicBezTo>
                  <a:pt x="9424" y="233154"/>
                  <a:pt x="242578" y="0"/>
                  <a:pt x="53018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364" name="Google Shape;364;p9"/>
          <p:cNvSpPr/>
          <p:nvPr/>
        </p:nvSpPr>
        <p:spPr>
          <a:xfrm rot="-5400000" flipH="1">
            <a:off x="322952" y="3735842"/>
            <a:ext cx="404616" cy="387109"/>
          </a:xfrm>
          <a:custGeom>
            <a:avLst/>
            <a:gdLst/>
            <a:ahLst/>
            <a:cxnLst/>
            <a:rect l="l" t="t" r="r" b="b"/>
            <a:pathLst>
              <a:path w="1050950" h="1046240" extrusionOk="0">
                <a:moveTo>
                  <a:pt x="530187" y="0"/>
                </a:moveTo>
                <a:lnTo>
                  <a:pt x="1040091" y="7719"/>
                </a:lnTo>
                <a:lnTo>
                  <a:pt x="1050950" y="520763"/>
                </a:lnTo>
                <a:cubicBezTo>
                  <a:pt x="1050950" y="808372"/>
                  <a:pt x="817796" y="1041526"/>
                  <a:pt x="530187" y="1041526"/>
                </a:cubicBezTo>
                <a:lnTo>
                  <a:pt x="518475" y="1040345"/>
                </a:lnTo>
                <a:lnTo>
                  <a:pt x="518475" y="1046240"/>
                </a:lnTo>
                <a:lnTo>
                  <a:pt x="0" y="1046240"/>
                </a:lnTo>
                <a:lnTo>
                  <a:pt x="0" y="527765"/>
                </a:lnTo>
                <a:lnTo>
                  <a:pt x="10130" y="527765"/>
                </a:lnTo>
                <a:cubicBezTo>
                  <a:pt x="9895" y="525431"/>
                  <a:pt x="9659" y="523097"/>
                  <a:pt x="9424" y="520763"/>
                </a:cubicBezTo>
                <a:cubicBezTo>
                  <a:pt x="9424" y="233154"/>
                  <a:pt x="242578" y="0"/>
                  <a:pt x="53018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5" name="Google Shape;365;p9"/>
          <p:cNvSpPr/>
          <p:nvPr/>
        </p:nvSpPr>
        <p:spPr>
          <a:xfrm rot="-2700000" flipH="1">
            <a:off x="259820" y="6272603"/>
            <a:ext cx="221890" cy="22189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6" name="Google Shape;366;p9"/>
          <p:cNvSpPr/>
          <p:nvPr/>
        </p:nvSpPr>
        <p:spPr>
          <a:xfrm rot="-5400000" flipH="1">
            <a:off x="77381" y="6446099"/>
            <a:ext cx="247500" cy="24750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367" name="Google Shape;367;p9"/>
          <p:cNvSpPr/>
          <p:nvPr/>
        </p:nvSpPr>
        <p:spPr>
          <a:xfrm rot="5400000">
            <a:off x="424397" y="6446099"/>
            <a:ext cx="247500" cy="24750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368" name="Google Shape;368;p9"/>
          <p:cNvSpPr/>
          <p:nvPr/>
        </p:nvSpPr>
        <p:spPr>
          <a:xfrm rot="-5400000">
            <a:off x="73500" y="6092088"/>
            <a:ext cx="247500" cy="24750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369" name="Google Shape;369;p9"/>
          <p:cNvSpPr/>
          <p:nvPr/>
        </p:nvSpPr>
        <p:spPr>
          <a:xfrm rot="5400000" flipH="1">
            <a:off x="420516" y="6092088"/>
            <a:ext cx="247500" cy="24750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370" name="Google Shape;370;p9"/>
          <p:cNvSpPr/>
          <p:nvPr/>
        </p:nvSpPr>
        <p:spPr>
          <a:xfrm flipH="1">
            <a:off x="1469199" y="736138"/>
            <a:ext cx="733800" cy="7338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371" name="Google Shape;371;p9"/>
          <p:cNvSpPr/>
          <p:nvPr/>
        </p:nvSpPr>
        <p:spPr>
          <a:xfrm flipH="1">
            <a:off x="1633673" y="895687"/>
            <a:ext cx="404700" cy="4047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372" name="Google Shape;372;p9"/>
          <p:cNvSpPr/>
          <p:nvPr/>
        </p:nvSpPr>
        <p:spPr>
          <a:xfrm flipH="1">
            <a:off x="1731474" y="993194"/>
            <a:ext cx="209400" cy="2094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3" name="Google Shape;373;p9"/>
          <p:cNvSpPr/>
          <p:nvPr/>
        </p:nvSpPr>
        <p:spPr>
          <a:xfrm flipH="1">
            <a:off x="1131120" y="3743303"/>
            <a:ext cx="346500" cy="3465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374" name="Google Shape;374;p9"/>
          <p:cNvSpPr/>
          <p:nvPr/>
        </p:nvSpPr>
        <p:spPr>
          <a:xfrm flipH="1">
            <a:off x="763206" y="3743303"/>
            <a:ext cx="346500" cy="3465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375" name="Google Shape;375;p9"/>
          <p:cNvSpPr/>
          <p:nvPr/>
        </p:nvSpPr>
        <p:spPr>
          <a:xfrm flipH="1">
            <a:off x="764554" y="4097350"/>
            <a:ext cx="346500" cy="3465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376" name="Google Shape;376;p9"/>
          <p:cNvSpPr/>
          <p:nvPr/>
        </p:nvSpPr>
        <p:spPr>
          <a:xfrm rot="-2700000" flipH="1">
            <a:off x="893111" y="5503675"/>
            <a:ext cx="346624" cy="34662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377" name="Google Shape;377;p9"/>
          <p:cNvSpPr/>
          <p:nvPr/>
        </p:nvSpPr>
        <p:spPr>
          <a:xfrm rot="-5400000" flipH="1">
            <a:off x="983619" y="5594129"/>
            <a:ext cx="165600" cy="165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8" name="Google Shape;378;p9"/>
          <p:cNvSpPr/>
          <p:nvPr/>
        </p:nvSpPr>
        <p:spPr>
          <a:xfrm rot="-2700000" flipH="1">
            <a:off x="1712381" y="3153126"/>
            <a:ext cx="346624" cy="3466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379" name="Google Shape;379;p9"/>
          <p:cNvSpPr/>
          <p:nvPr/>
        </p:nvSpPr>
        <p:spPr>
          <a:xfrm rot="-8092115" flipH="1">
            <a:off x="1793252" y="3234189"/>
            <a:ext cx="184980" cy="1847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0" name="Google Shape;380;p9"/>
          <p:cNvSpPr/>
          <p:nvPr/>
        </p:nvSpPr>
        <p:spPr>
          <a:xfrm rot="-5395828" flipH="1">
            <a:off x="1870102" y="89632"/>
            <a:ext cx="247200" cy="2472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1" name="Google Shape;381;p9"/>
          <p:cNvSpPr/>
          <p:nvPr/>
        </p:nvSpPr>
        <p:spPr>
          <a:xfrm rot="-10792187" flipH="1">
            <a:off x="1928096" y="147133"/>
            <a:ext cx="132000" cy="132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2" name="Google Shape;382;p9"/>
          <p:cNvSpPr/>
          <p:nvPr/>
        </p:nvSpPr>
        <p:spPr>
          <a:xfrm rot="-5395828" flipH="1">
            <a:off x="1583964" y="89513"/>
            <a:ext cx="247200" cy="2472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3" name="Google Shape;383;p9"/>
          <p:cNvSpPr/>
          <p:nvPr/>
        </p:nvSpPr>
        <p:spPr>
          <a:xfrm rot="-10792187" flipH="1">
            <a:off x="1641958" y="147014"/>
            <a:ext cx="132000" cy="132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4" name="Google Shape;384;p9"/>
          <p:cNvSpPr/>
          <p:nvPr/>
        </p:nvSpPr>
        <p:spPr>
          <a:xfrm rot="-5395828" flipH="1">
            <a:off x="1864463" y="384022"/>
            <a:ext cx="247200" cy="2472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5" name="Google Shape;385;p9"/>
          <p:cNvSpPr/>
          <p:nvPr/>
        </p:nvSpPr>
        <p:spPr>
          <a:xfrm rot="-10792187" flipH="1">
            <a:off x="1922456" y="441523"/>
            <a:ext cx="132000" cy="132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6" name="Google Shape;386;p9"/>
          <p:cNvSpPr/>
          <p:nvPr/>
        </p:nvSpPr>
        <p:spPr>
          <a:xfrm rot="-5395828" flipH="1">
            <a:off x="1578325" y="383903"/>
            <a:ext cx="247200" cy="2472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7" name="Google Shape;387;p9"/>
          <p:cNvSpPr/>
          <p:nvPr/>
        </p:nvSpPr>
        <p:spPr>
          <a:xfrm rot="-10792187" flipH="1">
            <a:off x="1636318" y="441404"/>
            <a:ext cx="132000" cy="132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8" name="Google Shape;388;p9"/>
          <p:cNvSpPr/>
          <p:nvPr/>
        </p:nvSpPr>
        <p:spPr>
          <a:xfrm flipH="1">
            <a:off x="67293" y="4593853"/>
            <a:ext cx="610800" cy="6108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9" name="Google Shape;389;p9"/>
          <p:cNvSpPr/>
          <p:nvPr/>
        </p:nvSpPr>
        <p:spPr>
          <a:xfrm>
            <a:off x="-6844" y="4539229"/>
            <a:ext cx="375085" cy="364637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390" name="Google Shape;390;p9"/>
          <p:cNvSpPr/>
          <p:nvPr/>
        </p:nvSpPr>
        <p:spPr>
          <a:xfrm flipH="1">
            <a:off x="369914" y="4539229"/>
            <a:ext cx="375085" cy="364637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391" name="Google Shape;391;p9"/>
          <p:cNvSpPr/>
          <p:nvPr/>
        </p:nvSpPr>
        <p:spPr>
          <a:xfrm rot="10800000" flipH="1">
            <a:off x="-10643" y="4894585"/>
            <a:ext cx="375085" cy="364637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392" name="Google Shape;392;p9"/>
          <p:cNvSpPr/>
          <p:nvPr/>
        </p:nvSpPr>
        <p:spPr>
          <a:xfrm rot="10800000">
            <a:off x="366114" y="4894585"/>
            <a:ext cx="375085" cy="364637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393" name="Google Shape;393;p9"/>
          <p:cNvSpPr/>
          <p:nvPr/>
        </p:nvSpPr>
        <p:spPr>
          <a:xfrm flipH="1">
            <a:off x="1555137" y="2176910"/>
            <a:ext cx="733800" cy="732900"/>
          </a:xfrm>
          <a:prstGeom prst="rtTriangl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4" name="Google Shape;394;p9"/>
          <p:cNvSpPr/>
          <p:nvPr/>
        </p:nvSpPr>
        <p:spPr>
          <a:xfrm rot="2700000" flipH="1">
            <a:off x="1801614" y="2066877"/>
            <a:ext cx="240558" cy="240558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395" name="Google Shape;395;p9"/>
          <p:cNvSpPr txBox="1"/>
          <p:nvPr/>
        </p:nvSpPr>
        <p:spPr>
          <a:xfrm rot="5400000">
            <a:off x="-679350" y="6173075"/>
            <a:ext cx="1579800" cy="3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Barlow Condensed"/>
                <a:ea typeface="Barlow Condensed"/>
                <a:cs typeface="Barlow Condensed"/>
                <a:sym typeface="Barlow Condensed"/>
              </a:rPr>
              <a:t>SLIDESMANIA.COM</a:t>
            </a:r>
            <a:endParaRPr>
              <a:latin typeface="Barlow Condensed"/>
              <a:ea typeface="Barlow Condensed"/>
              <a:cs typeface="Barlow Condensed"/>
              <a:sym typeface="Barlow Condensed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Google Shape;397;p10"/>
          <p:cNvSpPr txBox="1">
            <a:spLocks noGrp="1"/>
          </p:cNvSpPr>
          <p:nvPr>
            <p:ph type="title"/>
          </p:nvPr>
        </p:nvSpPr>
        <p:spPr>
          <a:xfrm>
            <a:off x="748375" y="701850"/>
            <a:ext cx="4215300" cy="54543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endParaRPr/>
          </a:p>
        </p:txBody>
      </p:sp>
      <p:sp>
        <p:nvSpPr>
          <p:cNvPr id="398" name="Google Shape;398;p10"/>
          <p:cNvSpPr txBox="1">
            <a:spLocks noGrp="1"/>
          </p:cNvSpPr>
          <p:nvPr>
            <p:ph type="sldNum" idx="12"/>
          </p:nvPr>
        </p:nvSpPr>
        <p:spPr>
          <a:xfrm>
            <a:off x="11296726" y="6217622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‹№›</a:t>
            </a:fld>
            <a:endParaRPr/>
          </a:p>
        </p:txBody>
      </p:sp>
      <p:sp>
        <p:nvSpPr>
          <p:cNvPr id="399" name="Google Shape;399;p10"/>
          <p:cNvSpPr/>
          <p:nvPr/>
        </p:nvSpPr>
        <p:spPr>
          <a:xfrm rot="10800000">
            <a:off x="7694040" y="3404309"/>
            <a:ext cx="1126800" cy="11256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0" name="Google Shape;400;p10"/>
          <p:cNvSpPr/>
          <p:nvPr/>
        </p:nvSpPr>
        <p:spPr>
          <a:xfrm rot="10800000">
            <a:off x="11064738" y="1120747"/>
            <a:ext cx="1126800" cy="11256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1" name="Google Shape;401;p10"/>
          <p:cNvSpPr/>
          <p:nvPr/>
        </p:nvSpPr>
        <p:spPr>
          <a:xfrm>
            <a:off x="9960039" y="1127260"/>
            <a:ext cx="1126800" cy="11256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2" name="Google Shape;402;p10"/>
          <p:cNvSpPr/>
          <p:nvPr/>
        </p:nvSpPr>
        <p:spPr>
          <a:xfrm rot="-5400000">
            <a:off x="6555123" y="26060"/>
            <a:ext cx="1127144" cy="1075012"/>
          </a:xfrm>
          <a:custGeom>
            <a:avLst/>
            <a:gdLst/>
            <a:ahLst/>
            <a:cxnLst/>
            <a:rect l="l" t="t" r="r" b="b"/>
            <a:pathLst>
              <a:path w="1050950" h="1046240" extrusionOk="0">
                <a:moveTo>
                  <a:pt x="530187" y="0"/>
                </a:moveTo>
                <a:lnTo>
                  <a:pt x="1040091" y="7719"/>
                </a:lnTo>
                <a:lnTo>
                  <a:pt x="1050950" y="520763"/>
                </a:lnTo>
                <a:cubicBezTo>
                  <a:pt x="1050950" y="808372"/>
                  <a:pt x="817796" y="1041526"/>
                  <a:pt x="530187" y="1041526"/>
                </a:cubicBezTo>
                <a:lnTo>
                  <a:pt x="518475" y="1040345"/>
                </a:lnTo>
                <a:lnTo>
                  <a:pt x="518475" y="1046240"/>
                </a:lnTo>
                <a:lnTo>
                  <a:pt x="0" y="1046240"/>
                </a:lnTo>
                <a:lnTo>
                  <a:pt x="0" y="527765"/>
                </a:lnTo>
                <a:lnTo>
                  <a:pt x="10130" y="527765"/>
                </a:lnTo>
                <a:cubicBezTo>
                  <a:pt x="9895" y="525431"/>
                  <a:pt x="9659" y="523097"/>
                  <a:pt x="9424" y="520763"/>
                </a:cubicBezTo>
                <a:cubicBezTo>
                  <a:pt x="9424" y="233154"/>
                  <a:pt x="242578" y="0"/>
                  <a:pt x="53018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3" name="Google Shape;403;p10"/>
          <p:cNvSpPr/>
          <p:nvPr/>
        </p:nvSpPr>
        <p:spPr>
          <a:xfrm rot="5400000">
            <a:off x="10520706" y="3950556"/>
            <a:ext cx="532200" cy="532200"/>
          </a:xfrm>
          <a:prstGeom prst="teardrop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404" name="Google Shape;404;p10"/>
          <p:cNvSpPr/>
          <p:nvPr/>
        </p:nvSpPr>
        <p:spPr>
          <a:xfrm>
            <a:off x="8846290" y="11104"/>
            <a:ext cx="1107000" cy="110700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405" name="Google Shape;405;p10"/>
          <p:cNvSpPr/>
          <p:nvPr/>
        </p:nvSpPr>
        <p:spPr>
          <a:xfrm rot="-5400000">
            <a:off x="6745677" y="205572"/>
            <a:ext cx="748802" cy="716674"/>
          </a:xfrm>
          <a:custGeom>
            <a:avLst/>
            <a:gdLst/>
            <a:ahLst/>
            <a:cxnLst/>
            <a:rect l="l" t="t" r="r" b="b"/>
            <a:pathLst>
              <a:path w="1050950" h="1046240" extrusionOk="0">
                <a:moveTo>
                  <a:pt x="530187" y="0"/>
                </a:moveTo>
                <a:lnTo>
                  <a:pt x="1040091" y="7719"/>
                </a:lnTo>
                <a:lnTo>
                  <a:pt x="1050950" y="520763"/>
                </a:lnTo>
                <a:cubicBezTo>
                  <a:pt x="1050950" y="808372"/>
                  <a:pt x="817796" y="1041526"/>
                  <a:pt x="530187" y="1041526"/>
                </a:cubicBezTo>
                <a:lnTo>
                  <a:pt x="518475" y="1040345"/>
                </a:lnTo>
                <a:lnTo>
                  <a:pt x="518475" y="1046240"/>
                </a:lnTo>
                <a:lnTo>
                  <a:pt x="0" y="1046240"/>
                </a:lnTo>
                <a:lnTo>
                  <a:pt x="0" y="527765"/>
                </a:lnTo>
                <a:lnTo>
                  <a:pt x="10130" y="527765"/>
                </a:lnTo>
                <a:cubicBezTo>
                  <a:pt x="9895" y="525431"/>
                  <a:pt x="9659" y="523097"/>
                  <a:pt x="9424" y="520763"/>
                </a:cubicBezTo>
                <a:cubicBezTo>
                  <a:pt x="9424" y="233154"/>
                  <a:pt x="242578" y="0"/>
                  <a:pt x="53018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6" name="Google Shape;406;p10"/>
          <p:cNvSpPr/>
          <p:nvPr/>
        </p:nvSpPr>
        <p:spPr>
          <a:xfrm rot="-5400000">
            <a:off x="7051044" y="521544"/>
            <a:ext cx="620061" cy="591126"/>
          </a:xfrm>
          <a:custGeom>
            <a:avLst/>
            <a:gdLst/>
            <a:ahLst/>
            <a:cxnLst/>
            <a:rect l="l" t="t" r="r" b="b"/>
            <a:pathLst>
              <a:path w="1050950" h="1046240" extrusionOk="0">
                <a:moveTo>
                  <a:pt x="530187" y="0"/>
                </a:moveTo>
                <a:lnTo>
                  <a:pt x="1040091" y="7719"/>
                </a:lnTo>
                <a:lnTo>
                  <a:pt x="1050950" y="520763"/>
                </a:lnTo>
                <a:cubicBezTo>
                  <a:pt x="1050950" y="808372"/>
                  <a:pt x="817796" y="1041526"/>
                  <a:pt x="530187" y="1041526"/>
                </a:cubicBezTo>
                <a:lnTo>
                  <a:pt x="518475" y="1040345"/>
                </a:lnTo>
                <a:lnTo>
                  <a:pt x="518475" y="1046240"/>
                </a:lnTo>
                <a:lnTo>
                  <a:pt x="0" y="1046240"/>
                </a:lnTo>
                <a:lnTo>
                  <a:pt x="0" y="527765"/>
                </a:lnTo>
                <a:lnTo>
                  <a:pt x="10130" y="527765"/>
                </a:lnTo>
                <a:cubicBezTo>
                  <a:pt x="9895" y="525431"/>
                  <a:pt x="9659" y="523097"/>
                  <a:pt x="9424" y="520763"/>
                </a:cubicBezTo>
                <a:cubicBezTo>
                  <a:pt x="9424" y="233154"/>
                  <a:pt x="242578" y="0"/>
                  <a:pt x="53018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7" name="Google Shape;407;p10"/>
          <p:cNvSpPr/>
          <p:nvPr/>
        </p:nvSpPr>
        <p:spPr>
          <a:xfrm>
            <a:off x="9262899" y="11106"/>
            <a:ext cx="688500" cy="68850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8" name="Google Shape;408;p10"/>
          <p:cNvSpPr/>
          <p:nvPr/>
        </p:nvSpPr>
        <p:spPr>
          <a:xfrm rot="-5400000">
            <a:off x="7986170" y="297688"/>
            <a:ext cx="532200" cy="532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9" name="Google Shape;409;p10"/>
          <p:cNvSpPr/>
          <p:nvPr/>
        </p:nvSpPr>
        <p:spPr>
          <a:xfrm rot="-2700000">
            <a:off x="8081664" y="393299"/>
            <a:ext cx="341108" cy="3411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0" name="Google Shape;410;p10"/>
          <p:cNvSpPr/>
          <p:nvPr/>
        </p:nvSpPr>
        <p:spPr>
          <a:xfrm>
            <a:off x="8347962" y="113390"/>
            <a:ext cx="380250" cy="3802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1" name="Google Shape;411;p10"/>
          <p:cNvSpPr/>
          <p:nvPr/>
        </p:nvSpPr>
        <p:spPr>
          <a:xfrm rot="10800000" flipH="1">
            <a:off x="8347962" y="645964"/>
            <a:ext cx="380250" cy="3802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2" name="Google Shape;412;p10"/>
          <p:cNvSpPr/>
          <p:nvPr/>
        </p:nvSpPr>
        <p:spPr>
          <a:xfrm flipH="1">
            <a:off x="7804175" y="107431"/>
            <a:ext cx="380250" cy="3802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3" name="Google Shape;413;p10"/>
          <p:cNvSpPr/>
          <p:nvPr/>
        </p:nvSpPr>
        <p:spPr>
          <a:xfrm rot="10800000">
            <a:off x="7804175" y="640005"/>
            <a:ext cx="380250" cy="3802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4" name="Google Shape;414;p10"/>
          <p:cNvSpPr/>
          <p:nvPr/>
        </p:nvSpPr>
        <p:spPr>
          <a:xfrm rot="-5400000">
            <a:off x="9952066" y="617"/>
            <a:ext cx="1126200" cy="11268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415" name="Google Shape;415;p10"/>
          <p:cNvSpPr/>
          <p:nvPr/>
        </p:nvSpPr>
        <p:spPr>
          <a:xfrm rot="-5400000">
            <a:off x="10196737" y="253350"/>
            <a:ext cx="621000" cy="6210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416" name="Google Shape;416;p10"/>
          <p:cNvSpPr/>
          <p:nvPr/>
        </p:nvSpPr>
        <p:spPr>
          <a:xfrm rot="-5400000">
            <a:off x="10346448" y="403049"/>
            <a:ext cx="321600" cy="3216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7" name="Google Shape;417;p10"/>
          <p:cNvSpPr/>
          <p:nvPr/>
        </p:nvSpPr>
        <p:spPr>
          <a:xfrm rot="-5400000">
            <a:off x="11089869" y="8741"/>
            <a:ext cx="1077000" cy="1077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8" name="Google Shape;418;p10"/>
          <p:cNvSpPr/>
          <p:nvPr/>
        </p:nvSpPr>
        <p:spPr>
          <a:xfrm rot="-5400000">
            <a:off x="11324054" y="250703"/>
            <a:ext cx="593400" cy="593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9" name="Google Shape;419;p10"/>
          <p:cNvSpPr/>
          <p:nvPr/>
        </p:nvSpPr>
        <p:spPr>
          <a:xfrm rot="-5400000">
            <a:off x="11467174" y="393493"/>
            <a:ext cx="307500" cy="3075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420" name="Google Shape;420;p10"/>
          <p:cNvSpPr/>
          <p:nvPr/>
        </p:nvSpPr>
        <p:spPr>
          <a:xfrm>
            <a:off x="11494865" y="11106"/>
            <a:ext cx="688500" cy="68850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421" name="Google Shape;421;p10"/>
          <p:cNvSpPr/>
          <p:nvPr/>
        </p:nvSpPr>
        <p:spPr>
          <a:xfrm rot="-5400000">
            <a:off x="6606827" y="1122243"/>
            <a:ext cx="1126200" cy="11268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2" name="Google Shape;422;p10"/>
          <p:cNvSpPr/>
          <p:nvPr/>
        </p:nvSpPr>
        <p:spPr>
          <a:xfrm rot="-5400000" flipH="1">
            <a:off x="6614324" y="1595538"/>
            <a:ext cx="689100" cy="689100"/>
          </a:xfrm>
          <a:prstGeom prst="teardrop">
            <a:avLst>
              <a:gd name="adj" fmla="val 1000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3" name="Google Shape;423;p10"/>
          <p:cNvSpPr/>
          <p:nvPr/>
        </p:nvSpPr>
        <p:spPr>
          <a:xfrm rot="-5400000">
            <a:off x="6809675" y="1410759"/>
            <a:ext cx="621000" cy="621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4" name="Google Shape;424;p10"/>
          <p:cNvSpPr/>
          <p:nvPr/>
        </p:nvSpPr>
        <p:spPr>
          <a:xfrm rot="-5400000">
            <a:off x="6959386" y="1560448"/>
            <a:ext cx="321600" cy="3216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5" name="Google Shape;425;p10"/>
          <p:cNvSpPr/>
          <p:nvPr/>
        </p:nvSpPr>
        <p:spPr>
          <a:xfrm rot="-5400000">
            <a:off x="8838867" y="1709315"/>
            <a:ext cx="533016" cy="518168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426" name="Google Shape;426;p10"/>
          <p:cNvSpPr/>
          <p:nvPr/>
        </p:nvSpPr>
        <p:spPr>
          <a:xfrm rot="-5400000">
            <a:off x="9426688" y="1709315"/>
            <a:ext cx="533016" cy="518168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427" name="Google Shape;427;p10"/>
          <p:cNvSpPr/>
          <p:nvPr/>
        </p:nvSpPr>
        <p:spPr>
          <a:xfrm rot="-5400000" flipH="1">
            <a:off x="8838867" y="1183832"/>
            <a:ext cx="533016" cy="518168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428" name="Google Shape;428;p10"/>
          <p:cNvSpPr/>
          <p:nvPr/>
        </p:nvSpPr>
        <p:spPr>
          <a:xfrm rot="-5400000" flipH="1">
            <a:off x="9426688" y="1183832"/>
            <a:ext cx="533016" cy="518168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429" name="Google Shape;429;p10"/>
          <p:cNvSpPr/>
          <p:nvPr/>
        </p:nvSpPr>
        <p:spPr>
          <a:xfrm rot="-5400000">
            <a:off x="11064678" y="1126101"/>
            <a:ext cx="1126200" cy="1125600"/>
          </a:xfrm>
          <a:prstGeom prst="rtTriangl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0" name="Google Shape;430;p10"/>
          <p:cNvSpPr/>
          <p:nvPr/>
        </p:nvSpPr>
        <p:spPr>
          <a:xfrm rot="5400000">
            <a:off x="9959725" y="1127072"/>
            <a:ext cx="1126200" cy="1125600"/>
          </a:xfrm>
          <a:prstGeom prst="rtTriangl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1" name="Google Shape;431;p10"/>
          <p:cNvSpPr/>
          <p:nvPr/>
        </p:nvSpPr>
        <p:spPr>
          <a:xfrm rot="-2700000">
            <a:off x="10862316" y="1504420"/>
            <a:ext cx="399657" cy="3996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2" name="Google Shape;432;p10"/>
          <p:cNvSpPr/>
          <p:nvPr/>
        </p:nvSpPr>
        <p:spPr>
          <a:xfrm>
            <a:off x="11064989" y="2281365"/>
            <a:ext cx="1127144" cy="1075012"/>
          </a:xfrm>
          <a:custGeom>
            <a:avLst/>
            <a:gdLst/>
            <a:ahLst/>
            <a:cxnLst/>
            <a:rect l="l" t="t" r="r" b="b"/>
            <a:pathLst>
              <a:path w="1050950" h="1046240" extrusionOk="0">
                <a:moveTo>
                  <a:pt x="530187" y="0"/>
                </a:moveTo>
                <a:lnTo>
                  <a:pt x="1040091" y="7719"/>
                </a:lnTo>
                <a:lnTo>
                  <a:pt x="1050950" y="520763"/>
                </a:lnTo>
                <a:cubicBezTo>
                  <a:pt x="1050950" y="808372"/>
                  <a:pt x="817796" y="1041526"/>
                  <a:pt x="530187" y="1041526"/>
                </a:cubicBezTo>
                <a:lnTo>
                  <a:pt x="518475" y="1040345"/>
                </a:lnTo>
                <a:lnTo>
                  <a:pt x="518475" y="1046240"/>
                </a:lnTo>
                <a:lnTo>
                  <a:pt x="0" y="1046240"/>
                </a:lnTo>
                <a:lnTo>
                  <a:pt x="0" y="527765"/>
                </a:lnTo>
                <a:lnTo>
                  <a:pt x="10130" y="527765"/>
                </a:lnTo>
                <a:cubicBezTo>
                  <a:pt x="9895" y="525431"/>
                  <a:pt x="9659" y="523097"/>
                  <a:pt x="9424" y="520763"/>
                </a:cubicBezTo>
                <a:cubicBezTo>
                  <a:pt x="9424" y="233154"/>
                  <a:pt x="242578" y="0"/>
                  <a:pt x="53018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433" name="Google Shape;433;p10"/>
          <p:cNvSpPr/>
          <p:nvPr/>
        </p:nvSpPr>
        <p:spPr>
          <a:xfrm>
            <a:off x="11253817" y="2461916"/>
            <a:ext cx="748802" cy="716674"/>
          </a:xfrm>
          <a:custGeom>
            <a:avLst/>
            <a:gdLst/>
            <a:ahLst/>
            <a:cxnLst/>
            <a:rect l="l" t="t" r="r" b="b"/>
            <a:pathLst>
              <a:path w="1050950" h="1046240" extrusionOk="0">
                <a:moveTo>
                  <a:pt x="530187" y="0"/>
                </a:moveTo>
                <a:lnTo>
                  <a:pt x="1040091" y="7719"/>
                </a:lnTo>
                <a:lnTo>
                  <a:pt x="1050950" y="520763"/>
                </a:lnTo>
                <a:cubicBezTo>
                  <a:pt x="1050950" y="808372"/>
                  <a:pt x="817796" y="1041526"/>
                  <a:pt x="530187" y="1041526"/>
                </a:cubicBezTo>
                <a:lnTo>
                  <a:pt x="518475" y="1040345"/>
                </a:lnTo>
                <a:lnTo>
                  <a:pt x="518475" y="1046240"/>
                </a:lnTo>
                <a:lnTo>
                  <a:pt x="0" y="1046240"/>
                </a:lnTo>
                <a:lnTo>
                  <a:pt x="0" y="527765"/>
                </a:lnTo>
                <a:lnTo>
                  <a:pt x="10130" y="527765"/>
                </a:lnTo>
                <a:cubicBezTo>
                  <a:pt x="9895" y="525431"/>
                  <a:pt x="9659" y="523097"/>
                  <a:pt x="9424" y="520763"/>
                </a:cubicBezTo>
                <a:cubicBezTo>
                  <a:pt x="9424" y="233154"/>
                  <a:pt x="242578" y="0"/>
                  <a:pt x="53018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434" name="Google Shape;434;p10"/>
          <p:cNvSpPr/>
          <p:nvPr/>
        </p:nvSpPr>
        <p:spPr>
          <a:xfrm>
            <a:off x="11064990" y="2765686"/>
            <a:ext cx="620060" cy="591126"/>
          </a:xfrm>
          <a:custGeom>
            <a:avLst/>
            <a:gdLst/>
            <a:ahLst/>
            <a:cxnLst/>
            <a:rect l="l" t="t" r="r" b="b"/>
            <a:pathLst>
              <a:path w="1050950" h="1046240" extrusionOk="0">
                <a:moveTo>
                  <a:pt x="530187" y="0"/>
                </a:moveTo>
                <a:lnTo>
                  <a:pt x="1040091" y="7719"/>
                </a:lnTo>
                <a:lnTo>
                  <a:pt x="1050950" y="520763"/>
                </a:lnTo>
                <a:cubicBezTo>
                  <a:pt x="1050950" y="808372"/>
                  <a:pt x="817796" y="1041526"/>
                  <a:pt x="530187" y="1041526"/>
                </a:cubicBezTo>
                <a:lnTo>
                  <a:pt x="518475" y="1040345"/>
                </a:lnTo>
                <a:lnTo>
                  <a:pt x="518475" y="1046240"/>
                </a:lnTo>
                <a:lnTo>
                  <a:pt x="0" y="1046240"/>
                </a:lnTo>
                <a:lnTo>
                  <a:pt x="0" y="527765"/>
                </a:lnTo>
                <a:lnTo>
                  <a:pt x="10130" y="527765"/>
                </a:lnTo>
                <a:cubicBezTo>
                  <a:pt x="9895" y="525431"/>
                  <a:pt x="9659" y="523097"/>
                  <a:pt x="9424" y="520763"/>
                </a:cubicBezTo>
                <a:cubicBezTo>
                  <a:pt x="9424" y="233154"/>
                  <a:pt x="242578" y="0"/>
                  <a:pt x="53018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5" name="Google Shape;435;p10"/>
          <p:cNvSpPr/>
          <p:nvPr/>
        </p:nvSpPr>
        <p:spPr>
          <a:xfrm rot="-2700000">
            <a:off x="10330511" y="2601244"/>
            <a:ext cx="341108" cy="3411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6" name="Google Shape;436;p10"/>
          <p:cNvSpPr/>
          <p:nvPr/>
        </p:nvSpPr>
        <p:spPr>
          <a:xfrm>
            <a:off x="10596810" y="2321335"/>
            <a:ext cx="380250" cy="3802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437" name="Google Shape;437;p10"/>
          <p:cNvSpPr/>
          <p:nvPr/>
        </p:nvSpPr>
        <p:spPr>
          <a:xfrm rot="10800000" flipH="1">
            <a:off x="10596810" y="2853908"/>
            <a:ext cx="380250" cy="3802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438" name="Google Shape;438;p10"/>
          <p:cNvSpPr/>
          <p:nvPr/>
        </p:nvSpPr>
        <p:spPr>
          <a:xfrm flipH="1">
            <a:off x="10053022" y="2315376"/>
            <a:ext cx="380250" cy="3802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439" name="Google Shape;439;p10"/>
          <p:cNvSpPr/>
          <p:nvPr/>
        </p:nvSpPr>
        <p:spPr>
          <a:xfrm rot="10800000">
            <a:off x="10053022" y="2847949"/>
            <a:ext cx="380250" cy="3802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440" name="Google Shape;440;p10"/>
          <p:cNvSpPr/>
          <p:nvPr/>
        </p:nvSpPr>
        <p:spPr>
          <a:xfrm rot="-5400000">
            <a:off x="7711756" y="2256608"/>
            <a:ext cx="1126200" cy="11268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441" name="Google Shape;441;p10"/>
          <p:cNvSpPr/>
          <p:nvPr/>
        </p:nvSpPr>
        <p:spPr>
          <a:xfrm rot="-5400000">
            <a:off x="7956427" y="2509341"/>
            <a:ext cx="621000" cy="6210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442" name="Google Shape;442;p10"/>
          <p:cNvSpPr/>
          <p:nvPr/>
        </p:nvSpPr>
        <p:spPr>
          <a:xfrm rot="-5400000">
            <a:off x="8106138" y="2659040"/>
            <a:ext cx="321600" cy="3216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3" name="Google Shape;443;p10"/>
          <p:cNvSpPr/>
          <p:nvPr/>
        </p:nvSpPr>
        <p:spPr>
          <a:xfrm rot="-5400000">
            <a:off x="9977205" y="3949573"/>
            <a:ext cx="532200" cy="5322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444" name="Google Shape;444;p10"/>
          <p:cNvSpPr/>
          <p:nvPr/>
        </p:nvSpPr>
        <p:spPr>
          <a:xfrm rot="-5400000">
            <a:off x="9977205" y="3384674"/>
            <a:ext cx="532200" cy="5322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445" name="Google Shape;445;p10"/>
          <p:cNvSpPr/>
          <p:nvPr/>
        </p:nvSpPr>
        <p:spPr>
          <a:xfrm rot="-5400000">
            <a:off x="10520807" y="3386745"/>
            <a:ext cx="532200" cy="5322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446" name="Google Shape;446;p10"/>
          <p:cNvSpPr/>
          <p:nvPr/>
        </p:nvSpPr>
        <p:spPr>
          <a:xfrm rot="-2701370">
            <a:off x="9132979" y="3700976"/>
            <a:ext cx="532239" cy="53223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447" name="Google Shape;447;p10"/>
          <p:cNvSpPr/>
          <p:nvPr/>
        </p:nvSpPr>
        <p:spPr>
          <a:xfrm>
            <a:off x="9271856" y="3840108"/>
            <a:ext cx="254400" cy="25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8" name="Google Shape;448;p10"/>
          <p:cNvSpPr/>
          <p:nvPr/>
        </p:nvSpPr>
        <p:spPr>
          <a:xfrm rot="-2701370">
            <a:off x="5647384" y="2587068"/>
            <a:ext cx="532239" cy="53223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449" name="Google Shape;449;p10"/>
          <p:cNvSpPr/>
          <p:nvPr/>
        </p:nvSpPr>
        <p:spPr>
          <a:xfrm rot="2697425">
            <a:off x="5771778" y="2711464"/>
            <a:ext cx="283196" cy="28319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0" name="Google Shape;450;p10"/>
          <p:cNvSpPr/>
          <p:nvPr/>
        </p:nvSpPr>
        <p:spPr>
          <a:xfrm rot="-5400000">
            <a:off x="7694487" y="3400699"/>
            <a:ext cx="1126200" cy="1125600"/>
          </a:xfrm>
          <a:prstGeom prst="rtTriangl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1" name="Google Shape;451;p10"/>
          <p:cNvSpPr/>
          <p:nvPr/>
        </p:nvSpPr>
        <p:spPr>
          <a:xfrm rot="-8100000">
            <a:off x="7515177" y="3779790"/>
            <a:ext cx="369534" cy="369534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452" name="Google Shape;452;p10"/>
          <p:cNvSpPr txBox="1">
            <a:spLocks noGrp="1"/>
          </p:cNvSpPr>
          <p:nvPr>
            <p:ph type="sldNum" idx="2"/>
          </p:nvPr>
        </p:nvSpPr>
        <p:spPr>
          <a:xfrm>
            <a:off x="5417922" y="395198"/>
            <a:ext cx="796200" cy="5709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‹№›</a:t>
            </a:fld>
            <a:endParaRPr/>
          </a:p>
        </p:txBody>
      </p:sp>
      <p:sp>
        <p:nvSpPr>
          <p:cNvPr id="453" name="Google Shape;453;p10"/>
          <p:cNvSpPr/>
          <p:nvPr/>
        </p:nvSpPr>
        <p:spPr>
          <a:xfrm>
            <a:off x="5348354" y="770"/>
            <a:ext cx="1077000" cy="1077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4" name="Google Shape;454;p10"/>
          <p:cNvSpPr/>
          <p:nvPr/>
        </p:nvSpPr>
        <p:spPr>
          <a:xfrm>
            <a:off x="5589992" y="234956"/>
            <a:ext cx="593400" cy="593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5" name="Google Shape;455;p10"/>
          <p:cNvSpPr/>
          <p:nvPr/>
        </p:nvSpPr>
        <p:spPr>
          <a:xfrm>
            <a:off x="5733102" y="378076"/>
            <a:ext cx="307500" cy="3075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456" name="Google Shape;456;p10"/>
          <p:cNvSpPr/>
          <p:nvPr/>
        </p:nvSpPr>
        <p:spPr>
          <a:xfrm rot="5400000">
            <a:off x="5734489" y="405766"/>
            <a:ext cx="688500" cy="68850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457" name="Google Shape;457;p10"/>
          <p:cNvSpPr/>
          <p:nvPr/>
        </p:nvSpPr>
        <p:spPr>
          <a:xfrm rot="5400000">
            <a:off x="5333165" y="1167976"/>
            <a:ext cx="1107000" cy="110700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458" name="Google Shape;458;p10"/>
          <p:cNvSpPr/>
          <p:nvPr/>
        </p:nvSpPr>
        <p:spPr>
          <a:xfrm rot="5400000">
            <a:off x="5751664" y="1584585"/>
            <a:ext cx="688500" cy="68850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9" name="Google Shape;459;p10"/>
          <p:cNvSpPr/>
          <p:nvPr/>
        </p:nvSpPr>
        <p:spPr>
          <a:xfrm rot="5400000">
            <a:off x="6154414" y="1984749"/>
            <a:ext cx="285750" cy="2857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460" name="Google Shape;460;p10"/>
          <p:cNvSpPr/>
          <p:nvPr/>
        </p:nvSpPr>
        <p:spPr>
          <a:xfrm rot="-2701370">
            <a:off x="8008734" y="4880831"/>
            <a:ext cx="532239" cy="53223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461" name="Google Shape;461;p10"/>
          <p:cNvSpPr/>
          <p:nvPr/>
        </p:nvSpPr>
        <p:spPr>
          <a:xfrm rot="2697425">
            <a:off x="8133128" y="5005227"/>
            <a:ext cx="283196" cy="283196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6" name="Google Shape;466;p12"/>
          <p:cNvSpPr txBox="1">
            <a:spLocks noGrp="1"/>
          </p:cNvSpPr>
          <p:nvPr>
            <p:ph type="sldNum" idx="12"/>
          </p:nvPr>
        </p:nvSpPr>
        <p:spPr>
          <a:xfrm>
            <a:off x="11296726" y="6217622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Title">
  <p:cSld name="BLANK_3">
    <p:spTree>
      <p:nvGrpSpPr>
        <p:cNvPr id="1" name="Shape 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" name="Google Shape;481;p14"/>
          <p:cNvSpPr txBox="1">
            <a:spLocks noGrp="1"/>
          </p:cNvSpPr>
          <p:nvPr>
            <p:ph type="sldNum" idx="12"/>
          </p:nvPr>
        </p:nvSpPr>
        <p:spPr>
          <a:xfrm>
            <a:off x="11296726" y="6217622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‹№›</a:t>
            </a:fld>
            <a:endParaRPr/>
          </a:p>
        </p:txBody>
      </p:sp>
      <p:sp>
        <p:nvSpPr>
          <p:cNvPr id="482" name="Google Shape;482;p14"/>
          <p:cNvSpPr txBox="1">
            <a:spLocks noGrp="1"/>
          </p:cNvSpPr>
          <p:nvPr>
            <p:ph type="title"/>
          </p:nvPr>
        </p:nvSpPr>
        <p:spPr>
          <a:xfrm>
            <a:off x="5685450" y="1123500"/>
            <a:ext cx="6091200" cy="47361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28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12800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12800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12800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12800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12800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12800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12800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12800"/>
            </a:lvl9pPr>
          </a:lstStyle>
          <a:p>
            <a:endParaRPr/>
          </a:p>
        </p:txBody>
      </p:sp>
      <p:sp>
        <p:nvSpPr>
          <p:cNvPr id="483" name="Google Shape;483;p14"/>
          <p:cNvSpPr/>
          <p:nvPr/>
        </p:nvSpPr>
        <p:spPr>
          <a:xfrm rot="5400000">
            <a:off x="3403710" y="3371406"/>
            <a:ext cx="1126800" cy="11256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4" name="Google Shape;484;p14"/>
          <p:cNvSpPr/>
          <p:nvPr/>
        </p:nvSpPr>
        <p:spPr>
          <a:xfrm rot="5400000">
            <a:off x="1120149" y="708"/>
            <a:ext cx="1126800" cy="11256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5" name="Google Shape;485;p14"/>
          <p:cNvSpPr/>
          <p:nvPr/>
        </p:nvSpPr>
        <p:spPr>
          <a:xfrm rot="-5400000">
            <a:off x="1126661" y="1105407"/>
            <a:ext cx="1126800" cy="11256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6" name="Google Shape;486;p14"/>
          <p:cNvSpPr/>
          <p:nvPr/>
        </p:nvSpPr>
        <p:spPr>
          <a:xfrm rot="10800000">
            <a:off x="-4" y="4535445"/>
            <a:ext cx="1127144" cy="1075012"/>
          </a:xfrm>
          <a:custGeom>
            <a:avLst/>
            <a:gdLst/>
            <a:ahLst/>
            <a:cxnLst/>
            <a:rect l="l" t="t" r="r" b="b"/>
            <a:pathLst>
              <a:path w="1050950" h="1046240" extrusionOk="0">
                <a:moveTo>
                  <a:pt x="530187" y="0"/>
                </a:moveTo>
                <a:lnTo>
                  <a:pt x="1040091" y="7719"/>
                </a:lnTo>
                <a:lnTo>
                  <a:pt x="1050950" y="520763"/>
                </a:lnTo>
                <a:cubicBezTo>
                  <a:pt x="1050950" y="808372"/>
                  <a:pt x="817796" y="1041526"/>
                  <a:pt x="530187" y="1041526"/>
                </a:cubicBezTo>
                <a:lnTo>
                  <a:pt x="518475" y="1040345"/>
                </a:lnTo>
                <a:lnTo>
                  <a:pt x="518475" y="1046240"/>
                </a:lnTo>
                <a:lnTo>
                  <a:pt x="0" y="1046240"/>
                </a:lnTo>
                <a:lnTo>
                  <a:pt x="0" y="527765"/>
                </a:lnTo>
                <a:lnTo>
                  <a:pt x="10130" y="527765"/>
                </a:lnTo>
                <a:cubicBezTo>
                  <a:pt x="9895" y="525431"/>
                  <a:pt x="9659" y="523097"/>
                  <a:pt x="9424" y="520763"/>
                </a:cubicBezTo>
                <a:cubicBezTo>
                  <a:pt x="9424" y="233154"/>
                  <a:pt x="242578" y="0"/>
                  <a:pt x="53018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7" name="Google Shape;487;p14"/>
          <p:cNvSpPr/>
          <p:nvPr/>
        </p:nvSpPr>
        <p:spPr>
          <a:xfrm>
            <a:off x="3950557" y="1138740"/>
            <a:ext cx="532200" cy="532200"/>
          </a:xfrm>
          <a:prstGeom prst="teardrop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488" name="Google Shape;488;p14"/>
          <p:cNvSpPr/>
          <p:nvPr/>
        </p:nvSpPr>
        <p:spPr>
          <a:xfrm rot="-5400000">
            <a:off x="11106" y="2238356"/>
            <a:ext cx="1107000" cy="110700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489" name="Google Shape;489;p14"/>
          <p:cNvSpPr/>
          <p:nvPr/>
        </p:nvSpPr>
        <p:spPr>
          <a:xfrm rot="10800000">
            <a:off x="189510" y="4713231"/>
            <a:ext cx="748802" cy="716674"/>
          </a:xfrm>
          <a:custGeom>
            <a:avLst/>
            <a:gdLst/>
            <a:ahLst/>
            <a:cxnLst/>
            <a:rect l="l" t="t" r="r" b="b"/>
            <a:pathLst>
              <a:path w="1050950" h="1046240" extrusionOk="0">
                <a:moveTo>
                  <a:pt x="530187" y="0"/>
                </a:moveTo>
                <a:lnTo>
                  <a:pt x="1040091" y="7719"/>
                </a:lnTo>
                <a:lnTo>
                  <a:pt x="1050950" y="520763"/>
                </a:lnTo>
                <a:cubicBezTo>
                  <a:pt x="1050950" y="808372"/>
                  <a:pt x="817796" y="1041526"/>
                  <a:pt x="530187" y="1041526"/>
                </a:cubicBezTo>
                <a:lnTo>
                  <a:pt x="518475" y="1040345"/>
                </a:lnTo>
                <a:lnTo>
                  <a:pt x="518475" y="1046240"/>
                </a:lnTo>
                <a:lnTo>
                  <a:pt x="0" y="1046240"/>
                </a:lnTo>
                <a:lnTo>
                  <a:pt x="0" y="527765"/>
                </a:lnTo>
                <a:lnTo>
                  <a:pt x="10130" y="527765"/>
                </a:lnTo>
                <a:cubicBezTo>
                  <a:pt x="9895" y="525431"/>
                  <a:pt x="9659" y="523097"/>
                  <a:pt x="9424" y="520763"/>
                </a:cubicBezTo>
                <a:cubicBezTo>
                  <a:pt x="9424" y="233154"/>
                  <a:pt x="242578" y="0"/>
                  <a:pt x="53018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0" name="Google Shape;490;p14"/>
          <p:cNvSpPr/>
          <p:nvPr/>
        </p:nvSpPr>
        <p:spPr>
          <a:xfrm rot="10800000">
            <a:off x="507078" y="4535009"/>
            <a:ext cx="620061" cy="591126"/>
          </a:xfrm>
          <a:custGeom>
            <a:avLst/>
            <a:gdLst/>
            <a:ahLst/>
            <a:cxnLst/>
            <a:rect l="l" t="t" r="r" b="b"/>
            <a:pathLst>
              <a:path w="1050950" h="1046240" extrusionOk="0">
                <a:moveTo>
                  <a:pt x="530187" y="0"/>
                </a:moveTo>
                <a:lnTo>
                  <a:pt x="1040091" y="7719"/>
                </a:lnTo>
                <a:lnTo>
                  <a:pt x="1050950" y="520763"/>
                </a:lnTo>
                <a:cubicBezTo>
                  <a:pt x="1050950" y="808372"/>
                  <a:pt x="817796" y="1041526"/>
                  <a:pt x="530187" y="1041526"/>
                </a:cubicBezTo>
                <a:lnTo>
                  <a:pt x="518475" y="1040345"/>
                </a:lnTo>
                <a:lnTo>
                  <a:pt x="518475" y="1046240"/>
                </a:lnTo>
                <a:lnTo>
                  <a:pt x="0" y="1046240"/>
                </a:lnTo>
                <a:lnTo>
                  <a:pt x="0" y="527765"/>
                </a:lnTo>
                <a:lnTo>
                  <a:pt x="10130" y="527765"/>
                </a:lnTo>
                <a:cubicBezTo>
                  <a:pt x="9895" y="525431"/>
                  <a:pt x="9659" y="523097"/>
                  <a:pt x="9424" y="520763"/>
                </a:cubicBezTo>
                <a:cubicBezTo>
                  <a:pt x="9424" y="233154"/>
                  <a:pt x="242578" y="0"/>
                  <a:pt x="53018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1" name="Google Shape;491;p14"/>
          <p:cNvSpPr/>
          <p:nvPr/>
        </p:nvSpPr>
        <p:spPr>
          <a:xfrm rot="-5400000">
            <a:off x="11107" y="2240247"/>
            <a:ext cx="688500" cy="68850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2" name="Google Shape;492;p14"/>
          <p:cNvSpPr/>
          <p:nvPr/>
        </p:nvSpPr>
        <p:spPr>
          <a:xfrm rot="10800000">
            <a:off x="297689" y="3673276"/>
            <a:ext cx="532200" cy="532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3" name="Google Shape;493;p14"/>
          <p:cNvSpPr/>
          <p:nvPr/>
        </p:nvSpPr>
        <p:spPr>
          <a:xfrm rot="-8100000">
            <a:off x="393301" y="3768874"/>
            <a:ext cx="341108" cy="3411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4" name="Google Shape;494;p14"/>
          <p:cNvSpPr/>
          <p:nvPr/>
        </p:nvSpPr>
        <p:spPr>
          <a:xfrm rot="-5400000">
            <a:off x="113392" y="3463434"/>
            <a:ext cx="380250" cy="3802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5" name="Google Shape;495;p14"/>
          <p:cNvSpPr/>
          <p:nvPr/>
        </p:nvSpPr>
        <p:spPr>
          <a:xfrm rot="5400000" flipH="1">
            <a:off x="645965" y="3463434"/>
            <a:ext cx="380250" cy="3802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6" name="Google Shape;496;p14"/>
          <p:cNvSpPr/>
          <p:nvPr/>
        </p:nvSpPr>
        <p:spPr>
          <a:xfrm rot="-5400000" flipH="1">
            <a:off x="107433" y="4007221"/>
            <a:ext cx="380250" cy="3802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7" name="Google Shape;497;p14"/>
          <p:cNvSpPr/>
          <p:nvPr/>
        </p:nvSpPr>
        <p:spPr>
          <a:xfrm rot="5400000">
            <a:off x="640006" y="4007221"/>
            <a:ext cx="380250" cy="3802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8" name="Google Shape;498;p14"/>
          <p:cNvSpPr/>
          <p:nvPr/>
        </p:nvSpPr>
        <p:spPr>
          <a:xfrm rot="10800000">
            <a:off x="919" y="1113080"/>
            <a:ext cx="1126200" cy="11268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499" name="Google Shape;499;p14"/>
          <p:cNvSpPr/>
          <p:nvPr/>
        </p:nvSpPr>
        <p:spPr>
          <a:xfrm rot="10800000">
            <a:off x="253352" y="1373909"/>
            <a:ext cx="621000" cy="6210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500" name="Google Shape;500;p14"/>
          <p:cNvSpPr/>
          <p:nvPr/>
        </p:nvSpPr>
        <p:spPr>
          <a:xfrm rot="10800000">
            <a:off x="403051" y="1523598"/>
            <a:ext cx="321600" cy="3216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1" name="Google Shape;501;p14"/>
          <p:cNvSpPr/>
          <p:nvPr/>
        </p:nvSpPr>
        <p:spPr>
          <a:xfrm rot="10800000">
            <a:off x="8742" y="24778"/>
            <a:ext cx="1077000" cy="1077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2" name="Google Shape;502;p14"/>
          <p:cNvSpPr/>
          <p:nvPr/>
        </p:nvSpPr>
        <p:spPr>
          <a:xfrm rot="10800000">
            <a:off x="250704" y="274192"/>
            <a:ext cx="593400" cy="593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3" name="Google Shape;503;p14"/>
          <p:cNvSpPr/>
          <p:nvPr/>
        </p:nvSpPr>
        <p:spPr>
          <a:xfrm rot="10800000">
            <a:off x="393494" y="416972"/>
            <a:ext cx="307500" cy="3075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504" name="Google Shape;504;p14"/>
          <p:cNvSpPr/>
          <p:nvPr/>
        </p:nvSpPr>
        <p:spPr>
          <a:xfrm rot="-5400000">
            <a:off x="11107" y="8281"/>
            <a:ext cx="688500" cy="68850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505" name="Google Shape;505;p14"/>
          <p:cNvSpPr/>
          <p:nvPr/>
        </p:nvSpPr>
        <p:spPr>
          <a:xfrm rot="10800000">
            <a:off x="1122544" y="4458319"/>
            <a:ext cx="1126200" cy="11268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6" name="Google Shape;506;p14"/>
          <p:cNvSpPr/>
          <p:nvPr/>
        </p:nvSpPr>
        <p:spPr>
          <a:xfrm rot="10800000" flipH="1">
            <a:off x="1595540" y="4888222"/>
            <a:ext cx="689100" cy="689100"/>
          </a:xfrm>
          <a:prstGeom prst="teardrop">
            <a:avLst>
              <a:gd name="adj" fmla="val 1000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7" name="Google Shape;507;p14"/>
          <p:cNvSpPr/>
          <p:nvPr/>
        </p:nvSpPr>
        <p:spPr>
          <a:xfrm rot="10800000">
            <a:off x="1410761" y="4760971"/>
            <a:ext cx="621000" cy="621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8" name="Google Shape;508;p14"/>
          <p:cNvSpPr/>
          <p:nvPr/>
        </p:nvSpPr>
        <p:spPr>
          <a:xfrm rot="10800000">
            <a:off x="1560450" y="4910660"/>
            <a:ext cx="321600" cy="3216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9" name="Google Shape;509;p14"/>
          <p:cNvSpPr/>
          <p:nvPr/>
        </p:nvSpPr>
        <p:spPr>
          <a:xfrm rot="10800000">
            <a:off x="1701892" y="2827187"/>
            <a:ext cx="533016" cy="518168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510" name="Google Shape;510;p14"/>
          <p:cNvSpPr/>
          <p:nvPr/>
        </p:nvSpPr>
        <p:spPr>
          <a:xfrm rot="10800000">
            <a:off x="1701892" y="2239366"/>
            <a:ext cx="533016" cy="518168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511" name="Google Shape;511;p14"/>
          <p:cNvSpPr/>
          <p:nvPr/>
        </p:nvSpPr>
        <p:spPr>
          <a:xfrm rot="10800000" flipH="1">
            <a:off x="1176410" y="2827187"/>
            <a:ext cx="533016" cy="518168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512" name="Google Shape;512;p14"/>
          <p:cNvSpPr/>
          <p:nvPr/>
        </p:nvSpPr>
        <p:spPr>
          <a:xfrm rot="10800000" flipH="1">
            <a:off x="1176410" y="2239366"/>
            <a:ext cx="533016" cy="518168"/>
          </a:xfrm>
          <a:custGeom>
            <a:avLst/>
            <a:gdLst/>
            <a:ahLst/>
            <a:cxnLst/>
            <a:rect l="l" t="t" r="r" b="b"/>
            <a:pathLst>
              <a:path w="564038" h="548326" extrusionOk="0">
                <a:moveTo>
                  <a:pt x="24353" y="0"/>
                </a:moveTo>
                <a:cubicBezTo>
                  <a:pt x="322413" y="0"/>
                  <a:pt x="564038" y="241625"/>
                  <a:pt x="564038" y="539685"/>
                </a:cubicBezTo>
                <a:lnTo>
                  <a:pt x="563408" y="545935"/>
                </a:lnTo>
                <a:lnTo>
                  <a:pt x="539685" y="548326"/>
                </a:lnTo>
                <a:cubicBezTo>
                  <a:pt x="241625" y="548326"/>
                  <a:pt x="0" y="306701"/>
                  <a:pt x="0" y="8641"/>
                </a:cubicBezTo>
                <a:lnTo>
                  <a:pt x="630" y="239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513" name="Google Shape;513;p14"/>
          <p:cNvSpPr/>
          <p:nvPr/>
        </p:nvSpPr>
        <p:spPr>
          <a:xfrm rot="10800000">
            <a:off x="1125803" y="1068"/>
            <a:ext cx="1126200" cy="1125600"/>
          </a:xfrm>
          <a:prstGeom prst="rtTriangl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4" name="Google Shape;514;p14"/>
          <p:cNvSpPr/>
          <p:nvPr/>
        </p:nvSpPr>
        <p:spPr>
          <a:xfrm>
            <a:off x="1126774" y="1106021"/>
            <a:ext cx="1126200" cy="1125600"/>
          </a:xfrm>
          <a:prstGeom prst="rtTriangl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5" name="Google Shape;515;p14"/>
          <p:cNvSpPr/>
          <p:nvPr/>
        </p:nvSpPr>
        <p:spPr>
          <a:xfrm rot="-8100000">
            <a:off x="1504422" y="929674"/>
            <a:ext cx="399657" cy="3996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6" name="Google Shape;516;p14"/>
          <p:cNvSpPr/>
          <p:nvPr/>
        </p:nvSpPr>
        <p:spPr>
          <a:xfrm rot="-5400000">
            <a:off x="2255301" y="25580"/>
            <a:ext cx="1127144" cy="1075012"/>
          </a:xfrm>
          <a:custGeom>
            <a:avLst/>
            <a:gdLst/>
            <a:ahLst/>
            <a:cxnLst/>
            <a:rect l="l" t="t" r="r" b="b"/>
            <a:pathLst>
              <a:path w="1050950" h="1046240" extrusionOk="0">
                <a:moveTo>
                  <a:pt x="530187" y="0"/>
                </a:moveTo>
                <a:lnTo>
                  <a:pt x="1040091" y="7719"/>
                </a:lnTo>
                <a:lnTo>
                  <a:pt x="1050950" y="520763"/>
                </a:lnTo>
                <a:cubicBezTo>
                  <a:pt x="1050950" y="808372"/>
                  <a:pt x="817796" y="1041526"/>
                  <a:pt x="530187" y="1041526"/>
                </a:cubicBezTo>
                <a:lnTo>
                  <a:pt x="518475" y="1040345"/>
                </a:lnTo>
                <a:lnTo>
                  <a:pt x="518475" y="1046240"/>
                </a:lnTo>
                <a:lnTo>
                  <a:pt x="0" y="1046240"/>
                </a:lnTo>
                <a:lnTo>
                  <a:pt x="0" y="527765"/>
                </a:lnTo>
                <a:lnTo>
                  <a:pt x="10130" y="527765"/>
                </a:lnTo>
                <a:cubicBezTo>
                  <a:pt x="9895" y="525431"/>
                  <a:pt x="9659" y="523097"/>
                  <a:pt x="9424" y="520763"/>
                </a:cubicBezTo>
                <a:cubicBezTo>
                  <a:pt x="9424" y="233154"/>
                  <a:pt x="242578" y="0"/>
                  <a:pt x="53018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517" name="Google Shape;517;p14"/>
          <p:cNvSpPr/>
          <p:nvPr/>
        </p:nvSpPr>
        <p:spPr>
          <a:xfrm rot="-5400000">
            <a:off x="2445854" y="205091"/>
            <a:ext cx="748802" cy="716674"/>
          </a:xfrm>
          <a:custGeom>
            <a:avLst/>
            <a:gdLst/>
            <a:ahLst/>
            <a:cxnLst/>
            <a:rect l="l" t="t" r="r" b="b"/>
            <a:pathLst>
              <a:path w="1050950" h="1046240" extrusionOk="0">
                <a:moveTo>
                  <a:pt x="530187" y="0"/>
                </a:moveTo>
                <a:lnTo>
                  <a:pt x="1040091" y="7719"/>
                </a:lnTo>
                <a:lnTo>
                  <a:pt x="1050950" y="520763"/>
                </a:lnTo>
                <a:cubicBezTo>
                  <a:pt x="1050950" y="808372"/>
                  <a:pt x="817796" y="1041526"/>
                  <a:pt x="530187" y="1041526"/>
                </a:cubicBezTo>
                <a:lnTo>
                  <a:pt x="518475" y="1040345"/>
                </a:lnTo>
                <a:lnTo>
                  <a:pt x="518475" y="1046240"/>
                </a:lnTo>
                <a:lnTo>
                  <a:pt x="0" y="1046240"/>
                </a:lnTo>
                <a:lnTo>
                  <a:pt x="0" y="527765"/>
                </a:lnTo>
                <a:lnTo>
                  <a:pt x="10130" y="527765"/>
                </a:lnTo>
                <a:cubicBezTo>
                  <a:pt x="9895" y="525431"/>
                  <a:pt x="9659" y="523097"/>
                  <a:pt x="9424" y="520763"/>
                </a:cubicBezTo>
                <a:cubicBezTo>
                  <a:pt x="9424" y="233154"/>
                  <a:pt x="242578" y="0"/>
                  <a:pt x="53018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518" name="Google Shape;518;p14"/>
          <p:cNvSpPr/>
          <p:nvPr/>
        </p:nvSpPr>
        <p:spPr>
          <a:xfrm rot="-5400000">
            <a:off x="2751220" y="521063"/>
            <a:ext cx="620061" cy="591126"/>
          </a:xfrm>
          <a:custGeom>
            <a:avLst/>
            <a:gdLst/>
            <a:ahLst/>
            <a:cxnLst/>
            <a:rect l="l" t="t" r="r" b="b"/>
            <a:pathLst>
              <a:path w="1050950" h="1046240" extrusionOk="0">
                <a:moveTo>
                  <a:pt x="530187" y="0"/>
                </a:moveTo>
                <a:lnTo>
                  <a:pt x="1040091" y="7719"/>
                </a:lnTo>
                <a:lnTo>
                  <a:pt x="1050950" y="520763"/>
                </a:lnTo>
                <a:cubicBezTo>
                  <a:pt x="1050950" y="808372"/>
                  <a:pt x="817796" y="1041526"/>
                  <a:pt x="530187" y="1041526"/>
                </a:cubicBezTo>
                <a:lnTo>
                  <a:pt x="518475" y="1040345"/>
                </a:lnTo>
                <a:lnTo>
                  <a:pt x="518475" y="1046240"/>
                </a:lnTo>
                <a:lnTo>
                  <a:pt x="0" y="1046240"/>
                </a:lnTo>
                <a:lnTo>
                  <a:pt x="0" y="527765"/>
                </a:lnTo>
                <a:lnTo>
                  <a:pt x="10130" y="527765"/>
                </a:lnTo>
                <a:cubicBezTo>
                  <a:pt x="9895" y="525431"/>
                  <a:pt x="9659" y="523097"/>
                  <a:pt x="9424" y="520763"/>
                </a:cubicBezTo>
                <a:cubicBezTo>
                  <a:pt x="9424" y="233154"/>
                  <a:pt x="242578" y="0"/>
                  <a:pt x="53018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FAF7F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9" name="Google Shape;519;p14"/>
          <p:cNvSpPr/>
          <p:nvPr/>
        </p:nvSpPr>
        <p:spPr>
          <a:xfrm rot="-8100000">
            <a:off x="2601245" y="1520027"/>
            <a:ext cx="341108" cy="3411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0" name="Google Shape;520;p14"/>
          <p:cNvSpPr/>
          <p:nvPr/>
        </p:nvSpPr>
        <p:spPr>
          <a:xfrm rot="-5400000">
            <a:off x="2321336" y="1214586"/>
            <a:ext cx="380250" cy="3802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521" name="Google Shape;521;p14"/>
          <p:cNvSpPr/>
          <p:nvPr/>
        </p:nvSpPr>
        <p:spPr>
          <a:xfrm rot="5400000" flipH="1">
            <a:off x="2853910" y="1214586"/>
            <a:ext cx="380250" cy="3802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522" name="Google Shape;522;p14"/>
          <p:cNvSpPr/>
          <p:nvPr/>
        </p:nvSpPr>
        <p:spPr>
          <a:xfrm rot="-5400000" flipH="1">
            <a:off x="2315377" y="1758374"/>
            <a:ext cx="380250" cy="3802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523" name="Google Shape;523;p14"/>
          <p:cNvSpPr/>
          <p:nvPr/>
        </p:nvSpPr>
        <p:spPr>
          <a:xfrm rot="5400000">
            <a:off x="2847951" y="1758374"/>
            <a:ext cx="380250" cy="3802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524" name="Google Shape;524;p14"/>
          <p:cNvSpPr/>
          <p:nvPr/>
        </p:nvSpPr>
        <p:spPr>
          <a:xfrm rot="10800000">
            <a:off x="2256910" y="3353391"/>
            <a:ext cx="1126200" cy="11268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525" name="Google Shape;525;p14"/>
          <p:cNvSpPr/>
          <p:nvPr/>
        </p:nvSpPr>
        <p:spPr>
          <a:xfrm rot="10800000">
            <a:off x="2509343" y="3614219"/>
            <a:ext cx="621000" cy="6210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526" name="Google Shape;526;p14"/>
          <p:cNvSpPr/>
          <p:nvPr/>
        </p:nvSpPr>
        <p:spPr>
          <a:xfrm rot="10800000">
            <a:off x="2659042" y="3763908"/>
            <a:ext cx="321600" cy="3216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7" name="Google Shape;527;p14"/>
          <p:cNvSpPr/>
          <p:nvPr/>
        </p:nvSpPr>
        <p:spPr>
          <a:xfrm rot="10800000">
            <a:off x="3949575" y="1682241"/>
            <a:ext cx="532200" cy="5322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528" name="Google Shape;528;p14"/>
          <p:cNvSpPr/>
          <p:nvPr/>
        </p:nvSpPr>
        <p:spPr>
          <a:xfrm rot="10800000">
            <a:off x="3384676" y="1682241"/>
            <a:ext cx="532200" cy="5322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529" name="Google Shape;529;p14"/>
          <p:cNvSpPr/>
          <p:nvPr/>
        </p:nvSpPr>
        <p:spPr>
          <a:xfrm rot="10800000">
            <a:off x="3386747" y="1138639"/>
            <a:ext cx="532200" cy="5322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530" name="Google Shape;530;p14"/>
          <p:cNvSpPr/>
          <p:nvPr/>
        </p:nvSpPr>
        <p:spPr>
          <a:xfrm rot="-8101370">
            <a:off x="3700978" y="2526427"/>
            <a:ext cx="532239" cy="53223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531" name="Google Shape;531;p14"/>
          <p:cNvSpPr/>
          <p:nvPr/>
        </p:nvSpPr>
        <p:spPr>
          <a:xfrm rot="-5400000">
            <a:off x="3840110" y="2665390"/>
            <a:ext cx="254400" cy="25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2" name="Google Shape;532;p14"/>
          <p:cNvSpPr/>
          <p:nvPr/>
        </p:nvSpPr>
        <p:spPr>
          <a:xfrm rot="-8101370">
            <a:off x="2587070" y="6012023"/>
            <a:ext cx="532239" cy="53223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533" name="Google Shape;533;p14"/>
          <p:cNvSpPr/>
          <p:nvPr/>
        </p:nvSpPr>
        <p:spPr>
          <a:xfrm rot="-2702575">
            <a:off x="2711466" y="6136672"/>
            <a:ext cx="283196" cy="28319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4" name="Google Shape;534;p14"/>
          <p:cNvSpPr/>
          <p:nvPr/>
        </p:nvSpPr>
        <p:spPr>
          <a:xfrm rot="10800000">
            <a:off x="3400401" y="3371259"/>
            <a:ext cx="1126200" cy="1125600"/>
          </a:xfrm>
          <a:prstGeom prst="rtTriangl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5" name="Google Shape;535;p14"/>
          <p:cNvSpPr/>
          <p:nvPr/>
        </p:nvSpPr>
        <p:spPr>
          <a:xfrm rot="8100000">
            <a:off x="3779792" y="4306935"/>
            <a:ext cx="369534" cy="369534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536" name="Google Shape;536;p14"/>
          <p:cNvSpPr txBox="1">
            <a:spLocks noGrp="1"/>
          </p:cNvSpPr>
          <p:nvPr>
            <p:ph type="sldNum" idx="2"/>
          </p:nvPr>
        </p:nvSpPr>
        <p:spPr>
          <a:xfrm rot="-5400000">
            <a:off x="282550" y="6090174"/>
            <a:ext cx="796200" cy="5709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‹№›</a:t>
            </a:fld>
            <a:endParaRPr/>
          </a:p>
        </p:txBody>
      </p:sp>
      <p:sp>
        <p:nvSpPr>
          <p:cNvPr id="537" name="Google Shape;537;p14"/>
          <p:cNvSpPr/>
          <p:nvPr/>
        </p:nvSpPr>
        <p:spPr>
          <a:xfrm rot="-5400000">
            <a:off x="771" y="5766292"/>
            <a:ext cx="1077000" cy="1077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8" name="Google Shape;538;p14"/>
          <p:cNvSpPr/>
          <p:nvPr/>
        </p:nvSpPr>
        <p:spPr>
          <a:xfrm rot="-5400000">
            <a:off x="234957" y="6008254"/>
            <a:ext cx="593400" cy="593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9" name="Google Shape;539;p14"/>
          <p:cNvSpPr/>
          <p:nvPr/>
        </p:nvSpPr>
        <p:spPr>
          <a:xfrm rot="-5400000">
            <a:off x="378077" y="6151044"/>
            <a:ext cx="307500" cy="3075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540" name="Google Shape;540;p14"/>
          <p:cNvSpPr/>
          <p:nvPr/>
        </p:nvSpPr>
        <p:spPr>
          <a:xfrm>
            <a:off x="405768" y="5768657"/>
            <a:ext cx="688500" cy="68850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541" name="Google Shape;541;p14"/>
          <p:cNvSpPr/>
          <p:nvPr/>
        </p:nvSpPr>
        <p:spPr>
          <a:xfrm>
            <a:off x="1167978" y="5751481"/>
            <a:ext cx="1107000" cy="110700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542" name="Google Shape;542;p14"/>
          <p:cNvSpPr/>
          <p:nvPr/>
        </p:nvSpPr>
        <p:spPr>
          <a:xfrm>
            <a:off x="1584586" y="5751482"/>
            <a:ext cx="688500" cy="68850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3" name="Google Shape;543;p14"/>
          <p:cNvSpPr/>
          <p:nvPr/>
        </p:nvSpPr>
        <p:spPr>
          <a:xfrm>
            <a:off x="1984751" y="5751482"/>
            <a:ext cx="285750" cy="285750"/>
          </a:xfrm>
          <a:custGeom>
            <a:avLst/>
            <a:gdLst/>
            <a:ahLst/>
            <a:cxnLst/>
            <a:rect l="l" t="t" r="r" b="b"/>
            <a:pathLst>
              <a:path w="900000" h="900000" extrusionOk="0">
                <a:moveTo>
                  <a:pt x="900000" y="0"/>
                </a:moveTo>
                <a:lnTo>
                  <a:pt x="900000" y="900000"/>
                </a:lnTo>
                <a:cubicBezTo>
                  <a:pt x="402944" y="900000"/>
                  <a:pt x="0" y="4970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544" name="Google Shape;544;p14"/>
          <p:cNvSpPr/>
          <p:nvPr/>
        </p:nvSpPr>
        <p:spPr>
          <a:xfrm rot="-8101370">
            <a:off x="4880832" y="3650673"/>
            <a:ext cx="532239" cy="53223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AF7F0"/>
              </a:solidFill>
            </a:endParaRPr>
          </a:p>
        </p:txBody>
      </p:sp>
      <p:sp>
        <p:nvSpPr>
          <p:cNvPr id="545" name="Google Shape;545;p14"/>
          <p:cNvSpPr/>
          <p:nvPr/>
        </p:nvSpPr>
        <p:spPr>
          <a:xfrm rot="-2702575">
            <a:off x="5005228" y="3775322"/>
            <a:ext cx="283196" cy="283196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6" name="Google Shape;546;p14"/>
          <p:cNvSpPr txBox="1"/>
          <p:nvPr/>
        </p:nvSpPr>
        <p:spPr>
          <a:xfrm rot="5400000">
            <a:off x="-679350" y="6173075"/>
            <a:ext cx="1579800" cy="3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1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SLIDESMANIA.COM</a:t>
            </a:r>
            <a:endParaRPr>
              <a:solidFill>
                <a:schemeClr val="dk1"/>
              </a:solidFill>
              <a:latin typeface="Barlow Condensed"/>
              <a:ea typeface="Barlow Condensed"/>
              <a:cs typeface="Barlow Condensed"/>
              <a:sym typeface="Barlow Condensed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15604" y="593367"/>
            <a:ext cx="11361000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Font typeface="Abril Fatface"/>
              <a:buNone/>
              <a:defRPr sz="4800" b="1">
                <a:solidFill>
                  <a:schemeClr val="dk2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Font typeface="Abril Fatface"/>
              <a:buNone/>
              <a:defRPr sz="4800" b="1">
                <a:solidFill>
                  <a:schemeClr val="dk2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Font typeface="Abril Fatface"/>
              <a:buNone/>
              <a:defRPr sz="4800" b="1">
                <a:solidFill>
                  <a:schemeClr val="dk2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Font typeface="Abril Fatface"/>
              <a:buNone/>
              <a:defRPr sz="4800" b="1">
                <a:solidFill>
                  <a:schemeClr val="dk2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Font typeface="Abril Fatface"/>
              <a:buNone/>
              <a:defRPr sz="4800" b="1">
                <a:solidFill>
                  <a:schemeClr val="dk2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Font typeface="Abril Fatface"/>
              <a:buNone/>
              <a:defRPr sz="4800" b="1">
                <a:solidFill>
                  <a:schemeClr val="dk2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Font typeface="Abril Fatface"/>
              <a:buNone/>
              <a:defRPr sz="4800" b="1">
                <a:solidFill>
                  <a:schemeClr val="dk2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Font typeface="Abril Fatface"/>
              <a:buNone/>
              <a:defRPr sz="4800" b="1">
                <a:solidFill>
                  <a:schemeClr val="dk2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Font typeface="Abril Fatface"/>
              <a:buNone/>
              <a:defRPr sz="4800" b="1">
                <a:solidFill>
                  <a:schemeClr val="dk2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15604" y="1536633"/>
            <a:ext cx="113610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81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Pridi Light"/>
              <a:buChar char="►"/>
              <a:defRPr sz="2400">
                <a:solidFill>
                  <a:schemeClr val="dk2"/>
                </a:solidFill>
                <a:latin typeface="Pridi Light"/>
                <a:ea typeface="Pridi Light"/>
                <a:cs typeface="Pridi Light"/>
                <a:sym typeface="Pridi Light"/>
              </a:defRPr>
            </a:lvl1pPr>
            <a:lvl2pPr marL="914400" lvl="1" indent="-3810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Pridi Light"/>
              <a:buChar char="►"/>
              <a:defRPr sz="2400">
                <a:solidFill>
                  <a:schemeClr val="dk2"/>
                </a:solidFill>
                <a:latin typeface="Pridi Light"/>
                <a:ea typeface="Pridi Light"/>
                <a:cs typeface="Pridi Light"/>
                <a:sym typeface="Pridi Light"/>
              </a:defRPr>
            </a:lvl2pPr>
            <a:lvl3pPr marL="1371600" lvl="2" indent="-3810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Pridi Light"/>
              <a:buChar char="►"/>
              <a:defRPr sz="2400">
                <a:solidFill>
                  <a:schemeClr val="dk2"/>
                </a:solidFill>
                <a:latin typeface="Pridi Light"/>
                <a:ea typeface="Pridi Light"/>
                <a:cs typeface="Pridi Light"/>
                <a:sym typeface="Pridi Light"/>
              </a:defRPr>
            </a:lvl3pPr>
            <a:lvl4pPr marL="1828800" lvl="3" indent="-3810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Pridi Light"/>
              <a:buChar char="►"/>
              <a:defRPr sz="2400">
                <a:solidFill>
                  <a:schemeClr val="dk2"/>
                </a:solidFill>
                <a:latin typeface="Pridi Light"/>
                <a:ea typeface="Pridi Light"/>
                <a:cs typeface="Pridi Light"/>
                <a:sym typeface="Pridi Light"/>
              </a:defRPr>
            </a:lvl4pPr>
            <a:lvl5pPr marL="2286000" lvl="4" indent="-3810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Pridi Light"/>
              <a:buChar char="■"/>
              <a:defRPr sz="2400">
                <a:solidFill>
                  <a:schemeClr val="dk2"/>
                </a:solidFill>
                <a:latin typeface="Pridi Light"/>
                <a:ea typeface="Pridi Light"/>
                <a:cs typeface="Pridi Light"/>
                <a:sym typeface="Pridi Light"/>
              </a:defRPr>
            </a:lvl5pPr>
            <a:lvl6pPr marL="2743200" lvl="5" indent="-3810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Pridi Light"/>
              <a:buChar char="■"/>
              <a:defRPr sz="2400">
                <a:solidFill>
                  <a:schemeClr val="dk2"/>
                </a:solidFill>
                <a:latin typeface="Pridi Light"/>
                <a:ea typeface="Pridi Light"/>
                <a:cs typeface="Pridi Light"/>
                <a:sym typeface="Pridi Light"/>
              </a:defRPr>
            </a:lvl6pPr>
            <a:lvl7pPr marL="3200400" lvl="6" indent="-3810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Pridi Light"/>
              <a:buChar char="■"/>
              <a:defRPr sz="2400">
                <a:solidFill>
                  <a:schemeClr val="dk2"/>
                </a:solidFill>
                <a:latin typeface="Pridi Light"/>
                <a:ea typeface="Pridi Light"/>
                <a:cs typeface="Pridi Light"/>
                <a:sym typeface="Pridi Light"/>
              </a:defRPr>
            </a:lvl7pPr>
            <a:lvl8pPr marL="3657600" lvl="7" indent="-3810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Pridi Light"/>
              <a:buChar char="■"/>
              <a:defRPr sz="2400">
                <a:solidFill>
                  <a:schemeClr val="dk2"/>
                </a:solidFill>
                <a:latin typeface="Pridi Light"/>
                <a:ea typeface="Pridi Light"/>
                <a:cs typeface="Pridi Light"/>
                <a:sym typeface="Pridi Light"/>
              </a:defRPr>
            </a:lvl8pPr>
            <a:lvl9pPr marL="4114800" lvl="8" indent="-381000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Clr>
                <a:schemeClr val="dk2"/>
              </a:buClr>
              <a:buSzPts val="2400"/>
              <a:buFont typeface="Pridi Light"/>
              <a:buChar char="■"/>
              <a:defRPr sz="2400">
                <a:solidFill>
                  <a:schemeClr val="dk2"/>
                </a:solidFill>
                <a:latin typeface="Pridi Light"/>
                <a:ea typeface="Pridi Light"/>
                <a:cs typeface="Pridi Light"/>
                <a:sym typeface="Pridi Ligh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296726" y="6217622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r">
              <a:buNone/>
              <a:defRPr sz="1300">
                <a:solidFill>
                  <a:schemeClr val="dk2"/>
                </a:solidFill>
              </a:defRPr>
            </a:lvl1pPr>
            <a:lvl2pPr lvl="1" algn="r">
              <a:buNone/>
              <a:defRPr sz="1300">
                <a:solidFill>
                  <a:schemeClr val="dk2"/>
                </a:solidFill>
              </a:defRPr>
            </a:lvl2pPr>
            <a:lvl3pPr lvl="2" algn="r">
              <a:buNone/>
              <a:defRPr sz="1300">
                <a:solidFill>
                  <a:schemeClr val="dk2"/>
                </a:solidFill>
              </a:defRPr>
            </a:lvl3pPr>
            <a:lvl4pPr lvl="3" algn="r">
              <a:buNone/>
              <a:defRPr sz="1300">
                <a:solidFill>
                  <a:schemeClr val="dk2"/>
                </a:solidFill>
              </a:defRPr>
            </a:lvl4pPr>
            <a:lvl5pPr lvl="4" algn="r">
              <a:buNone/>
              <a:defRPr sz="1300">
                <a:solidFill>
                  <a:schemeClr val="dk2"/>
                </a:solidFill>
              </a:defRPr>
            </a:lvl5pPr>
            <a:lvl6pPr lvl="5" algn="r">
              <a:buNone/>
              <a:defRPr sz="1300">
                <a:solidFill>
                  <a:schemeClr val="dk2"/>
                </a:solidFill>
              </a:defRPr>
            </a:lvl6pPr>
            <a:lvl7pPr lvl="6" algn="r">
              <a:buNone/>
              <a:defRPr sz="1300">
                <a:solidFill>
                  <a:schemeClr val="dk2"/>
                </a:solidFill>
              </a:defRPr>
            </a:lvl7pPr>
            <a:lvl8pPr lvl="7" algn="r">
              <a:buNone/>
              <a:defRPr sz="1300">
                <a:solidFill>
                  <a:schemeClr val="dk2"/>
                </a:solidFill>
              </a:defRPr>
            </a:lvl8pPr>
            <a:lvl9pPr lvl="8" algn="r">
              <a:buNone/>
              <a:defRPr sz="13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‹№›</a:t>
            </a:fld>
            <a:endParaRPr/>
          </a:p>
        </p:txBody>
      </p:sp>
      <p:sp>
        <p:nvSpPr>
          <p:cNvPr id="9" name="Google Shape;9;p1"/>
          <p:cNvSpPr txBox="1"/>
          <p:nvPr/>
        </p:nvSpPr>
        <p:spPr>
          <a:xfrm rot="5400000">
            <a:off x="-679350" y="6173075"/>
            <a:ext cx="1579800" cy="3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SLIDESMANIA.COM</a:t>
            </a:r>
            <a:endParaRPr>
              <a:solidFill>
                <a:schemeClr val="dk2"/>
              </a:solidFill>
              <a:latin typeface="Barlow Condensed"/>
              <a:ea typeface="Barlow Condensed"/>
              <a:cs typeface="Barlow Condensed"/>
              <a:sym typeface="Barlow Condensed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8" r:id="rId10"/>
    <p:sldLayoutId id="2147483660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4.jpg"/><Relationship Id="rId4" Type="http://schemas.openxmlformats.org/officeDocument/2006/relationships/image" Target="../media/image23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6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3.png"/><Relationship Id="rId4" Type="http://schemas.openxmlformats.org/officeDocument/2006/relationships/image" Target="../media/image32.jp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8583A35A-C2C9-4DD7-9B5C-6BA4274D69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530" y="916657"/>
            <a:ext cx="6799200" cy="2736900"/>
          </a:xfrm>
        </p:spPr>
        <p:txBody>
          <a:bodyPr/>
          <a:lstStyle/>
          <a:p>
            <a:r>
              <a:rPr lang="uk-UA" dirty="0">
                <a:solidFill>
                  <a:srgbClr val="7030A0"/>
                </a:solidFill>
              </a:rPr>
              <a:t>Вироби з кукурудзяного листя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4780A70-E346-4BE6-861E-B3BC2E11FB13}"/>
              </a:ext>
            </a:extLst>
          </p:cNvPr>
          <p:cNvSpPr txBox="1"/>
          <p:nvPr/>
        </p:nvSpPr>
        <p:spPr>
          <a:xfrm>
            <a:off x="2998838" y="4847303"/>
            <a:ext cx="367726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solidFill>
                  <a:srgbClr val="FF0000"/>
                </a:solidFill>
              </a:rPr>
              <a:t>Підготувала Марина Шовкопляс </a:t>
            </a:r>
          </a:p>
          <a:p>
            <a:r>
              <a:rPr lang="uk-UA" dirty="0">
                <a:solidFill>
                  <a:srgbClr val="FF0000"/>
                </a:solidFill>
              </a:rPr>
              <a:t>вчитель технологій</a:t>
            </a:r>
          </a:p>
          <a:p>
            <a:r>
              <a:rPr lang="uk-UA" dirty="0">
                <a:solidFill>
                  <a:srgbClr val="FF0000"/>
                </a:solidFill>
              </a:rPr>
              <a:t>Криворізький ліцей 113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Місце для тексту 6">
            <a:extLst>
              <a:ext uri="{FF2B5EF4-FFF2-40B4-BE49-F238E27FC236}">
                <a16:creationId xmlns:a16="http://schemas.microsoft.com/office/drawing/2014/main" id="{8F182197-DEC7-4E4A-8652-05DFCD0DE4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3083" y="891525"/>
            <a:ext cx="6598800" cy="3382800"/>
          </a:xfrm>
        </p:spPr>
        <p:txBody>
          <a:bodyPr/>
          <a:lstStyle/>
          <a:p>
            <a:pPr marL="76200" indent="0">
              <a:buNone/>
            </a:pPr>
            <a:r>
              <a:rPr lang="ru-RU" dirty="0" err="1"/>
              <a:t>Кукурудзяне</a:t>
            </a:r>
            <a:r>
              <a:rPr lang="ru-RU" dirty="0"/>
              <a:t> </a:t>
            </a:r>
            <a:r>
              <a:rPr lang="ru-RU" dirty="0" err="1"/>
              <a:t>листя</a:t>
            </a:r>
            <a:r>
              <a:rPr lang="ru-RU" dirty="0"/>
              <a:t> - </a:t>
            </a:r>
            <a:r>
              <a:rPr lang="ru-RU" dirty="0" err="1"/>
              <a:t>виключний</a:t>
            </a:r>
            <a:r>
              <a:rPr lang="ru-RU" dirty="0"/>
              <a:t> за </a:t>
            </a:r>
            <a:r>
              <a:rPr lang="ru-RU" dirty="0" err="1"/>
              <a:t>своїми</a:t>
            </a:r>
            <a:r>
              <a:rPr lang="ru-RU" dirty="0"/>
              <a:t> </a:t>
            </a:r>
            <a:r>
              <a:rPr lang="ru-RU" dirty="0" err="1"/>
              <a:t>властивостями</a:t>
            </a:r>
            <a:r>
              <a:rPr lang="ru-RU" dirty="0"/>
              <a:t> </a:t>
            </a:r>
            <a:r>
              <a:rPr lang="ru-RU" dirty="0" err="1"/>
              <a:t>матеріал</a:t>
            </a:r>
            <a:r>
              <a:rPr lang="ru-RU" dirty="0"/>
              <a:t>, </a:t>
            </a:r>
            <a:r>
              <a:rPr lang="ru-RU" dirty="0" err="1"/>
              <a:t>призначений</a:t>
            </a:r>
            <a:r>
              <a:rPr lang="ru-RU" dirty="0"/>
              <a:t> для </a:t>
            </a:r>
            <a:r>
              <a:rPr lang="ru-RU" dirty="0" err="1"/>
              <a:t>виготовлення</a:t>
            </a:r>
            <a:r>
              <a:rPr lang="ru-RU" dirty="0"/>
              <a:t> </a:t>
            </a:r>
            <a:r>
              <a:rPr lang="ru-RU" dirty="0" err="1"/>
              <a:t>декоративних</a:t>
            </a:r>
            <a:r>
              <a:rPr lang="ru-RU" dirty="0"/>
              <a:t> </a:t>
            </a:r>
            <a:r>
              <a:rPr lang="ru-RU" dirty="0" err="1"/>
              <a:t>квітів</a:t>
            </a:r>
            <a:r>
              <a:rPr lang="ru-RU" dirty="0"/>
              <a:t>, </a:t>
            </a:r>
            <a:r>
              <a:rPr lang="ru-RU" dirty="0" err="1"/>
              <a:t>ляльок</a:t>
            </a:r>
            <a:r>
              <a:rPr lang="ru-RU" dirty="0"/>
              <a:t> та будь-</a:t>
            </a:r>
            <a:r>
              <a:rPr lang="ru-RU" dirty="0" err="1"/>
              <a:t>чого</a:t>
            </a:r>
            <a:r>
              <a:rPr lang="ru-RU" dirty="0"/>
              <a:t> </a:t>
            </a:r>
            <a:r>
              <a:rPr lang="ru-RU" dirty="0" err="1"/>
              <a:t>іншого</a:t>
            </a:r>
            <a:r>
              <a:rPr lang="ru-RU" dirty="0"/>
              <a:t> на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здатна</a:t>
            </a:r>
            <a:r>
              <a:rPr lang="ru-RU" dirty="0"/>
              <a:t> </a:t>
            </a:r>
            <a:r>
              <a:rPr lang="ru-RU" dirty="0" err="1"/>
              <a:t>уява</a:t>
            </a:r>
            <a:r>
              <a:rPr lang="ru-RU" dirty="0"/>
              <a:t>.</a:t>
            </a:r>
          </a:p>
          <a:p>
            <a:pPr marL="76200" indent="0">
              <a:buNone/>
            </a:pPr>
            <a:r>
              <a:rPr lang="ru-RU" dirty="0" err="1"/>
              <a:t>Із</a:t>
            </a:r>
            <a:r>
              <a:rPr lang="ru-RU" dirty="0"/>
              <a:t> </a:t>
            </a:r>
            <a:r>
              <a:rPr lang="ru-RU" dirty="0" err="1"/>
              <a:t>природних</a:t>
            </a:r>
            <a:r>
              <a:rPr lang="ru-RU" dirty="0"/>
              <a:t> </a:t>
            </a:r>
            <a:r>
              <a:rPr lang="ru-RU" dirty="0" err="1"/>
              <a:t>матеріалів</a:t>
            </a:r>
            <a:r>
              <a:rPr lang="ru-RU" dirty="0"/>
              <a:t> </a:t>
            </a:r>
            <a:r>
              <a:rPr lang="ru-RU" dirty="0" err="1"/>
              <a:t>виходять</a:t>
            </a:r>
            <a:r>
              <a:rPr lang="ru-RU" dirty="0"/>
              <a:t> </a:t>
            </a:r>
            <a:r>
              <a:rPr lang="ru-RU" dirty="0" err="1"/>
              <a:t>чудові</a:t>
            </a:r>
            <a:r>
              <a:rPr lang="ru-RU" dirty="0"/>
              <a:t> </a:t>
            </a:r>
            <a:r>
              <a:rPr lang="ru-RU" dirty="0" err="1"/>
              <a:t>предмети</a:t>
            </a:r>
            <a:r>
              <a:rPr lang="ru-RU" dirty="0"/>
              <a:t> декору та </a:t>
            </a:r>
            <a:r>
              <a:rPr lang="ru-RU" dirty="0" err="1"/>
              <a:t>тематичні</a:t>
            </a:r>
            <a:r>
              <a:rPr lang="ru-RU" dirty="0"/>
              <a:t> </a:t>
            </a:r>
            <a:r>
              <a:rPr lang="ru-RU" dirty="0" err="1"/>
              <a:t>елементи</a:t>
            </a:r>
            <a:r>
              <a:rPr lang="ru-RU" dirty="0"/>
              <a:t> в </a:t>
            </a:r>
            <a:r>
              <a:rPr lang="ru-RU" dirty="0" err="1"/>
              <a:t>етно</a:t>
            </a:r>
            <a:r>
              <a:rPr lang="ru-RU" dirty="0"/>
              <a:t> </a:t>
            </a:r>
            <a:r>
              <a:rPr lang="ru-RU" dirty="0" err="1"/>
              <a:t>стилі</a:t>
            </a:r>
            <a:r>
              <a:rPr lang="ru-RU" dirty="0"/>
              <a:t>. </a:t>
            </a:r>
            <a:r>
              <a:rPr lang="ru-RU" dirty="0" err="1"/>
              <a:t>Сьогодні</a:t>
            </a:r>
            <a:r>
              <a:rPr lang="ru-RU" dirty="0"/>
              <a:t> до </a:t>
            </a:r>
            <a:r>
              <a:rPr lang="ru-RU" dirty="0" err="1"/>
              <a:t>вашої</a:t>
            </a:r>
            <a:r>
              <a:rPr lang="ru-RU" dirty="0"/>
              <a:t> </a:t>
            </a:r>
            <a:r>
              <a:rPr lang="ru-RU" dirty="0" err="1"/>
              <a:t>уваги</a:t>
            </a:r>
            <a:r>
              <a:rPr lang="ru-RU" dirty="0"/>
              <a:t> </a:t>
            </a:r>
            <a:r>
              <a:rPr lang="ru-RU" dirty="0" err="1"/>
              <a:t>листя</a:t>
            </a:r>
            <a:r>
              <a:rPr lang="ru-RU" dirty="0"/>
              <a:t> </a:t>
            </a:r>
            <a:r>
              <a:rPr lang="ru-RU" dirty="0" err="1"/>
              <a:t>із</a:t>
            </a:r>
            <a:r>
              <a:rPr lang="ru-RU" dirty="0"/>
              <a:t> </a:t>
            </a:r>
            <a:r>
              <a:rPr lang="ru-RU" dirty="0" err="1"/>
              <a:t>кукурудзи</a:t>
            </a:r>
            <a:r>
              <a:rPr lang="ru-RU" dirty="0"/>
              <a:t>.</a:t>
            </a:r>
            <a:endParaRPr lang="uk-UA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10A6B5B-C1CB-4D3F-B199-ED99E13FA0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62975" y="1675992"/>
            <a:ext cx="3057541" cy="4076721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1D15370F-0D7B-4FC5-A8DE-04915590A04C}"/>
              </a:ext>
            </a:extLst>
          </p:cNvPr>
          <p:cNvSpPr/>
          <p:nvPr/>
        </p:nvSpPr>
        <p:spPr>
          <a:xfrm>
            <a:off x="2593219" y="218152"/>
            <a:ext cx="932098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dirty="0"/>
              <a:t>У закарпатських селах України восени збирають урожай кукурудзяного листя. З нього там плетуть майже все – від дитячих іграшок до взуття та одягу. Навчають цього ще в дитячому садку. Листя кукурудзи (не ті, що на стеблі, а ті, якими обернуть качан кукурудзи) - дивовижний природний матеріал. Дуже міцний, легкий, екологічно чистий, не боїться вологи.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193504A-E2A1-4FEA-B786-3CA6B6FE58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50927" y="1996184"/>
            <a:ext cx="3036835" cy="404911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9914B0A-0AAC-4720-99CF-6AA4E0EFD1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65615" y="2986446"/>
            <a:ext cx="3554152" cy="2665614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FA94300-7910-40E2-9DE3-74651760FF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43958" y="1996184"/>
            <a:ext cx="2765642" cy="4127824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B637A8D6-7306-4E15-9630-26C0133CDE45}"/>
              </a:ext>
            </a:extLst>
          </p:cNvPr>
          <p:cNvSpPr/>
          <p:nvPr/>
        </p:nvSpPr>
        <p:spPr>
          <a:xfrm>
            <a:off x="402615" y="284189"/>
            <a:ext cx="6096000" cy="594008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sz="2000" dirty="0"/>
              <a:t>Славетні українські майстри здавна освоїли технологію обробки та виготовлення різних виробів із кукурудзяного листя. Спочатку кукурудзяне листя розмочують, щоб не ламалося, потім поділяють на смужки і заплітають - листок до листка. Вироби з кукурудзяного листя є екологічно чистим, красивим і досить оригінальним, кожен виріб може трохи відрізнятися деякими елементами один від одного, адже всі вироби ручної роботи. На сьогоднішній день дуже популярні вироби ручної роботи і особливо, якщо вони виготовлені з екологічно чистої сировини. З кукурудзяного листя виготовляють сумки, підставки під гаряче, капелюшки, підкови та багато іншого. Вироби з кукурудзяного листя є не тільки красивими, але й корисними у використанні. Вироби з кукурудзяного листя стануть гарним подарунком для іноземців, колег по роботі, ваших друзів.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48ECA0E-34E1-4A01-B59C-3879CEA4BB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9900" y="1670445"/>
            <a:ext cx="5372100" cy="438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9624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4E97775-443A-4E0B-98F7-69F3907B433F}"/>
              </a:ext>
            </a:extLst>
          </p:cNvPr>
          <p:cNvSpPr txBox="1"/>
          <p:nvPr/>
        </p:nvSpPr>
        <p:spPr>
          <a:xfrm>
            <a:off x="3761295" y="282803"/>
            <a:ext cx="67118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dirty="0">
                <a:solidFill>
                  <a:srgbClr val="00B050"/>
                </a:solidFill>
              </a:rPr>
              <a:t>Народні іграшки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A3E0792-4D0F-422F-BE16-75D778D455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80325" y="990689"/>
            <a:ext cx="3152775" cy="352425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56C9602-90E1-4675-AA8A-DAB64219FB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4038" y="2426109"/>
            <a:ext cx="3379020" cy="337902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F8E0A43-8A77-486B-A2B7-D9998CE8E1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7526" y="2125514"/>
            <a:ext cx="2069784" cy="3679615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9534B358-8627-4381-994D-AE35549F541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2796247" y="1121087"/>
            <a:ext cx="2188708" cy="3888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9783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47C0AAF-02DE-4816-9A03-B88FB945FFDB}"/>
              </a:ext>
            </a:extLst>
          </p:cNvPr>
          <p:cNvSpPr txBox="1"/>
          <p:nvPr/>
        </p:nvSpPr>
        <p:spPr>
          <a:xfrm>
            <a:off x="3205114" y="77192"/>
            <a:ext cx="505276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dirty="0">
                <a:solidFill>
                  <a:srgbClr val="00B050"/>
                </a:solidFill>
              </a:rPr>
              <a:t>Ляльки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4D2AC1C-0281-4564-9F1B-B17211EE06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4654" y="1904849"/>
            <a:ext cx="2966594" cy="30483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12279E1-E900-4112-9F76-9FD2EC2EB0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976" y="1245742"/>
            <a:ext cx="3040896" cy="403770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FA6279C-DF5E-4102-B4E3-CD3E983231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81869" y="1904849"/>
            <a:ext cx="4176844" cy="314568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E8D36AD-E320-4ADC-80E6-B59BF91DCB82}"/>
              </a:ext>
            </a:extLst>
          </p:cNvPr>
          <p:cNvSpPr txBox="1"/>
          <p:nvPr/>
        </p:nvSpPr>
        <p:spPr>
          <a:xfrm>
            <a:off x="688157" y="188537"/>
            <a:ext cx="721150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dirty="0">
                <a:solidFill>
                  <a:schemeClr val="accent4">
                    <a:lumMod val="75000"/>
                  </a:schemeClr>
                </a:solidFill>
              </a:rPr>
              <a:t>Кошики, сумки, підставки під гаряче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174E2B0-0C24-4B5F-8A9B-4BF06BE4B8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326" y="1617579"/>
            <a:ext cx="3899899" cy="292492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27612B8-14D8-4600-80AA-D919BBF2C1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9407" y="1170405"/>
            <a:ext cx="3643727" cy="2698203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4B506105-EF1B-4CA7-99FB-392596C01C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82682" y="3507658"/>
            <a:ext cx="3805286" cy="2855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69595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6077471-C802-405F-AFEE-62CF79466EE5}"/>
              </a:ext>
            </a:extLst>
          </p:cNvPr>
          <p:cNvSpPr txBox="1"/>
          <p:nvPr/>
        </p:nvSpPr>
        <p:spPr>
          <a:xfrm>
            <a:off x="2460396" y="268226"/>
            <a:ext cx="67684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dirty="0">
                <a:solidFill>
                  <a:schemeClr val="accent1">
                    <a:lumMod val="75000"/>
                  </a:schemeClr>
                </a:solidFill>
              </a:rPr>
              <a:t>Квіти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46162C3-79D8-4A86-8D5E-F9AFCB974B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4546" y="1366886"/>
            <a:ext cx="3652599" cy="456574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AF3AF9A-1912-4C7C-9E42-16F6AEDD87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0913" y="1366886"/>
            <a:ext cx="3367887" cy="4654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4045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54F804E-6F69-49ED-905F-A1B7AA767509}"/>
              </a:ext>
            </a:extLst>
          </p:cNvPr>
          <p:cNvSpPr txBox="1"/>
          <p:nvPr/>
        </p:nvSpPr>
        <p:spPr>
          <a:xfrm>
            <a:off x="5788057" y="277653"/>
            <a:ext cx="60143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dirty="0">
                <a:solidFill>
                  <a:schemeClr val="accent4">
                    <a:lumMod val="75000"/>
                  </a:schemeClr>
                </a:solidFill>
              </a:rPr>
              <a:t>Янголи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6DCC00C-751B-4D3C-9A61-364A8ED53A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7017" y="2795486"/>
            <a:ext cx="2654824" cy="353976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55314BE-5F0B-4A23-860F-B407F66CE2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08763" y="3429000"/>
            <a:ext cx="2981971" cy="3019047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9A9D9E9-96C6-4D72-B5FD-7042ABF19F4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91370" y="1253079"/>
            <a:ext cx="2887864" cy="3804402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E29DCADB-EE58-4DE2-A70F-7A070F9140E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1470" y="1253079"/>
            <a:ext cx="2124173" cy="3773797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632B4B3-3C9C-4D9B-9FF9-987D9F737645}"/>
              </a:ext>
            </a:extLst>
          </p:cNvPr>
          <p:cNvSpPr txBox="1"/>
          <p:nvPr/>
        </p:nvSpPr>
        <p:spPr>
          <a:xfrm>
            <a:off x="2055044" y="150829"/>
            <a:ext cx="72397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dirty="0">
                <a:solidFill>
                  <a:srgbClr val="FF0000"/>
                </a:solidFill>
              </a:rPr>
              <a:t>Новорічні прикраси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1D6E0B4-31D1-4FA9-8D1B-6CA768A97D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1248" y="1070402"/>
            <a:ext cx="3205498" cy="450702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CAA717F-534F-4782-BA95-82150DD8E3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1479" y="2084105"/>
            <a:ext cx="3481218" cy="295563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5FFD017-582F-4CB4-B272-15F988268C1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13379" y="1966861"/>
            <a:ext cx="3591017" cy="3591017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553C694-FFC5-48D0-B8CF-11D90687EA8C}"/>
              </a:ext>
            </a:extLst>
          </p:cNvPr>
          <p:cNvSpPr txBox="1"/>
          <p:nvPr/>
        </p:nvSpPr>
        <p:spPr>
          <a:xfrm>
            <a:off x="622169" y="56561"/>
            <a:ext cx="710781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dirty="0">
                <a:solidFill>
                  <a:srgbClr val="00B050"/>
                </a:solidFill>
              </a:rPr>
              <a:t>Майстер клас з виготовлення новорічної ялинки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5BAD55F-AF4B-47BB-A317-C49058AB50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9563" y="2261961"/>
            <a:ext cx="2960400" cy="4162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6116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B20CD86-1290-417D-ADB7-B74D4876FB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252" y="2290274"/>
            <a:ext cx="4424196" cy="3331973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7F0A2FA-EBCA-48BF-9510-862BE2F38C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10894" y="2290274"/>
            <a:ext cx="4424197" cy="333197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AC9307F-685B-4838-9993-177D3E2AA28F}"/>
              </a:ext>
            </a:extLst>
          </p:cNvPr>
          <p:cNvSpPr txBox="1"/>
          <p:nvPr/>
        </p:nvSpPr>
        <p:spPr>
          <a:xfrm>
            <a:off x="1897625" y="506183"/>
            <a:ext cx="88195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/>
              <a:t>Для роботи нам потрібно: природній матеріал (сухе листя кукурудзи)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2E7D116-848A-4D60-9983-DB040238D6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0122" y="2433029"/>
            <a:ext cx="5063093" cy="381314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02932FD-168D-49DB-9B10-89EDE57C68E2}"/>
              </a:ext>
            </a:extLst>
          </p:cNvPr>
          <p:cNvSpPr txBox="1"/>
          <p:nvPr/>
        </p:nvSpPr>
        <p:spPr>
          <a:xfrm>
            <a:off x="658761" y="422787"/>
            <a:ext cx="496529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/>
              <a:t>Матеріали та інструменти: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000" dirty="0"/>
              <a:t>Пофарбовані листя харчовим барвником;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000" dirty="0"/>
              <a:t>Пінопластова заготовка у вигляді конуса (або конус з паперу);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000" dirty="0"/>
              <a:t>Металеві цвяхи 2 см. завдовжки;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000" dirty="0"/>
              <a:t>Ножиці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ED5997C8-D5C7-48DF-A162-C039BAAF61F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3594D86-BCFB-4237-968A-1235DCB4EE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369" y="1536633"/>
            <a:ext cx="3492570" cy="463743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B143E92-E499-4D36-BD60-5D504E2BEE64}"/>
              </a:ext>
            </a:extLst>
          </p:cNvPr>
          <p:cNvSpPr txBox="1"/>
          <p:nvPr/>
        </p:nvSpPr>
        <p:spPr>
          <a:xfrm>
            <a:off x="4689987" y="2448233"/>
            <a:ext cx="7010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/>
              <a:t> </a:t>
            </a:r>
            <a:r>
              <a:rPr lang="uk-UA" sz="2000" dirty="0"/>
              <a:t>У попередньо замочених листочків обрізаємо пошкодженні кінці </a:t>
            </a:r>
          </a:p>
        </p:txBody>
      </p:sp>
    </p:spTree>
    <p:extLst>
      <p:ext uri="{BB962C8B-B14F-4D97-AF65-F5344CB8AC3E}">
        <p14:creationId xmlns:p14="http://schemas.microsoft.com/office/powerpoint/2010/main" val="3343836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F0BC77C-25E1-417A-AF53-D5E592A140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9090" y="971619"/>
            <a:ext cx="3487214" cy="463945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7388EF1-56EF-42FA-8D4D-7BA724DB5646}"/>
              </a:ext>
            </a:extLst>
          </p:cNvPr>
          <p:cNvSpPr txBox="1"/>
          <p:nvPr/>
        </p:nvSpPr>
        <p:spPr>
          <a:xfrm>
            <a:off x="5545393" y="2438400"/>
            <a:ext cx="48374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/>
              <a:t>Складаємо листочок навпіл таким чином щоб утворилося петля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8D93C95-04E0-48BF-AEFC-D6A8299A0A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0448" y="2471140"/>
            <a:ext cx="5299166" cy="399093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FB01F37-D510-439F-8881-7B2261B21F56}"/>
              </a:ext>
            </a:extLst>
          </p:cNvPr>
          <p:cNvSpPr txBox="1"/>
          <p:nvPr/>
        </p:nvSpPr>
        <p:spPr>
          <a:xfrm>
            <a:off x="5624051" y="1019542"/>
            <a:ext cx="62729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/>
              <a:t>Робимо аналогічно з іншими листочками</a:t>
            </a:r>
          </a:p>
        </p:txBody>
      </p:sp>
    </p:spTree>
    <p:extLst>
      <p:ext uri="{BB962C8B-B14F-4D97-AF65-F5344CB8AC3E}">
        <p14:creationId xmlns:p14="http://schemas.microsoft.com/office/powerpoint/2010/main" val="37786146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6BF50E3-E20D-43DE-8139-BBB22E1EEB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-4999" y="2112043"/>
            <a:ext cx="4661554" cy="3510733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AE1B996-A675-46FF-9892-05017E7271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73180" y="1536632"/>
            <a:ext cx="3510733" cy="466155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1A0B9D1-34C7-448B-8EED-8F34454F3713}"/>
              </a:ext>
            </a:extLst>
          </p:cNvPr>
          <p:cNvSpPr txBox="1"/>
          <p:nvPr/>
        </p:nvSpPr>
        <p:spPr>
          <a:xfrm>
            <a:off x="2379406" y="235974"/>
            <a:ext cx="50929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/>
              <a:t>Починаємо формувати ялинку: шар за шаром за допомогою цвяхів приєднуємо листочки по колу у </a:t>
            </a:r>
            <a:r>
              <a:rPr lang="uk-UA" sz="2000" dirty="0" err="1"/>
              <a:t>шахматному</a:t>
            </a:r>
            <a:r>
              <a:rPr lang="uk-UA" sz="2000" dirty="0"/>
              <a:t> порядку.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5A3C831-300A-4436-9CAA-F44A676E9C2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97534" y="1536632"/>
            <a:ext cx="3510794" cy="4661555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E34457D-62C4-4C9A-A8B9-291FDE065E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7732" y="1037470"/>
            <a:ext cx="3559426" cy="499568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3DFF367-CD7D-44EE-B273-B6955E814F69}"/>
              </a:ext>
            </a:extLst>
          </p:cNvPr>
          <p:cNvSpPr txBox="1"/>
          <p:nvPr/>
        </p:nvSpPr>
        <p:spPr>
          <a:xfrm>
            <a:off x="6096000" y="2581205"/>
            <a:ext cx="48548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Верхівку прикрашаємо за власним бажанням </a:t>
            </a:r>
          </a:p>
        </p:txBody>
      </p:sp>
    </p:spTree>
    <p:extLst>
      <p:ext uri="{BB962C8B-B14F-4D97-AF65-F5344CB8AC3E}">
        <p14:creationId xmlns:p14="http://schemas.microsoft.com/office/powerpoint/2010/main" val="28483009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2C0CFAA-C90B-48D1-B7E3-FF3FE600B95E}"/>
              </a:ext>
            </a:extLst>
          </p:cNvPr>
          <p:cNvSpPr txBox="1"/>
          <p:nvPr/>
        </p:nvSpPr>
        <p:spPr>
          <a:xfrm>
            <a:off x="4722829" y="1545996"/>
            <a:ext cx="722093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800" dirty="0">
                <a:solidFill>
                  <a:srgbClr val="FF0000"/>
                </a:solidFill>
              </a:rPr>
              <a:t>Дякую за увагу!</a:t>
            </a:r>
          </a:p>
          <a:p>
            <a:pPr algn="ctr"/>
            <a:r>
              <a:rPr lang="uk-UA" sz="4800" dirty="0">
                <a:solidFill>
                  <a:srgbClr val="FF0000"/>
                </a:solidFill>
              </a:rPr>
              <a:t>Бажаю натхнення та успіхів у творчості!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0173_Torres_Template_SlidesMania">
  <a:themeElements>
    <a:clrScheme name="Simple Light">
      <a:dk1>
        <a:srgbClr val="000000"/>
      </a:dk1>
      <a:lt1>
        <a:srgbClr val="F9F7EE"/>
      </a:lt1>
      <a:dk2>
        <a:srgbClr val="000000"/>
      </a:dk2>
      <a:lt2>
        <a:srgbClr val="EEEEEE"/>
      </a:lt2>
      <a:accent1>
        <a:srgbClr val="FF4B00"/>
      </a:accent1>
      <a:accent2>
        <a:srgbClr val="000000"/>
      </a:accent2>
      <a:accent3>
        <a:srgbClr val="FFD500"/>
      </a:accent3>
      <a:accent4>
        <a:srgbClr val="0091D1"/>
      </a:accent4>
      <a:accent5>
        <a:srgbClr val="87C2D6"/>
      </a:accent5>
      <a:accent6>
        <a:srgbClr val="000000"/>
      </a:accent6>
      <a:hlink>
        <a:srgbClr val="17171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373</Words>
  <Application>Microsoft Office PowerPoint</Application>
  <PresentationFormat>Широкий екран</PresentationFormat>
  <Paragraphs>28</Paragraphs>
  <Slides>19</Slides>
  <Notes>11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19</vt:i4>
      </vt:variant>
    </vt:vector>
  </HeadingPairs>
  <TitlesOfParts>
    <vt:vector size="25" baseType="lpstr">
      <vt:lpstr>Pridi Light</vt:lpstr>
      <vt:lpstr>Barlow Condensed</vt:lpstr>
      <vt:lpstr>Abril Fatface</vt:lpstr>
      <vt:lpstr>Arial</vt:lpstr>
      <vt:lpstr>Pridi</vt:lpstr>
      <vt:lpstr>0173_Torres_Template_SlidesMania</vt:lpstr>
      <vt:lpstr>Вироби з кукурудзяного листя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16</cp:revision>
  <dcterms:modified xsi:type="dcterms:W3CDTF">2023-12-07T11:23:15Z</dcterms:modified>
</cp:coreProperties>
</file>