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4" r:id="rId2"/>
    <p:sldId id="257" r:id="rId3"/>
    <p:sldId id="258" r:id="rId4"/>
    <p:sldId id="259" r:id="rId5"/>
    <p:sldId id="260" r:id="rId6"/>
    <p:sldId id="261" r:id="rId7"/>
    <p:sldId id="262" r:id="rId8"/>
    <p:sldId id="279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78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FD43A-69F5-465E-8FBE-98AB14C85148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E74D229-400D-45AB-A04C-134D0992A5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FD43A-69F5-465E-8FBE-98AB14C85148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4D229-400D-45AB-A04C-134D0992A5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FD43A-69F5-465E-8FBE-98AB14C85148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E74D229-400D-45AB-A04C-134D0992A51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FD43A-69F5-465E-8FBE-98AB14C85148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4D229-400D-45AB-A04C-134D0992A5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FD43A-69F5-465E-8FBE-98AB14C85148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4D229-400D-45AB-A04C-134D0992A5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FD43A-69F5-465E-8FBE-98AB14C85148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4D229-400D-45AB-A04C-134D0992A5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FD43A-69F5-465E-8FBE-98AB14C85148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4D229-400D-45AB-A04C-134D0992A5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FD43A-69F5-465E-8FBE-98AB14C85148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4D229-400D-45AB-A04C-134D0992A51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FD43A-69F5-465E-8FBE-98AB14C85148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E74D229-400D-45AB-A04C-134D0992A51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FD43A-69F5-465E-8FBE-98AB14C85148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4D229-400D-45AB-A04C-134D0992A5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FD43A-69F5-465E-8FBE-98AB14C85148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4D229-400D-45AB-A04C-134D0992A5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D50FD43A-69F5-465E-8FBE-98AB14C85148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2E74D229-400D-45AB-A04C-134D0992A51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pravda.com.ua/news/2023/12/14/707685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692671"/>
            <a:ext cx="2331334" cy="2998912"/>
          </a:xfrm>
          <a:prstGeom prst="rect">
            <a:avLst/>
          </a:prstGeom>
          <a:noFill/>
        </p:spPr>
      </p:pic>
      <p:pic>
        <p:nvPicPr>
          <p:cNvPr id="27652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45122" y="3692670"/>
            <a:ext cx="2331334" cy="2998912"/>
          </a:xfrm>
          <a:prstGeom prst="rect">
            <a:avLst/>
          </a:prstGeom>
          <a:noFill/>
        </p:spPr>
      </p:pic>
      <p:pic>
        <p:nvPicPr>
          <p:cNvPr id="27654" name="Picture 6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8073" y="3692671"/>
            <a:ext cx="2331335" cy="2998912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11422" y="1700808"/>
            <a:ext cx="8064896" cy="175432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5400" b="1" dirty="0" err="1" smtClean="0"/>
              <a:t>Загальні</a:t>
            </a:r>
            <a:r>
              <a:rPr lang="ru-RU" sz="5400" b="1" dirty="0" smtClean="0"/>
              <a:t> </a:t>
            </a:r>
            <a:r>
              <a:rPr lang="ru-RU" sz="5400" b="1" dirty="0" err="1"/>
              <a:t>уявлення</a:t>
            </a:r>
            <a:r>
              <a:rPr lang="ru-RU" sz="5400" b="1" dirty="0"/>
              <a:t> про </a:t>
            </a:r>
            <a:r>
              <a:rPr lang="ru-RU" sz="5400" b="1" dirty="0" err="1"/>
              <a:t>професію</a:t>
            </a:r>
            <a:r>
              <a:rPr lang="ru-RU" sz="5400" b="1" dirty="0"/>
              <a:t>.</a:t>
            </a:r>
            <a:endParaRPr lang="uk-UA" sz="54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367644" y="908720"/>
            <a:ext cx="6048672" cy="48020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2000" dirty="0" smtClean="0"/>
              <a:t>Трудове навчання              9 клас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6488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Типи професій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1"/>
            <a:ext cx="7620000" cy="1820416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dirty="0"/>
              <a:t>Перший тип </a:t>
            </a:r>
            <a:r>
              <a:rPr lang="uk-UA" dirty="0">
                <a:solidFill>
                  <a:srgbClr val="FF0000"/>
                </a:solidFill>
              </a:rPr>
              <a:t>«людина — природа» </a:t>
            </a:r>
            <a:r>
              <a:rPr lang="uk-UA" dirty="0"/>
              <a:t>підходить людям, які легко йдуть на контакт із природою, яких цікавлять рослини, тварини або мікроорганізми. Це професії садівника, ландшафтного дизайнера, працівника лісової промисловості, ветеринара, еколога тощо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4" name="AutoShape 2" descr="Необходимые знания и навыки ветеринар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Необходимые знания и навыки ветеринар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ветеринар - Сток картинки - iStock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02" y="3789040"/>
            <a:ext cx="3791967" cy="2813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AutoShape 9" descr="А, який ти садівник - корисні статті про садівництво від Agro-Market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1" descr="Садовник: подберём садовника в Казани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3" descr="Садовник: подберём садовника в Казани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673" y="3818745"/>
            <a:ext cx="3851783" cy="2783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142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Типи професій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40767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dirty="0"/>
              <a:t>Другий тип </a:t>
            </a:r>
            <a:r>
              <a:rPr lang="uk-UA" dirty="0">
                <a:solidFill>
                  <a:srgbClr val="FF0000"/>
                </a:solidFill>
              </a:rPr>
              <a:t>«людина — техніка» </a:t>
            </a:r>
            <a:r>
              <a:rPr lang="uk-UA" dirty="0"/>
              <a:t>буде найкращим для людей, яких цікавлять технічні системи й об’єкти, матеріали, види енергії. Такі люди схильні до технічних </a:t>
            </a:r>
            <a:r>
              <a:rPr lang="uk-UA" dirty="0" smtClean="0"/>
              <a:t>професій та </a:t>
            </a:r>
            <a:r>
              <a:rPr lang="uk-UA" dirty="0"/>
              <a:t>роботи з </a:t>
            </a:r>
            <a:r>
              <a:rPr lang="uk-UA" dirty="0" smtClean="0"/>
              <a:t>технікою (механік, водій, електромонтер та ін.) </a:t>
            </a:r>
            <a:endParaRPr lang="ru-RU" dirty="0"/>
          </a:p>
        </p:txBody>
      </p:sp>
      <p:pic>
        <p:nvPicPr>
          <p:cNvPr id="2050" name="Picture 2" descr="Водій висадив з маршрутки жінку, яка обізвала бійців АТО вбивцями | Факти  ICT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73016"/>
            <a:ext cx="4274840" cy="284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Професія «Eлектромонтер з ремонту та обслуговування електроустаткування» |  Донецький обласний центр зайнятості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594503"/>
            <a:ext cx="3742556" cy="2806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218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Типи професій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2775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dirty="0"/>
              <a:t>Третій тип </a:t>
            </a:r>
            <a:r>
              <a:rPr lang="uk-UA" dirty="0">
                <a:solidFill>
                  <a:srgbClr val="FF0000"/>
                </a:solidFill>
              </a:rPr>
              <a:t>«людина — знакова система» </a:t>
            </a:r>
            <a:r>
              <a:rPr lang="uk-UA" dirty="0"/>
              <a:t>підходить людям з аналітичним і математичним складом мислення. Це такі професії, як програміст, бухгалтер, економіст, нотаріус, редактор, інспектор, історик, математик. </a:t>
            </a:r>
            <a:endParaRPr lang="ru-RU" dirty="0"/>
          </a:p>
        </p:txBody>
      </p:sp>
      <p:pic>
        <p:nvPicPr>
          <p:cNvPr id="3074" name="Picture 2" descr="Как предпринимателю распознать плохого бухгалтера. Шесть признаков — Секрет  фирм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3656111"/>
            <a:ext cx="3975993" cy="2751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Инспектор это кто: что за профессия, чем занимается, плюсы и минусы,  обучение, требования, описание,для детей, википедия, тако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Профессия археолог: описание профессии, где учиться, работать, плюсы и  минусы професси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9" descr="Математика сложная, пусть хотя бы вызубрят». Учитель Борис Трушин об  ошибках в преподавании | Правмир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93223"/>
            <a:ext cx="4083490" cy="2677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488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Типи професій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1"/>
            <a:ext cx="7620000" cy="210844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dirty="0"/>
              <a:t>Четвертий тип </a:t>
            </a:r>
            <a:r>
              <a:rPr lang="uk-UA" dirty="0">
                <a:solidFill>
                  <a:srgbClr val="FF0000"/>
                </a:solidFill>
              </a:rPr>
              <a:t>«людина — художній образ</a:t>
            </a:r>
            <a:r>
              <a:rPr lang="uk-UA" dirty="0"/>
              <a:t>» пов’язаний зі створенням художніх образів, він найкраще підійде людям творчим, схильним до художньої, письменницької, музичної й архітектурної діяльності. Це професії дизайнера, художника, композитора, письменника, режисера, музиканта, актора. </a:t>
            </a:r>
            <a:endParaRPr lang="ru-RU" dirty="0"/>
          </a:p>
        </p:txBody>
      </p:sp>
      <p:sp>
        <p:nvSpPr>
          <p:cNvPr id="4" name="AutoShape 2" descr="Музикант: картинки, стокові Музикант фотографії, зображення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21279"/>
            <a:ext cx="3226395" cy="272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 descr="Профессия ХУДОЖНИК (описание для детей) | ДоклаДи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102958"/>
            <a:ext cx="3203848" cy="2563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707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Типи професій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7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dirty="0"/>
              <a:t>П’ятий тип </a:t>
            </a:r>
            <a:r>
              <a:rPr lang="uk-UA" dirty="0">
                <a:solidFill>
                  <a:srgbClr val="FF0000"/>
                </a:solidFill>
              </a:rPr>
              <a:t>«людина — </a:t>
            </a:r>
            <a:r>
              <a:rPr lang="uk-UA" dirty="0" err="1">
                <a:solidFill>
                  <a:srgbClr val="FF0000"/>
                </a:solidFill>
              </a:rPr>
              <a:t>людина</a:t>
            </a:r>
            <a:r>
              <a:rPr lang="uk-UA" dirty="0">
                <a:solidFill>
                  <a:srgbClr val="FF0000"/>
                </a:solidFill>
              </a:rPr>
              <a:t>» </a:t>
            </a:r>
            <a:r>
              <a:rPr lang="uk-UA" dirty="0"/>
              <a:t>підходить людям, схильним до спілкування, допомоги іншим, взаєморозуміння з аудиторією. Ці професії пов’язані з освітою, вихованням, соціальною діяльністю, медициною, правовою допомогою, журналістикою, а також адміністративною роботою. </a:t>
            </a:r>
            <a:endParaRPr lang="ru-RU" dirty="0"/>
          </a:p>
        </p:txBody>
      </p:sp>
      <p:pic>
        <p:nvPicPr>
          <p:cNvPr id="5122" name="Picture 2" descr="Профессия журналист :: Как стать журналистом? :: «Умняшка.Ру»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5"/>
          <a:stretch/>
        </p:blipFill>
        <p:spPr bwMode="auto">
          <a:xfrm>
            <a:off x="307974" y="3717032"/>
            <a:ext cx="4039497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830 606 рез. по запросу «Медик» — изображения, стоковые фотографии и  векторная графика | Shutter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830 606 рез. по запросу «Медик» — изображения, стоковые фотографии и  векторная графика | Shutter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10680"/>
            <a:ext cx="4082802" cy="279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496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6-конечная звезда 1"/>
          <p:cNvSpPr/>
          <p:nvPr/>
        </p:nvSpPr>
        <p:spPr>
          <a:xfrm>
            <a:off x="899592" y="1124744"/>
            <a:ext cx="6984776" cy="4320480"/>
          </a:xfrm>
          <a:prstGeom prst="star16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10 </a:t>
            </a:r>
            <a:r>
              <a:rPr lang="ru-RU" sz="2800" b="1" dirty="0" err="1">
                <a:solidFill>
                  <a:srgbClr val="FF0000"/>
                </a:solidFill>
              </a:rPr>
              <a:t>найзатребуваніших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професійних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галузей</a:t>
            </a:r>
            <a:r>
              <a:rPr lang="ru-RU" sz="2800" b="1" dirty="0">
                <a:solidFill>
                  <a:srgbClr val="FF0000"/>
                </a:solidFill>
              </a:rPr>
              <a:t> в </a:t>
            </a:r>
            <a:r>
              <a:rPr lang="ru-RU" sz="2800" b="1" dirty="0" err="1">
                <a:solidFill>
                  <a:srgbClr val="FF0000"/>
                </a:solidFill>
              </a:rPr>
              <a:t>Україні</a:t>
            </a:r>
            <a:r>
              <a:rPr lang="ru-RU" sz="2800" b="1" dirty="0">
                <a:solidFill>
                  <a:srgbClr val="FF0000"/>
                </a:solidFill>
              </a:rPr>
              <a:t> у 2024 </a:t>
            </a:r>
            <a:r>
              <a:rPr lang="ru-RU" sz="2800" b="1" dirty="0" err="1">
                <a:solidFill>
                  <a:srgbClr val="FF0000"/>
                </a:solidFill>
              </a:rPr>
              <a:t>році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4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5791200" cy="683994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/>
              <a:t>IT-</a:t>
            </a:r>
            <a:r>
              <a:rPr lang="ru-RU" sz="2800" b="1" dirty="0" err="1" smtClean="0"/>
              <a:t>фахівці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328592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/>
              <a:t>Особливості</a:t>
            </a:r>
            <a:r>
              <a:rPr lang="ru-RU" dirty="0"/>
              <a:t>:</a:t>
            </a:r>
          </a:p>
          <a:p>
            <a:r>
              <a:rPr lang="ru-RU" b="0" dirty="0" err="1"/>
              <a:t>Високі</a:t>
            </a:r>
            <a:r>
              <a:rPr lang="ru-RU" b="0" dirty="0"/>
              <a:t> </a:t>
            </a:r>
            <a:r>
              <a:rPr lang="ru-RU" b="0" dirty="0" err="1"/>
              <a:t>зарплати</a:t>
            </a:r>
            <a:r>
              <a:rPr lang="ru-RU" b="0" dirty="0"/>
              <a:t>. </a:t>
            </a:r>
            <a:r>
              <a:rPr lang="ru-RU" b="0" u="sng" dirty="0" err="1">
                <a:hlinkClick r:id="rId2"/>
              </a:rPr>
              <a:t>Середня</a:t>
            </a:r>
            <a:r>
              <a:rPr lang="ru-RU" b="0" u="sng" dirty="0">
                <a:hlinkClick r:id="rId2"/>
              </a:rPr>
              <a:t> зарплата IT-</a:t>
            </a:r>
            <a:r>
              <a:rPr lang="ru-RU" b="0" u="sng" dirty="0" err="1">
                <a:hlinkClick r:id="rId2"/>
              </a:rPr>
              <a:t>фахівця</a:t>
            </a:r>
            <a:r>
              <a:rPr lang="ru-RU" b="0" u="sng" dirty="0">
                <a:hlinkClick r:id="rId2"/>
              </a:rPr>
              <a:t> в </a:t>
            </a:r>
            <a:r>
              <a:rPr lang="ru-RU" b="0" u="sng" dirty="0" err="1">
                <a:hlinkClick r:id="rId2"/>
              </a:rPr>
              <a:t>Україні</a:t>
            </a:r>
            <a:r>
              <a:rPr lang="ru-RU" b="0" u="sng" dirty="0">
                <a:hlinkClick r:id="rId2"/>
              </a:rPr>
              <a:t> у 2023 </a:t>
            </a:r>
            <a:r>
              <a:rPr lang="ru-RU" b="0" u="sng" dirty="0" err="1">
                <a:hlinkClick r:id="rId2"/>
              </a:rPr>
              <a:t>році</a:t>
            </a:r>
            <a:r>
              <a:rPr lang="ru-RU" b="0" dirty="0"/>
              <a:t> становила </a:t>
            </a:r>
            <a:r>
              <a:rPr lang="ru-RU" b="0" dirty="0" smtClean="0"/>
              <a:t>100000 </a:t>
            </a:r>
            <a:r>
              <a:rPr lang="ru-RU" b="0" dirty="0" err="1"/>
              <a:t>гривень</a:t>
            </a:r>
            <a:r>
              <a:rPr lang="ru-RU" b="0" dirty="0"/>
              <a:t>.</a:t>
            </a:r>
            <a:endParaRPr lang="ru-RU" b="0" dirty="0" smtClean="0"/>
          </a:p>
          <a:p>
            <a:r>
              <a:rPr lang="ru-RU" b="0" dirty="0" err="1" smtClean="0"/>
              <a:t>Постійне</a:t>
            </a:r>
            <a:r>
              <a:rPr lang="ru-RU" b="0" dirty="0" smtClean="0"/>
              <a:t> </a:t>
            </a:r>
            <a:r>
              <a:rPr lang="ru-RU" b="0" dirty="0" err="1"/>
              <a:t>зростання</a:t>
            </a:r>
            <a:r>
              <a:rPr lang="ru-RU" b="0" dirty="0"/>
              <a:t> </a:t>
            </a:r>
            <a:r>
              <a:rPr lang="ru-RU" b="0" dirty="0" err="1"/>
              <a:t>попиту</a:t>
            </a:r>
            <a:r>
              <a:rPr lang="ru-RU" b="0" dirty="0"/>
              <a:t>. </a:t>
            </a:r>
            <a:r>
              <a:rPr lang="ru-RU" b="0" dirty="0" smtClean="0"/>
              <a:t>Попит на </a:t>
            </a:r>
            <a:r>
              <a:rPr lang="en-US" b="0" dirty="0" smtClean="0"/>
              <a:t>IT-</a:t>
            </a:r>
            <a:r>
              <a:rPr lang="ru-RU" b="0" dirty="0" err="1" smtClean="0"/>
              <a:t>фахівців</a:t>
            </a:r>
            <a:r>
              <a:rPr lang="ru-RU" b="0" dirty="0" smtClean="0"/>
              <a:t> буде </a:t>
            </a:r>
            <a:r>
              <a:rPr lang="ru-RU" b="0" dirty="0" err="1" smtClean="0"/>
              <a:t>продовжувати</a:t>
            </a:r>
            <a:r>
              <a:rPr lang="ru-RU" b="0" dirty="0" smtClean="0"/>
              <a:t> </a:t>
            </a:r>
            <a:r>
              <a:rPr lang="ru-RU" b="0" dirty="0" err="1" smtClean="0"/>
              <a:t>зростати</a:t>
            </a:r>
            <a:r>
              <a:rPr lang="ru-RU" b="0" dirty="0" smtClean="0"/>
              <a:t> в </a:t>
            </a:r>
            <a:r>
              <a:rPr lang="ru-RU" b="0" dirty="0" err="1" smtClean="0"/>
              <a:t>найближчі</a:t>
            </a:r>
            <a:r>
              <a:rPr lang="ru-RU" b="0" dirty="0" smtClean="0"/>
              <a:t> роки, </a:t>
            </a:r>
            <a:r>
              <a:rPr lang="ru-RU" b="0" dirty="0" err="1" smtClean="0"/>
              <a:t>оскільки</a:t>
            </a:r>
            <a:r>
              <a:rPr lang="ru-RU" b="0" dirty="0" smtClean="0"/>
              <a:t> </a:t>
            </a:r>
            <a:r>
              <a:rPr lang="en-US" b="0" dirty="0" smtClean="0"/>
              <a:t>IT-</a:t>
            </a:r>
            <a:r>
              <a:rPr lang="ru-RU" b="0" dirty="0" err="1" smtClean="0"/>
              <a:t>технології</a:t>
            </a:r>
            <a:r>
              <a:rPr lang="ru-RU" b="0" dirty="0" smtClean="0"/>
              <a:t> </a:t>
            </a:r>
            <a:r>
              <a:rPr lang="ru-RU" b="0" dirty="0" err="1" smtClean="0"/>
              <a:t>продовжують</a:t>
            </a:r>
            <a:r>
              <a:rPr lang="ru-RU" b="0" dirty="0" smtClean="0"/>
              <a:t> </a:t>
            </a:r>
            <a:r>
              <a:rPr lang="ru-RU" b="0" dirty="0" err="1" smtClean="0"/>
              <a:t>розвиватися</a:t>
            </a:r>
            <a:r>
              <a:rPr lang="ru-RU" b="0" dirty="0" smtClean="0"/>
              <a:t>.</a:t>
            </a:r>
          </a:p>
          <a:p>
            <a:r>
              <a:rPr lang="ru-RU" b="0" dirty="0" err="1" smtClean="0"/>
              <a:t>Можливість</a:t>
            </a:r>
            <a:r>
              <a:rPr lang="ru-RU" b="0" dirty="0" smtClean="0"/>
              <a:t> </a:t>
            </a:r>
            <a:r>
              <a:rPr lang="ru-RU" b="0" dirty="0" err="1" smtClean="0"/>
              <a:t>працювати</a:t>
            </a:r>
            <a:r>
              <a:rPr lang="ru-RU" b="0" dirty="0" smtClean="0"/>
              <a:t> </a:t>
            </a:r>
            <a:r>
              <a:rPr lang="ru-RU" b="0" dirty="0" err="1" smtClean="0"/>
              <a:t>дистанційно</a:t>
            </a:r>
            <a:r>
              <a:rPr lang="ru-RU" b="0" dirty="0" smtClean="0"/>
              <a:t>. </a:t>
            </a:r>
            <a:r>
              <a:rPr lang="ru-RU" b="0" dirty="0" err="1" smtClean="0"/>
              <a:t>Багато</a:t>
            </a:r>
            <a:r>
              <a:rPr lang="ru-RU" b="0" dirty="0" smtClean="0"/>
              <a:t> </a:t>
            </a:r>
            <a:r>
              <a:rPr lang="en-US" b="0" dirty="0" smtClean="0"/>
              <a:t>IT-</a:t>
            </a:r>
            <a:r>
              <a:rPr lang="ru-RU" b="0" dirty="0" err="1" smtClean="0"/>
              <a:t>компаній</a:t>
            </a:r>
            <a:r>
              <a:rPr lang="ru-RU" b="0" dirty="0" smtClean="0"/>
              <a:t> </a:t>
            </a:r>
            <a:r>
              <a:rPr lang="ru-RU" b="0" dirty="0" err="1" smtClean="0"/>
              <a:t>дозволяють</a:t>
            </a:r>
            <a:r>
              <a:rPr lang="ru-RU" b="0" dirty="0" smtClean="0"/>
              <a:t> </a:t>
            </a:r>
            <a:r>
              <a:rPr lang="ru-RU" b="0" dirty="0" err="1" smtClean="0"/>
              <a:t>своїм</a:t>
            </a:r>
            <a:r>
              <a:rPr lang="ru-RU" b="0" dirty="0" smtClean="0"/>
              <a:t> </a:t>
            </a:r>
            <a:r>
              <a:rPr lang="ru-RU" b="0" dirty="0" err="1" smtClean="0"/>
              <a:t>співробітникам</a:t>
            </a:r>
            <a:r>
              <a:rPr lang="ru-RU" b="0" dirty="0" smtClean="0"/>
              <a:t> </a:t>
            </a:r>
            <a:r>
              <a:rPr lang="ru-RU" b="0" dirty="0" err="1" smtClean="0"/>
              <a:t>працювати</a:t>
            </a:r>
            <a:r>
              <a:rPr lang="ru-RU" b="0" dirty="0" smtClean="0"/>
              <a:t> </a:t>
            </a:r>
            <a:r>
              <a:rPr lang="ru-RU" b="0" dirty="0" err="1" smtClean="0"/>
              <a:t>дистанційно</a:t>
            </a:r>
            <a:r>
              <a:rPr lang="ru-RU" b="0" dirty="0" smtClean="0"/>
              <a:t>, </a:t>
            </a:r>
            <a:r>
              <a:rPr lang="ru-RU" b="0" dirty="0" err="1" smtClean="0"/>
              <a:t>що</a:t>
            </a:r>
            <a:r>
              <a:rPr lang="ru-RU" b="0" dirty="0" smtClean="0"/>
              <a:t> є </a:t>
            </a:r>
            <a:r>
              <a:rPr lang="ru-RU" b="0" dirty="0" err="1" smtClean="0"/>
              <a:t>важливою</a:t>
            </a:r>
            <a:r>
              <a:rPr lang="ru-RU" b="0" dirty="0" smtClean="0"/>
              <a:t> </a:t>
            </a:r>
            <a:r>
              <a:rPr lang="ru-RU" b="0" dirty="0" err="1" smtClean="0"/>
              <a:t>перевагою</a:t>
            </a:r>
            <a:r>
              <a:rPr lang="ru-RU" b="0" dirty="0" smtClean="0"/>
              <a:t> для </a:t>
            </a:r>
            <a:r>
              <a:rPr lang="ru-RU" b="0" dirty="0" err="1" smtClean="0"/>
              <a:t>багатьох</a:t>
            </a:r>
            <a:r>
              <a:rPr lang="ru-RU" b="0" dirty="0" smtClean="0"/>
              <a:t> людей.</a:t>
            </a:r>
          </a:p>
          <a:p>
            <a:r>
              <a:rPr lang="ru-RU" dirty="0" err="1" smtClean="0"/>
              <a:t>Чому</a:t>
            </a:r>
            <a:r>
              <a:rPr lang="ru-RU" dirty="0" smtClean="0"/>
              <a:t> </a:t>
            </a:r>
            <a:r>
              <a:rPr lang="ru-RU" dirty="0"/>
              <a:t>актуальна:</a:t>
            </a:r>
          </a:p>
          <a:p>
            <a:r>
              <a:rPr lang="en-US" b="0" dirty="0"/>
              <a:t>IT-</a:t>
            </a:r>
            <a:r>
              <a:rPr lang="ru-RU" b="0" dirty="0" err="1"/>
              <a:t>технології</a:t>
            </a:r>
            <a:r>
              <a:rPr lang="ru-RU" b="0" dirty="0"/>
              <a:t> є основою </a:t>
            </a:r>
            <a:r>
              <a:rPr lang="ru-RU" b="0" dirty="0" err="1"/>
              <a:t>сучасного</a:t>
            </a:r>
            <a:r>
              <a:rPr lang="ru-RU" b="0" dirty="0"/>
              <a:t> </a:t>
            </a:r>
            <a:r>
              <a:rPr lang="ru-RU" b="0" dirty="0" err="1"/>
              <a:t>світу</a:t>
            </a:r>
            <a:r>
              <a:rPr lang="ru-RU" b="0" dirty="0"/>
              <a:t>. Вони </a:t>
            </a:r>
            <a:r>
              <a:rPr lang="ru-RU" b="0" dirty="0" err="1"/>
              <a:t>використовуються</a:t>
            </a:r>
            <a:r>
              <a:rPr lang="ru-RU" b="0" dirty="0"/>
              <a:t> в </a:t>
            </a:r>
            <a:r>
              <a:rPr lang="ru-RU" b="0" dirty="0" err="1"/>
              <a:t>усіх</a:t>
            </a:r>
            <a:r>
              <a:rPr lang="ru-RU" b="0" dirty="0"/>
              <a:t> сферах </a:t>
            </a:r>
            <a:r>
              <a:rPr lang="ru-RU" b="0" dirty="0" err="1"/>
              <a:t>життя</a:t>
            </a:r>
            <a:r>
              <a:rPr lang="ru-RU" b="0" dirty="0"/>
              <a:t>, </a:t>
            </a:r>
            <a:r>
              <a:rPr lang="ru-RU" b="0" dirty="0" err="1"/>
              <a:t>від</a:t>
            </a:r>
            <a:r>
              <a:rPr lang="ru-RU" b="0" dirty="0"/>
              <a:t> </a:t>
            </a:r>
            <a:r>
              <a:rPr lang="ru-RU" b="0" dirty="0" err="1"/>
              <a:t>бізнесу</a:t>
            </a:r>
            <a:r>
              <a:rPr lang="ru-RU" b="0" dirty="0"/>
              <a:t> до </a:t>
            </a:r>
            <a:r>
              <a:rPr lang="ru-RU" b="0" dirty="0" err="1"/>
              <a:t>медицини</a:t>
            </a:r>
            <a:r>
              <a:rPr lang="ru-RU" b="0" dirty="0"/>
              <a:t>. Тому попит на </a:t>
            </a:r>
            <a:r>
              <a:rPr lang="en-US" b="0" dirty="0"/>
              <a:t>IT-</a:t>
            </a:r>
            <a:r>
              <a:rPr lang="ru-RU" b="0" dirty="0" err="1"/>
              <a:t>фахівців</a:t>
            </a:r>
            <a:r>
              <a:rPr lang="ru-RU" b="0" dirty="0"/>
              <a:t> </a:t>
            </a:r>
            <a:r>
              <a:rPr lang="ru-RU" b="0" dirty="0" err="1"/>
              <a:t>завжди</a:t>
            </a:r>
            <a:r>
              <a:rPr lang="ru-RU" b="0" dirty="0"/>
              <a:t> буде </a:t>
            </a:r>
            <a:r>
              <a:rPr lang="ru-RU" b="0" dirty="0" err="1"/>
              <a:t>високим</a:t>
            </a:r>
            <a:r>
              <a:rPr lang="ru-RU" b="0" dirty="0"/>
              <a:t>.</a:t>
            </a:r>
          </a:p>
          <a:p>
            <a:r>
              <a:rPr lang="ru-RU" dirty="0" err="1"/>
              <a:t>Приклади</a:t>
            </a:r>
            <a:r>
              <a:rPr lang="ru-RU" dirty="0"/>
              <a:t>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r>
              <a:rPr lang="ru-RU" dirty="0"/>
              <a:t>:</a:t>
            </a:r>
          </a:p>
          <a:p>
            <a:r>
              <a:rPr lang="ru-RU" b="0" dirty="0" err="1"/>
              <a:t>Розробники</a:t>
            </a:r>
            <a:r>
              <a:rPr lang="ru-RU" b="0" dirty="0"/>
              <a:t> </a:t>
            </a:r>
            <a:r>
              <a:rPr lang="ru-RU" b="0" dirty="0" err="1"/>
              <a:t>програмного</a:t>
            </a:r>
            <a:r>
              <a:rPr lang="ru-RU" b="0" dirty="0"/>
              <a:t> </a:t>
            </a:r>
            <a:r>
              <a:rPr lang="ru-RU" b="0" dirty="0" err="1"/>
              <a:t>забезпечення</a:t>
            </a:r>
            <a:endParaRPr lang="ru-RU" b="0" dirty="0"/>
          </a:p>
          <a:p>
            <a:r>
              <a:rPr lang="ru-RU" b="0" dirty="0" err="1"/>
              <a:t>Системні</a:t>
            </a:r>
            <a:r>
              <a:rPr lang="ru-RU" b="0" dirty="0"/>
              <a:t> </a:t>
            </a:r>
            <a:r>
              <a:rPr lang="ru-RU" b="0" dirty="0" err="1"/>
              <a:t>адміністратори</a:t>
            </a:r>
            <a:endParaRPr lang="ru-RU" b="0" dirty="0"/>
          </a:p>
          <a:p>
            <a:r>
              <a:rPr lang="ru-RU" b="0" dirty="0" err="1"/>
              <a:t>Дані-аналітики</a:t>
            </a:r>
            <a:endParaRPr lang="ru-RU" b="0" dirty="0"/>
          </a:p>
          <a:p>
            <a:r>
              <a:rPr lang="ru-RU" b="0" dirty="0" err="1"/>
              <a:t>Кібербезпека</a:t>
            </a:r>
            <a:endParaRPr lang="ru-RU" b="0" dirty="0"/>
          </a:p>
          <a:p>
            <a:r>
              <a:rPr lang="ru-RU" b="0" dirty="0" err="1"/>
              <a:t>Інтелектуальний</a:t>
            </a:r>
            <a:r>
              <a:rPr lang="ru-RU" b="0" dirty="0"/>
              <a:t> </a:t>
            </a:r>
            <a:r>
              <a:rPr lang="ru-RU" b="0" dirty="0" err="1"/>
              <a:t>аналіз</a:t>
            </a:r>
            <a:r>
              <a:rPr lang="ru-RU" b="0" dirty="0"/>
              <a:t> </a:t>
            </a:r>
            <a:r>
              <a:rPr lang="ru-RU" b="0" dirty="0" err="1"/>
              <a:t>даних</a:t>
            </a:r>
            <a:endParaRPr lang="ru-RU" b="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247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5791200" cy="683994"/>
          </a:xfrm>
        </p:spPr>
        <p:txBody>
          <a:bodyPr>
            <a:normAutofit/>
          </a:bodyPr>
          <a:lstStyle/>
          <a:p>
            <a:r>
              <a:rPr lang="ru-RU" sz="2800" b="1" dirty="0" err="1"/>
              <a:t>Медичні</a:t>
            </a:r>
            <a:r>
              <a:rPr lang="ru-RU" sz="2800" b="1" dirty="0"/>
              <a:t> </a:t>
            </a:r>
            <a:r>
              <a:rPr lang="ru-RU" sz="2800" b="1" dirty="0" err="1"/>
              <a:t>працівники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328592"/>
          </a:xfrm>
        </p:spPr>
        <p:txBody>
          <a:bodyPr>
            <a:normAutofit fontScale="85000" lnSpcReduction="10000"/>
          </a:bodyPr>
          <a:lstStyle/>
          <a:p>
            <a:r>
              <a:rPr lang="ru-RU" dirty="0" err="1"/>
              <a:t>Особливості</a:t>
            </a:r>
            <a:r>
              <a:rPr lang="ru-RU" dirty="0"/>
              <a:t>:</a:t>
            </a:r>
          </a:p>
          <a:p>
            <a:r>
              <a:rPr lang="ru-RU" b="0" dirty="0" err="1"/>
              <a:t>Важливість</a:t>
            </a:r>
            <a:r>
              <a:rPr lang="ru-RU" b="0" dirty="0"/>
              <a:t> </a:t>
            </a:r>
            <a:r>
              <a:rPr lang="ru-RU" b="0" dirty="0" err="1"/>
              <a:t>професії</a:t>
            </a:r>
            <a:r>
              <a:rPr lang="ru-RU" b="0" dirty="0"/>
              <a:t>. </a:t>
            </a:r>
            <a:r>
              <a:rPr lang="ru-RU" b="0" dirty="0" err="1"/>
              <a:t>Медичні</a:t>
            </a:r>
            <a:r>
              <a:rPr lang="ru-RU" b="0" dirty="0"/>
              <a:t> </a:t>
            </a:r>
            <a:r>
              <a:rPr lang="ru-RU" b="0" dirty="0" err="1"/>
              <a:t>працівники</a:t>
            </a:r>
            <a:r>
              <a:rPr lang="ru-RU" b="0" dirty="0"/>
              <a:t> </a:t>
            </a:r>
            <a:r>
              <a:rPr lang="ru-RU" b="0" dirty="0" err="1"/>
              <a:t>завжди</a:t>
            </a:r>
            <a:r>
              <a:rPr lang="ru-RU" b="0" dirty="0"/>
              <a:t> </a:t>
            </a:r>
            <a:r>
              <a:rPr lang="ru-RU" b="0" dirty="0" err="1"/>
              <a:t>будуть</a:t>
            </a:r>
            <a:r>
              <a:rPr lang="ru-RU" b="0" dirty="0"/>
              <a:t> </a:t>
            </a:r>
            <a:r>
              <a:rPr lang="ru-RU" b="0" dirty="0" err="1"/>
              <a:t>потрібні</a:t>
            </a:r>
            <a:r>
              <a:rPr lang="ru-RU" b="0" dirty="0"/>
              <a:t>, </a:t>
            </a:r>
            <a:r>
              <a:rPr lang="ru-RU" b="0" dirty="0" err="1"/>
              <a:t>незалежно</a:t>
            </a:r>
            <a:r>
              <a:rPr lang="ru-RU" b="0" dirty="0"/>
              <a:t> </a:t>
            </a:r>
            <a:r>
              <a:rPr lang="ru-RU" b="0" dirty="0" err="1"/>
              <a:t>від</a:t>
            </a:r>
            <a:r>
              <a:rPr lang="ru-RU" b="0" dirty="0"/>
              <a:t> </a:t>
            </a:r>
            <a:r>
              <a:rPr lang="ru-RU" b="0" dirty="0" err="1"/>
              <a:t>економічної</a:t>
            </a:r>
            <a:r>
              <a:rPr lang="ru-RU" b="0" dirty="0"/>
              <a:t> </a:t>
            </a:r>
            <a:r>
              <a:rPr lang="ru-RU" b="0" dirty="0" err="1"/>
              <a:t>ситуації</a:t>
            </a:r>
            <a:r>
              <a:rPr lang="ru-RU" b="0" dirty="0"/>
              <a:t>.</a:t>
            </a:r>
          </a:p>
          <a:p>
            <a:r>
              <a:rPr lang="ru-RU" b="0" dirty="0" err="1"/>
              <a:t>Гарантована</a:t>
            </a:r>
            <a:r>
              <a:rPr lang="ru-RU" b="0" dirty="0"/>
              <a:t> </a:t>
            </a:r>
            <a:r>
              <a:rPr lang="ru-RU" b="0" dirty="0" err="1"/>
              <a:t>зайнятість</a:t>
            </a:r>
            <a:r>
              <a:rPr lang="ru-RU" b="0" dirty="0"/>
              <a:t>. У будь-</a:t>
            </a:r>
            <a:r>
              <a:rPr lang="ru-RU" b="0" dirty="0" err="1"/>
              <a:t>якій</a:t>
            </a:r>
            <a:r>
              <a:rPr lang="ru-RU" b="0" dirty="0"/>
              <a:t> </a:t>
            </a:r>
            <a:r>
              <a:rPr lang="ru-RU" b="0" dirty="0" err="1"/>
              <a:t>країні</a:t>
            </a:r>
            <a:r>
              <a:rPr lang="ru-RU" b="0" dirty="0"/>
              <a:t>, </a:t>
            </a:r>
            <a:r>
              <a:rPr lang="ru-RU" b="0" dirty="0" err="1"/>
              <a:t>навіть</a:t>
            </a:r>
            <a:r>
              <a:rPr lang="ru-RU" b="0" dirty="0"/>
              <a:t> у </a:t>
            </a:r>
            <a:r>
              <a:rPr lang="ru-RU" b="0" dirty="0" err="1"/>
              <a:t>період</a:t>
            </a:r>
            <a:r>
              <a:rPr lang="ru-RU" b="0" dirty="0"/>
              <a:t> </a:t>
            </a:r>
            <a:r>
              <a:rPr lang="ru-RU" b="0" dirty="0" err="1"/>
              <a:t>кризи</a:t>
            </a:r>
            <a:r>
              <a:rPr lang="ru-RU" b="0" dirty="0"/>
              <a:t>, є попит на </a:t>
            </a:r>
            <a:r>
              <a:rPr lang="ru-RU" b="0" dirty="0" err="1"/>
              <a:t>медичних</a:t>
            </a:r>
            <a:r>
              <a:rPr lang="ru-RU" b="0" dirty="0"/>
              <a:t> </a:t>
            </a:r>
            <a:r>
              <a:rPr lang="ru-RU" b="0" dirty="0" err="1"/>
              <a:t>працівників</a:t>
            </a:r>
            <a:r>
              <a:rPr lang="ru-RU" b="0" dirty="0"/>
              <a:t>.</a:t>
            </a:r>
          </a:p>
          <a:p>
            <a:r>
              <a:rPr lang="ru-RU" b="0" dirty="0" err="1"/>
              <a:t>Можливість</a:t>
            </a:r>
            <a:r>
              <a:rPr lang="ru-RU" b="0" dirty="0"/>
              <a:t> </a:t>
            </a:r>
            <a:r>
              <a:rPr lang="ru-RU" b="0" dirty="0" err="1"/>
              <a:t>кар’єрного</a:t>
            </a:r>
            <a:r>
              <a:rPr lang="ru-RU" b="0" dirty="0"/>
              <a:t> </a:t>
            </a:r>
            <a:r>
              <a:rPr lang="ru-RU" b="0" dirty="0" err="1"/>
              <a:t>зростання</a:t>
            </a:r>
            <a:r>
              <a:rPr lang="ru-RU" b="0" dirty="0"/>
              <a:t>. </a:t>
            </a:r>
            <a:r>
              <a:rPr lang="ru-RU" b="0" dirty="0" err="1"/>
              <a:t>Медична</a:t>
            </a:r>
            <a:r>
              <a:rPr lang="ru-RU" b="0" dirty="0"/>
              <a:t> </a:t>
            </a:r>
            <a:r>
              <a:rPr lang="ru-RU" b="0" dirty="0" err="1"/>
              <a:t>галузь</a:t>
            </a:r>
            <a:r>
              <a:rPr lang="ru-RU" b="0" dirty="0"/>
              <a:t> є </a:t>
            </a:r>
            <a:r>
              <a:rPr lang="ru-RU" b="0" dirty="0" err="1"/>
              <a:t>однією</a:t>
            </a:r>
            <a:r>
              <a:rPr lang="ru-RU" b="0" dirty="0"/>
              <a:t> з </a:t>
            </a:r>
            <a:r>
              <a:rPr lang="ru-RU" b="0" dirty="0" err="1"/>
              <a:t>найбільших</a:t>
            </a:r>
            <a:r>
              <a:rPr lang="ru-RU" b="0" dirty="0"/>
              <a:t> у </a:t>
            </a:r>
            <a:r>
              <a:rPr lang="ru-RU" b="0" dirty="0" err="1"/>
              <a:t>світі</a:t>
            </a:r>
            <a:r>
              <a:rPr lang="ru-RU" b="0" dirty="0"/>
              <a:t>, тому у </a:t>
            </a:r>
            <a:r>
              <a:rPr lang="ru-RU" b="0" dirty="0" err="1"/>
              <a:t>медичних</a:t>
            </a:r>
            <a:r>
              <a:rPr lang="ru-RU" b="0" dirty="0"/>
              <a:t> </a:t>
            </a:r>
            <a:r>
              <a:rPr lang="ru-RU" b="0" dirty="0" err="1"/>
              <a:t>працівників</a:t>
            </a:r>
            <a:r>
              <a:rPr lang="ru-RU" b="0" dirty="0"/>
              <a:t> є </a:t>
            </a:r>
            <a:r>
              <a:rPr lang="ru-RU" b="0" dirty="0" err="1"/>
              <a:t>багато</a:t>
            </a:r>
            <a:r>
              <a:rPr lang="ru-RU" b="0" dirty="0"/>
              <a:t> </a:t>
            </a:r>
            <a:r>
              <a:rPr lang="ru-RU" b="0" dirty="0" err="1"/>
              <a:t>можливостей</a:t>
            </a:r>
            <a:r>
              <a:rPr lang="ru-RU" b="0" dirty="0"/>
              <a:t> для </a:t>
            </a:r>
            <a:r>
              <a:rPr lang="ru-RU" b="0" dirty="0" err="1"/>
              <a:t>кар’єрного</a:t>
            </a:r>
            <a:r>
              <a:rPr lang="ru-RU" b="0" dirty="0"/>
              <a:t> </a:t>
            </a:r>
            <a:r>
              <a:rPr lang="ru-RU" b="0" dirty="0" err="1"/>
              <a:t>зростання</a:t>
            </a:r>
            <a:r>
              <a:rPr lang="ru-RU" b="0" dirty="0"/>
              <a:t>.</a:t>
            </a:r>
          </a:p>
          <a:p>
            <a:r>
              <a:rPr lang="ru-RU" dirty="0" err="1"/>
              <a:t>Чому</a:t>
            </a:r>
            <a:r>
              <a:rPr lang="ru-RU" dirty="0"/>
              <a:t> актуальна:</a:t>
            </a:r>
          </a:p>
          <a:p>
            <a:r>
              <a:rPr lang="ru-RU" b="0" dirty="0" err="1"/>
              <a:t>Здоров’я</a:t>
            </a:r>
            <a:r>
              <a:rPr lang="ru-RU" b="0" dirty="0"/>
              <a:t> людей є </a:t>
            </a:r>
            <a:r>
              <a:rPr lang="ru-RU" b="0" dirty="0" err="1"/>
              <a:t>однією</a:t>
            </a:r>
            <a:r>
              <a:rPr lang="ru-RU" b="0" dirty="0"/>
              <a:t> з </a:t>
            </a:r>
            <a:r>
              <a:rPr lang="ru-RU" b="0" dirty="0" err="1"/>
              <a:t>найважливіших</a:t>
            </a:r>
            <a:r>
              <a:rPr lang="ru-RU" b="0" dirty="0"/>
              <a:t> </a:t>
            </a:r>
            <a:r>
              <a:rPr lang="ru-RU" b="0" dirty="0" err="1"/>
              <a:t>цінностей</a:t>
            </a:r>
            <a:r>
              <a:rPr lang="ru-RU" b="0" dirty="0"/>
              <a:t>. Тому </a:t>
            </a:r>
            <a:r>
              <a:rPr lang="ru-RU" b="0" dirty="0" err="1"/>
              <a:t>професія</a:t>
            </a:r>
            <a:r>
              <a:rPr lang="ru-RU" b="0" dirty="0"/>
              <a:t> </a:t>
            </a:r>
            <a:r>
              <a:rPr lang="ru-RU" b="0" dirty="0" err="1"/>
              <a:t>лікаря</a:t>
            </a:r>
            <a:r>
              <a:rPr lang="ru-RU" b="0" dirty="0"/>
              <a:t> є </a:t>
            </a:r>
            <a:r>
              <a:rPr lang="ru-RU" b="0" dirty="0" err="1"/>
              <a:t>однією</a:t>
            </a:r>
            <a:r>
              <a:rPr lang="ru-RU" b="0" dirty="0"/>
              <a:t> з </a:t>
            </a:r>
            <a:r>
              <a:rPr lang="ru-RU" b="0" dirty="0" err="1"/>
              <a:t>найпрестижніших</a:t>
            </a:r>
            <a:r>
              <a:rPr lang="ru-RU" b="0" dirty="0"/>
              <a:t> у </a:t>
            </a:r>
            <a:r>
              <a:rPr lang="ru-RU" b="0" dirty="0" err="1"/>
              <a:t>суспільстві</a:t>
            </a:r>
            <a:r>
              <a:rPr lang="ru-RU" b="0" dirty="0"/>
              <a:t>.</a:t>
            </a:r>
          </a:p>
          <a:p>
            <a:r>
              <a:rPr lang="ru-RU" dirty="0" err="1"/>
              <a:t>Приклади</a:t>
            </a:r>
            <a:r>
              <a:rPr lang="ru-RU" dirty="0"/>
              <a:t>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r>
              <a:rPr lang="ru-RU" dirty="0"/>
              <a:t>:</a:t>
            </a:r>
          </a:p>
          <a:p>
            <a:r>
              <a:rPr lang="ru-RU" b="0" dirty="0" err="1"/>
              <a:t>Лікарі</a:t>
            </a:r>
            <a:endParaRPr lang="ru-RU" b="0" dirty="0"/>
          </a:p>
          <a:p>
            <a:r>
              <a:rPr lang="ru-RU" b="0" dirty="0" err="1"/>
              <a:t>Медсестри</a:t>
            </a:r>
            <a:endParaRPr lang="ru-RU" b="0" dirty="0"/>
          </a:p>
          <a:p>
            <a:r>
              <a:rPr lang="ru-RU" b="0" dirty="0" err="1"/>
              <a:t>Фізіотерапевти</a:t>
            </a:r>
            <a:endParaRPr lang="ru-RU" b="0" dirty="0"/>
          </a:p>
          <a:p>
            <a:r>
              <a:rPr lang="ru-RU" b="0" dirty="0" err="1"/>
              <a:t>Медичні</a:t>
            </a:r>
            <a:r>
              <a:rPr lang="ru-RU" b="0" dirty="0"/>
              <a:t> </a:t>
            </a:r>
            <a:r>
              <a:rPr lang="ru-RU" b="0" dirty="0" err="1"/>
              <a:t>лабораторні</a:t>
            </a:r>
            <a:r>
              <a:rPr lang="ru-RU" b="0" dirty="0"/>
              <a:t> </a:t>
            </a:r>
            <a:r>
              <a:rPr lang="ru-RU" b="0" dirty="0" err="1"/>
              <a:t>фахівці</a:t>
            </a:r>
            <a:endParaRPr lang="ru-RU" b="0" dirty="0"/>
          </a:p>
          <a:p>
            <a:r>
              <a:rPr lang="ru-RU" b="0" dirty="0"/>
              <a:t>Психологи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884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056784" cy="683994"/>
          </a:xfrm>
        </p:spPr>
        <p:txBody>
          <a:bodyPr>
            <a:normAutofit fontScale="90000"/>
          </a:bodyPr>
          <a:lstStyle/>
          <a:p>
            <a:r>
              <a:rPr lang="ru-RU" sz="2800" b="1" dirty="0" err="1"/>
              <a:t>Фахівці</a:t>
            </a:r>
            <a:r>
              <a:rPr lang="ru-RU" sz="2800" b="1" dirty="0"/>
              <a:t> з маркетингу та </a:t>
            </a:r>
            <a:r>
              <a:rPr lang="ru-RU" sz="2800" b="1" dirty="0" err="1"/>
              <a:t>реклами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328592"/>
          </a:xfrm>
        </p:spPr>
        <p:txBody>
          <a:bodyPr>
            <a:normAutofit fontScale="85000" lnSpcReduction="10000"/>
          </a:bodyPr>
          <a:lstStyle/>
          <a:p>
            <a:r>
              <a:rPr lang="ru-RU" dirty="0" err="1"/>
              <a:t>Особливості</a:t>
            </a:r>
            <a:r>
              <a:rPr lang="ru-RU" dirty="0"/>
              <a:t>:</a:t>
            </a:r>
          </a:p>
          <a:p>
            <a:r>
              <a:rPr lang="ru-RU" b="0" dirty="0" err="1"/>
              <a:t>Творчий</a:t>
            </a:r>
            <a:r>
              <a:rPr lang="ru-RU" b="0" dirty="0"/>
              <a:t> характер </a:t>
            </a:r>
            <a:r>
              <a:rPr lang="ru-RU" b="0" dirty="0" err="1"/>
              <a:t>роботи</a:t>
            </a:r>
            <a:r>
              <a:rPr lang="ru-RU" b="0" dirty="0"/>
              <a:t>. </a:t>
            </a:r>
            <a:r>
              <a:rPr lang="ru-RU" b="0" dirty="0" err="1"/>
              <a:t>Фахівці</a:t>
            </a:r>
            <a:r>
              <a:rPr lang="ru-RU" b="0" dirty="0"/>
              <a:t> з маркетингу та </a:t>
            </a:r>
            <a:r>
              <a:rPr lang="ru-RU" b="0" dirty="0" err="1"/>
              <a:t>реклами</a:t>
            </a:r>
            <a:r>
              <a:rPr lang="ru-RU" b="0" dirty="0"/>
              <a:t> </a:t>
            </a:r>
            <a:r>
              <a:rPr lang="ru-RU" b="0" dirty="0" err="1"/>
              <a:t>повинні</a:t>
            </a:r>
            <a:r>
              <a:rPr lang="ru-RU" b="0" dirty="0"/>
              <a:t> бути </a:t>
            </a:r>
            <a:r>
              <a:rPr lang="ru-RU" b="0" dirty="0" err="1"/>
              <a:t>креативними</a:t>
            </a:r>
            <a:r>
              <a:rPr lang="ru-RU" b="0" dirty="0"/>
              <a:t> та </a:t>
            </a:r>
            <a:r>
              <a:rPr lang="ru-RU" b="0" dirty="0" err="1"/>
              <a:t>мати</a:t>
            </a:r>
            <a:r>
              <a:rPr lang="ru-RU" b="0" dirty="0"/>
              <a:t> </a:t>
            </a:r>
            <a:r>
              <a:rPr lang="ru-RU" b="0" dirty="0" err="1"/>
              <a:t>уяву</a:t>
            </a:r>
            <a:r>
              <a:rPr lang="ru-RU" b="0" dirty="0"/>
              <a:t>.</a:t>
            </a:r>
          </a:p>
          <a:p>
            <a:r>
              <a:rPr lang="ru-RU" b="0" dirty="0" err="1"/>
              <a:t>Постійне</a:t>
            </a:r>
            <a:r>
              <a:rPr lang="ru-RU" b="0" dirty="0"/>
              <a:t> </a:t>
            </a:r>
            <a:r>
              <a:rPr lang="ru-RU" b="0" dirty="0" err="1"/>
              <a:t>зростання</a:t>
            </a:r>
            <a:r>
              <a:rPr lang="ru-RU" b="0" dirty="0"/>
              <a:t> </a:t>
            </a:r>
            <a:r>
              <a:rPr lang="ru-RU" b="0" dirty="0" err="1"/>
              <a:t>попиту</a:t>
            </a:r>
            <a:r>
              <a:rPr lang="ru-RU" b="0" dirty="0"/>
              <a:t>. Попит на </a:t>
            </a:r>
            <a:r>
              <a:rPr lang="ru-RU" b="0" dirty="0" err="1"/>
              <a:t>фахівців</a:t>
            </a:r>
            <a:r>
              <a:rPr lang="ru-RU" b="0" dirty="0"/>
              <a:t> з маркетингу та </a:t>
            </a:r>
            <a:r>
              <a:rPr lang="ru-RU" b="0" dirty="0" err="1"/>
              <a:t>реклами</a:t>
            </a:r>
            <a:r>
              <a:rPr lang="ru-RU" b="0" dirty="0"/>
              <a:t> буде </a:t>
            </a:r>
            <a:r>
              <a:rPr lang="ru-RU" b="0" dirty="0" err="1"/>
              <a:t>продовжувати</a:t>
            </a:r>
            <a:r>
              <a:rPr lang="ru-RU" b="0" dirty="0"/>
              <a:t> </a:t>
            </a:r>
            <a:r>
              <a:rPr lang="ru-RU" b="0" dirty="0" err="1"/>
              <a:t>зростати</a:t>
            </a:r>
            <a:r>
              <a:rPr lang="ru-RU" b="0" dirty="0"/>
              <a:t> в </a:t>
            </a:r>
            <a:r>
              <a:rPr lang="ru-RU" b="0" dirty="0" err="1"/>
              <a:t>найближчі</a:t>
            </a:r>
            <a:r>
              <a:rPr lang="ru-RU" b="0" dirty="0"/>
              <a:t> роки, </a:t>
            </a:r>
            <a:r>
              <a:rPr lang="ru-RU" b="0" dirty="0" err="1"/>
              <a:t>оскільки</a:t>
            </a:r>
            <a:r>
              <a:rPr lang="ru-RU" b="0" dirty="0"/>
              <a:t> </a:t>
            </a:r>
            <a:r>
              <a:rPr lang="ru-RU" b="0" dirty="0" err="1"/>
              <a:t>конкуренція</a:t>
            </a:r>
            <a:r>
              <a:rPr lang="ru-RU" b="0" dirty="0"/>
              <a:t> на ринку </a:t>
            </a:r>
            <a:r>
              <a:rPr lang="ru-RU" b="0" dirty="0" err="1"/>
              <a:t>зростає</a:t>
            </a:r>
            <a:r>
              <a:rPr lang="ru-RU" b="0" dirty="0"/>
              <a:t>.</a:t>
            </a:r>
          </a:p>
          <a:p>
            <a:r>
              <a:rPr lang="ru-RU" b="0" dirty="0" err="1"/>
              <a:t>Можливість</a:t>
            </a:r>
            <a:r>
              <a:rPr lang="ru-RU" b="0" dirty="0"/>
              <a:t> </a:t>
            </a:r>
            <a:r>
              <a:rPr lang="ru-RU" b="0" dirty="0" err="1"/>
              <a:t>працювати</a:t>
            </a:r>
            <a:r>
              <a:rPr lang="ru-RU" b="0" dirty="0"/>
              <a:t> з </a:t>
            </a:r>
            <a:r>
              <a:rPr lang="ru-RU" b="0" dirty="0" err="1"/>
              <a:t>новими</a:t>
            </a:r>
            <a:r>
              <a:rPr lang="ru-RU" b="0" dirty="0"/>
              <a:t> </a:t>
            </a:r>
            <a:r>
              <a:rPr lang="ru-RU" b="0" dirty="0" err="1"/>
              <a:t>технологіями</a:t>
            </a:r>
            <a:r>
              <a:rPr lang="ru-RU" b="0" dirty="0"/>
              <a:t>. </a:t>
            </a:r>
            <a:r>
              <a:rPr lang="ru-RU" b="0" dirty="0" err="1"/>
              <a:t>Фахівці</a:t>
            </a:r>
            <a:r>
              <a:rPr lang="ru-RU" b="0" dirty="0"/>
              <a:t> з маркетингу та </a:t>
            </a:r>
            <a:r>
              <a:rPr lang="ru-RU" b="0" dirty="0" err="1"/>
              <a:t>реклами</a:t>
            </a:r>
            <a:r>
              <a:rPr lang="ru-RU" b="0" dirty="0"/>
              <a:t> </a:t>
            </a:r>
            <a:r>
              <a:rPr lang="ru-RU" b="0" dirty="0" err="1"/>
              <a:t>повинні</a:t>
            </a:r>
            <a:r>
              <a:rPr lang="ru-RU" b="0" dirty="0"/>
              <a:t> бути в </a:t>
            </a:r>
            <a:r>
              <a:rPr lang="ru-RU" b="0" dirty="0" err="1"/>
              <a:t>курсі</a:t>
            </a:r>
            <a:r>
              <a:rPr lang="ru-RU" b="0" dirty="0"/>
              <a:t> </a:t>
            </a:r>
            <a:r>
              <a:rPr lang="ru-RU" b="0" dirty="0" err="1"/>
              <a:t>останніх</a:t>
            </a:r>
            <a:r>
              <a:rPr lang="ru-RU" b="0" dirty="0"/>
              <a:t> </a:t>
            </a:r>
            <a:r>
              <a:rPr lang="ru-RU" b="0" dirty="0" err="1"/>
              <a:t>трендів</a:t>
            </a:r>
            <a:r>
              <a:rPr lang="ru-RU" b="0" dirty="0"/>
              <a:t> у </a:t>
            </a:r>
            <a:r>
              <a:rPr lang="ru-RU" b="0" dirty="0" err="1"/>
              <a:t>технологіях</a:t>
            </a:r>
            <a:r>
              <a:rPr lang="ru-RU" b="0" dirty="0"/>
              <a:t> та маркетингу.</a:t>
            </a:r>
          </a:p>
          <a:p>
            <a:r>
              <a:rPr lang="ru-RU" dirty="0" err="1"/>
              <a:t>Чому</a:t>
            </a:r>
            <a:r>
              <a:rPr lang="ru-RU" dirty="0"/>
              <a:t> актуальна:</a:t>
            </a:r>
          </a:p>
          <a:p>
            <a:r>
              <a:rPr lang="ru-RU" b="0" dirty="0" err="1"/>
              <a:t>Фахівці</a:t>
            </a:r>
            <a:r>
              <a:rPr lang="ru-RU" b="0" dirty="0"/>
              <a:t> з маркетингу та </a:t>
            </a:r>
            <a:r>
              <a:rPr lang="ru-RU" b="0" dirty="0" err="1"/>
              <a:t>реклами</a:t>
            </a:r>
            <a:r>
              <a:rPr lang="ru-RU" b="0" dirty="0"/>
              <a:t> </a:t>
            </a:r>
            <a:r>
              <a:rPr lang="ru-RU" b="0" dirty="0" err="1"/>
              <a:t>необхідні</a:t>
            </a:r>
            <a:r>
              <a:rPr lang="ru-RU" b="0" dirty="0"/>
              <a:t> для </a:t>
            </a:r>
            <a:r>
              <a:rPr lang="ru-RU" b="0" dirty="0" err="1"/>
              <a:t>просування</a:t>
            </a:r>
            <a:r>
              <a:rPr lang="ru-RU" b="0" dirty="0"/>
              <a:t> </a:t>
            </a:r>
            <a:r>
              <a:rPr lang="ru-RU" b="0" dirty="0" err="1"/>
              <a:t>товарів</a:t>
            </a:r>
            <a:r>
              <a:rPr lang="ru-RU" b="0" dirty="0"/>
              <a:t> та </a:t>
            </a:r>
            <a:r>
              <a:rPr lang="ru-RU" b="0" dirty="0" err="1"/>
              <a:t>послуг</a:t>
            </a:r>
            <a:r>
              <a:rPr lang="ru-RU" b="0" dirty="0"/>
              <a:t> на ринку. </a:t>
            </a:r>
            <a:r>
              <a:rPr lang="ru-RU" b="0" dirty="0" err="1"/>
              <a:t>Це</a:t>
            </a:r>
            <a:r>
              <a:rPr lang="ru-RU" b="0" dirty="0"/>
              <a:t> одна з </a:t>
            </a:r>
            <a:r>
              <a:rPr lang="ru-RU" b="0" dirty="0" err="1"/>
              <a:t>найбільш</a:t>
            </a:r>
            <a:r>
              <a:rPr lang="ru-RU" b="0" dirty="0"/>
              <a:t> </a:t>
            </a:r>
            <a:r>
              <a:rPr lang="ru-RU" b="0" dirty="0" err="1"/>
              <a:t>творчих</a:t>
            </a:r>
            <a:r>
              <a:rPr lang="ru-RU" b="0" dirty="0"/>
              <a:t> </a:t>
            </a:r>
            <a:r>
              <a:rPr lang="ru-RU" b="0" dirty="0" err="1"/>
              <a:t>професій</a:t>
            </a:r>
            <a:r>
              <a:rPr lang="ru-RU" b="0" dirty="0"/>
              <a:t>, яка </a:t>
            </a:r>
            <a:r>
              <a:rPr lang="ru-RU" b="0" dirty="0" err="1"/>
              <a:t>дозволяє</a:t>
            </a:r>
            <a:r>
              <a:rPr lang="ru-RU" b="0" dirty="0"/>
              <a:t> </a:t>
            </a:r>
            <a:r>
              <a:rPr lang="ru-RU" b="0" dirty="0" err="1"/>
              <a:t>постійно</a:t>
            </a:r>
            <a:r>
              <a:rPr lang="ru-RU" b="0" dirty="0"/>
              <a:t> </a:t>
            </a:r>
            <a:r>
              <a:rPr lang="ru-RU" b="0" dirty="0" err="1"/>
              <a:t>розвиватися</a:t>
            </a:r>
            <a:r>
              <a:rPr lang="ru-RU" b="0" dirty="0"/>
              <a:t>.</a:t>
            </a:r>
          </a:p>
          <a:p>
            <a:r>
              <a:rPr lang="ru-RU" dirty="0" err="1"/>
              <a:t>Приклади</a:t>
            </a:r>
            <a:r>
              <a:rPr lang="ru-RU" dirty="0"/>
              <a:t>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r>
              <a:rPr lang="ru-RU" dirty="0"/>
              <a:t>:</a:t>
            </a:r>
          </a:p>
          <a:p>
            <a:r>
              <a:rPr lang="ru-RU" b="0" dirty="0"/>
              <a:t>Маркетологи</a:t>
            </a:r>
          </a:p>
          <a:p>
            <a:r>
              <a:rPr lang="ru-RU" b="0" dirty="0" err="1"/>
              <a:t>Рекламісти</a:t>
            </a:r>
            <a:endParaRPr lang="ru-RU" b="0" dirty="0"/>
          </a:p>
          <a:p>
            <a:r>
              <a:rPr lang="ru-RU" b="0" dirty="0"/>
              <a:t>SEO-</a:t>
            </a:r>
            <a:r>
              <a:rPr lang="ru-RU" b="0" dirty="0" err="1"/>
              <a:t>фахівці</a:t>
            </a:r>
            <a:endParaRPr lang="ru-RU" b="0" dirty="0"/>
          </a:p>
          <a:p>
            <a:r>
              <a:rPr lang="ru-RU" b="0" dirty="0"/>
              <a:t>SMM-</a:t>
            </a:r>
            <a:r>
              <a:rPr lang="ru-RU" b="0" dirty="0" err="1"/>
              <a:t>фахівці</a:t>
            </a:r>
            <a:endParaRPr lang="ru-RU" b="0" dirty="0"/>
          </a:p>
          <a:p>
            <a:r>
              <a:rPr lang="ru-RU" b="0" dirty="0" err="1" smtClean="0"/>
              <a:t>Таргетологи</a:t>
            </a:r>
            <a:endParaRPr lang="ru-RU" b="0" dirty="0"/>
          </a:p>
        </p:txBody>
      </p:sp>
    </p:spTree>
    <p:extLst>
      <p:ext uri="{BB962C8B-B14F-4D97-AF65-F5344CB8AC3E}">
        <p14:creationId xmlns:p14="http://schemas.microsoft.com/office/powerpoint/2010/main" val="247929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80920" cy="683994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Психологи та </a:t>
            </a:r>
            <a:r>
              <a:rPr lang="ru-RU" sz="2800" b="1" dirty="0" err="1"/>
              <a:t>консультанти</a:t>
            </a:r>
            <a:r>
              <a:rPr lang="ru-RU" sz="2800" b="1" dirty="0"/>
              <a:t> </a:t>
            </a:r>
            <a:r>
              <a:rPr lang="ru-RU" sz="2800" b="1" dirty="0" err="1"/>
              <a:t>зі</a:t>
            </a:r>
            <a:r>
              <a:rPr lang="ru-RU" sz="2800" b="1" dirty="0"/>
              <a:t> </a:t>
            </a:r>
            <a:r>
              <a:rPr lang="ru-RU" sz="2800" b="1" dirty="0" err="1"/>
              <a:t>здоров’я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328592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/>
              <a:t>Особливості</a:t>
            </a:r>
            <a:r>
              <a:rPr lang="ru-RU" dirty="0"/>
              <a:t>:</a:t>
            </a:r>
          </a:p>
          <a:p>
            <a:r>
              <a:rPr lang="ru-RU" b="0" dirty="0" err="1"/>
              <a:t>Важливість</a:t>
            </a:r>
            <a:r>
              <a:rPr lang="ru-RU" b="0" dirty="0"/>
              <a:t> </a:t>
            </a:r>
            <a:r>
              <a:rPr lang="ru-RU" b="0" dirty="0" err="1"/>
              <a:t>професії</a:t>
            </a:r>
            <a:r>
              <a:rPr lang="ru-RU" b="0" dirty="0"/>
              <a:t>. Психологи та </a:t>
            </a:r>
            <a:r>
              <a:rPr lang="ru-RU" b="0" dirty="0" err="1"/>
              <a:t>консультанти</a:t>
            </a:r>
            <a:r>
              <a:rPr lang="ru-RU" b="0" dirty="0"/>
              <a:t> </a:t>
            </a:r>
            <a:r>
              <a:rPr lang="ru-RU" b="0" dirty="0" err="1"/>
              <a:t>зі</a:t>
            </a:r>
            <a:r>
              <a:rPr lang="ru-RU" b="0" dirty="0"/>
              <a:t> </a:t>
            </a:r>
            <a:r>
              <a:rPr lang="ru-RU" b="0" dirty="0" err="1"/>
              <a:t>здоров’я</a:t>
            </a:r>
            <a:r>
              <a:rPr lang="ru-RU" b="0" dirty="0"/>
              <a:t> </a:t>
            </a:r>
            <a:r>
              <a:rPr lang="ru-RU" b="0" dirty="0" err="1"/>
              <a:t>допомагають</a:t>
            </a:r>
            <a:r>
              <a:rPr lang="ru-RU" b="0" dirty="0"/>
              <a:t> людям у </a:t>
            </a:r>
            <a:r>
              <a:rPr lang="ru-RU" b="0" dirty="0" err="1"/>
              <a:t>вирішенні</a:t>
            </a:r>
            <a:r>
              <a:rPr lang="ru-RU" b="0" dirty="0"/>
              <a:t> </a:t>
            </a:r>
            <a:r>
              <a:rPr lang="ru-RU" b="0" dirty="0" err="1"/>
              <a:t>особистих</a:t>
            </a:r>
            <a:r>
              <a:rPr lang="ru-RU" b="0" dirty="0"/>
              <a:t> та </a:t>
            </a:r>
            <a:r>
              <a:rPr lang="ru-RU" b="0" dirty="0" err="1"/>
              <a:t>професійних</a:t>
            </a:r>
            <a:r>
              <a:rPr lang="ru-RU" b="0" dirty="0"/>
              <a:t> проблем.</a:t>
            </a:r>
          </a:p>
          <a:p>
            <a:r>
              <a:rPr lang="ru-RU" b="0" dirty="0" err="1"/>
              <a:t>Можливість</a:t>
            </a:r>
            <a:r>
              <a:rPr lang="ru-RU" b="0" dirty="0"/>
              <a:t> </a:t>
            </a:r>
            <a:r>
              <a:rPr lang="ru-RU" b="0" dirty="0" err="1"/>
              <a:t>працювати</a:t>
            </a:r>
            <a:r>
              <a:rPr lang="ru-RU" b="0" dirty="0"/>
              <a:t> з людьми. Психологи та </a:t>
            </a:r>
            <a:r>
              <a:rPr lang="ru-RU" b="0" dirty="0" err="1"/>
              <a:t>консультанти</a:t>
            </a:r>
            <a:r>
              <a:rPr lang="ru-RU" b="0" dirty="0"/>
              <a:t> </a:t>
            </a:r>
            <a:r>
              <a:rPr lang="ru-RU" b="0" dirty="0" err="1"/>
              <a:t>зі</a:t>
            </a:r>
            <a:r>
              <a:rPr lang="ru-RU" b="0" dirty="0"/>
              <a:t> </a:t>
            </a:r>
            <a:r>
              <a:rPr lang="ru-RU" b="0" dirty="0" err="1"/>
              <a:t>здоров’ям</a:t>
            </a:r>
            <a:r>
              <a:rPr lang="ru-RU" b="0" dirty="0"/>
              <a:t> </a:t>
            </a:r>
            <a:r>
              <a:rPr lang="ru-RU" b="0" dirty="0" err="1"/>
              <a:t>повинні</a:t>
            </a:r>
            <a:r>
              <a:rPr lang="ru-RU" b="0" dirty="0"/>
              <a:t> бути хорошими </a:t>
            </a:r>
            <a:r>
              <a:rPr lang="ru-RU" b="0" dirty="0" err="1"/>
              <a:t>комунікаторами</a:t>
            </a:r>
            <a:r>
              <a:rPr lang="ru-RU" b="0" dirty="0"/>
              <a:t> та </a:t>
            </a:r>
            <a:r>
              <a:rPr lang="ru-RU" b="0" dirty="0" err="1"/>
              <a:t>мати</a:t>
            </a:r>
            <a:r>
              <a:rPr lang="ru-RU" b="0" dirty="0"/>
              <a:t> </a:t>
            </a:r>
            <a:r>
              <a:rPr lang="ru-RU" b="0" dirty="0" err="1"/>
              <a:t>здатність</a:t>
            </a:r>
            <a:r>
              <a:rPr lang="ru-RU" b="0" dirty="0"/>
              <a:t> </a:t>
            </a:r>
            <a:r>
              <a:rPr lang="ru-RU" b="0" dirty="0" err="1"/>
              <a:t>розуміти</a:t>
            </a:r>
            <a:r>
              <a:rPr lang="ru-RU" b="0" dirty="0"/>
              <a:t> людей.</a:t>
            </a:r>
          </a:p>
          <a:p>
            <a:r>
              <a:rPr lang="ru-RU" b="0" dirty="0" err="1"/>
              <a:t>Гарантована</a:t>
            </a:r>
            <a:r>
              <a:rPr lang="ru-RU" b="0" dirty="0"/>
              <a:t> </a:t>
            </a:r>
            <a:r>
              <a:rPr lang="ru-RU" b="0" dirty="0" err="1"/>
              <a:t>зайнятість</a:t>
            </a:r>
            <a:r>
              <a:rPr lang="ru-RU" b="0" dirty="0"/>
              <a:t>. У будь-</a:t>
            </a:r>
            <a:r>
              <a:rPr lang="ru-RU" b="0" dirty="0" err="1"/>
              <a:t>якій</a:t>
            </a:r>
            <a:r>
              <a:rPr lang="ru-RU" b="0" dirty="0"/>
              <a:t> </a:t>
            </a:r>
            <a:r>
              <a:rPr lang="ru-RU" b="0" dirty="0" err="1"/>
              <a:t>країні</a:t>
            </a:r>
            <a:r>
              <a:rPr lang="ru-RU" b="0" dirty="0"/>
              <a:t>, </a:t>
            </a:r>
            <a:r>
              <a:rPr lang="ru-RU" b="0" dirty="0" err="1"/>
              <a:t>навіть</a:t>
            </a:r>
            <a:r>
              <a:rPr lang="ru-RU" b="0" dirty="0"/>
              <a:t> у </a:t>
            </a:r>
            <a:r>
              <a:rPr lang="ru-RU" b="0" dirty="0" err="1"/>
              <a:t>період</a:t>
            </a:r>
            <a:r>
              <a:rPr lang="ru-RU" b="0" dirty="0"/>
              <a:t> </a:t>
            </a:r>
            <a:r>
              <a:rPr lang="ru-RU" b="0" dirty="0" err="1"/>
              <a:t>кризи</a:t>
            </a:r>
            <a:r>
              <a:rPr lang="ru-RU" b="0" dirty="0"/>
              <a:t>, є попит на </a:t>
            </a:r>
            <a:r>
              <a:rPr lang="ru-RU" b="0" dirty="0" err="1"/>
              <a:t>психологів</a:t>
            </a:r>
            <a:r>
              <a:rPr lang="ru-RU" b="0" dirty="0"/>
              <a:t> та </a:t>
            </a:r>
            <a:r>
              <a:rPr lang="ru-RU" b="0" dirty="0" err="1"/>
              <a:t>консультантів</a:t>
            </a:r>
            <a:r>
              <a:rPr lang="ru-RU" b="0" dirty="0"/>
              <a:t> </a:t>
            </a:r>
            <a:r>
              <a:rPr lang="ru-RU" b="0" dirty="0" err="1"/>
              <a:t>зі</a:t>
            </a:r>
            <a:r>
              <a:rPr lang="ru-RU" b="0" dirty="0"/>
              <a:t> </a:t>
            </a:r>
            <a:r>
              <a:rPr lang="ru-RU" b="0" dirty="0" err="1"/>
              <a:t>здоров’ям</a:t>
            </a:r>
            <a:r>
              <a:rPr lang="ru-RU" b="0" dirty="0"/>
              <a:t>.</a:t>
            </a:r>
          </a:p>
          <a:p>
            <a:r>
              <a:rPr lang="ru-RU" dirty="0" err="1"/>
              <a:t>Чому</a:t>
            </a:r>
            <a:r>
              <a:rPr lang="ru-RU" dirty="0"/>
              <a:t> актуальна:</a:t>
            </a:r>
          </a:p>
          <a:p>
            <a:r>
              <a:rPr lang="ru-RU" b="0" dirty="0" err="1"/>
              <a:t>Психологічне</a:t>
            </a:r>
            <a:r>
              <a:rPr lang="ru-RU" b="0" dirty="0"/>
              <a:t> </a:t>
            </a:r>
            <a:r>
              <a:rPr lang="ru-RU" b="0" dirty="0" err="1"/>
              <a:t>здоров’я</a:t>
            </a:r>
            <a:r>
              <a:rPr lang="ru-RU" b="0" dirty="0"/>
              <a:t> є </a:t>
            </a:r>
            <a:r>
              <a:rPr lang="ru-RU" b="0" dirty="0" err="1"/>
              <a:t>однією</a:t>
            </a:r>
            <a:r>
              <a:rPr lang="ru-RU" b="0" dirty="0"/>
              <a:t> з </a:t>
            </a:r>
            <a:r>
              <a:rPr lang="ru-RU" b="0" dirty="0" err="1"/>
              <a:t>найважливіших</a:t>
            </a:r>
            <a:r>
              <a:rPr lang="ru-RU" b="0" dirty="0"/>
              <a:t> </a:t>
            </a:r>
            <a:r>
              <a:rPr lang="ru-RU" b="0" dirty="0" err="1"/>
              <a:t>цінностей</a:t>
            </a:r>
            <a:r>
              <a:rPr lang="ru-RU" b="0" dirty="0"/>
              <a:t>, особливо у </a:t>
            </a:r>
            <a:r>
              <a:rPr lang="ru-RU" b="0" dirty="0" err="1"/>
              <a:t>сучасних</a:t>
            </a:r>
            <a:r>
              <a:rPr lang="ru-RU" b="0" dirty="0"/>
              <a:t> </a:t>
            </a:r>
            <a:r>
              <a:rPr lang="ru-RU" b="0" dirty="0" err="1"/>
              <a:t>умовах</a:t>
            </a:r>
            <a:r>
              <a:rPr lang="ru-RU" b="0" dirty="0"/>
              <a:t> </a:t>
            </a:r>
            <a:r>
              <a:rPr lang="ru-RU" b="0" dirty="0" err="1"/>
              <a:t>життя</a:t>
            </a:r>
            <a:r>
              <a:rPr lang="ru-RU" b="0" dirty="0"/>
              <a:t> в </a:t>
            </a:r>
            <a:r>
              <a:rPr lang="ru-RU" b="0" dirty="0" err="1"/>
              <a:t>Україні</a:t>
            </a:r>
            <a:r>
              <a:rPr lang="ru-RU" b="0" dirty="0"/>
              <a:t>, коли </a:t>
            </a:r>
            <a:r>
              <a:rPr lang="ru-RU" b="0" dirty="0" err="1"/>
              <a:t>безліч</a:t>
            </a:r>
            <a:r>
              <a:rPr lang="ru-RU" b="0" dirty="0"/>
              <a:t> людей </a:t>
            </a:r>
            <a:r>
              <a:rPr lang="ru-RU" b="0" dirty="0" err="1"/>
              <a:t>страждають</a:t>
            </a:r>
            <a:r>
              <a:rPr lang="ru-RU" b="0" dirty="0"/>
              <a:t> на </a:t>
            </a:r>
            <a:r>
              <a:rPr lang="ru-RU" b="0" dirty="0" err="1"/>
              <a:t>психологічні</a:t>
            </a:r>
            <a:r>
              <a:rPr lang="ru-RU" b="0" dirty="0"/>
              <a:t> </a:t>
            </a:r>
            <a:r>
              <a:rPr lang="ru-RU" b="0" dirty="0" err="1"/>
              <a:t>розлади</a:t>
            </a:r>
            <a:r>
              <a:rPr lang="ru-RU" b="0" dirty="0"/>
              <a:t>, </a:t>
            </a:r>
            <a:r>
              <a:rPr lang="ru-RU" b="0" dirty="0" err="1"/>
              <a:t>пов’язані</a:t>
            </a:r>
            <a:r>
              <a:rPr lang="ru-RU" b="0" dirty="0"/>
              <a:t> з </a:t>
            </a:r>
            <a:r>
              <a:rPr lang="ru-RU" b="0" dirty="0" err="1"/>
              <a:t>війною</a:t>
            </a:r>
            <a:r>
              <a:rPr lang="ru-RU" b="0" dirty="0"/>
              <a:t>. Тому </a:t>
            </a:r>
            <a:r>
              <a:rPr lang="ru-RU" b="0" dirty="0" err="1"/>
              <a:t>професія</a:t>
            </a:r>
            <a:r>
              <a:rPr lang="ru-RU" b="0" dirty="0"/>
              <a:t> психолога є </a:t>
            </a:r>
            <a:r>
              <a:rPr lang="ru-RU" b="0" dirty="0" err="1"/>
              <a:t>однією</a:t>
            </a:r>
            <a:r>
              <a:rPr lang="ru-RU" b="0" dirty="0"/>
              <a:t> з </a:t>
            </a:r>
            <a:r>
              <a:rPr lang="ru-RU" b="0" dirty="0" err="1"/>
              <a:t>найбільш</a:t>
            </a:r>
            <a:r>
              <a:rPr lang="ru-RU" b="0" dirty="0"/>
              <a:t> </a:t>
            </a:r>
            <a:r>
              <a:rPr lang="ru-RU" b="0" dirty="0" err="1"/>
              <a:t>затребуваних</a:t>
            </a:r>
            <a:r>
              <a:rPr lang="ru-RU" b="0" dirty="0"/>
              <a:t> у </a:t>
            </a:r>
            <a:r>
              <a:rPr lang="ru-RU" b="0" dirty="0" err="1"/>
              <a:t>сучасній</a:t>
            </a:r>
            <a:r>
              <a:rPr lang="ru-RU" b="0" dirty="0"/>
              <a:t> </a:t>
            </a:r>
            <a:r>
              <a:rPr lang="ru-RU" b="0" dirty="0" err="1"/>
              <a:t>Україні</a:t>
            </a:r>
            <a:r>
              <a:rPr lang="ru-RU" b="0" dirty="0"/>
              <a:t>.</a:t>
            </a:r>
          </a:p>
          <a:p>
            <a:r>
              <a:rPr lang="ru-RU" dirty="0" err="1"/>
              <a:t>Приклади</a:t>
            </a:r>
            <a:r>
              <a:rPr lang="ru-RU" dirty="0"/>
              <a:t>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r>
              <a:rPr lang="ru-RU" dirty="0"/>
              <a:t>:</a:t>
            </a:r>
          </a:p>
          <a:p>
            <a:r>
              <a:rPr lang="ru-RU" b="0" dirty="0"/>
              <a:t>Психологи</a:t>
            </a:r>
          </a:p>
          <a:p>
            <a:r>
              <a:rPr lang="ru-RU" b="0" dirty="0" err="1"/>
              <a:t>Консультанти</a:t>
            </a:r>
            <a:r>
              <a:rPr lang="ru-RU" b="0" dirty="0"/>
              <a:t> з </a:t>
            </a:r>
            <a:r>
              <a:rPr lang="ru-RU" b="0" dirty="0" err="1"/>
              <a:t>особистого</a:t>
            </a:r>
            <a:r>
              <a:rPr lang="ru-RU" b="0" dirty="0"/>
              <a:t> та </a:t>
            </a:r>
            <a:r>
              <a:rPr lang="ru-RU" b="0" dirty="0" err="1"/>
              <a:t>професійного</a:t>
            </a:r>
            <a:r>
              <a:rPr lang="ru-RU" b="0" dirty="0"/>
              <a:t> </a:t>
            </a:r>
            <a:r>
              <a:rPr lang="ru-RU" b="0" dirty="0" err="1"/>
              <a:t>розвитку</a:t>
            </a:r>
            <a:endParaRPr lang="ru-RU" b="0" dirty="0"/>
          </a:p>
          <a:p>
            <a:r>
              <a:rPr lang="ru-RU" b="0" dirty="0" err="1"/>
              <a:t>Сімейні</a:t>
            </a:r>
            <a:r>
              <a:rPr lang="ru-RU" b="0" dirty="0"/>
              <a:t> </a:t>
            </a:r>
            <a:r>
              <a:rPr lang="ru-RU" b="0" dirty="0" err="1"/>
              <a:t>консультанти</a:t>
            </a:r>
            <a:endParaRPr lang="ru-RU" b="0" dirty="0"/>
          </a:p>
          <a:p>
            <a:r>
              <a:rPr lang="ru-RU" b="0" dirty="0" err="1"/>
              <a:t>Психотерапевти</a:t>
            </a:r>
            <a:endParaRPr lang="ru-RU" b="0" dirty="0"/>
          </a:p>
          <a:p>
            <a:r>
              <a:rPr lang="ru-RU" b="0" dirty="0" err="1" smtClean="0"/>
              <a:t>Психіатри</a:t>
            </a:r>
            <a:endParaRPr lang="ru-RU" b="0" dirty="0"/>
          </a:p>
        </p:txBody>
      </p:sp>
    </p:spTree>
    <p:extLst>
      <p:ext uri="{BB962C8B-B14F-4D97-AF65-F5344CB8AC3E}">
        <p14:creationId xmlns:p14="http://schemas.microsoft.com/office/powerpoint/2010/main" val="247929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352928" cy="683994"/>
          </a:xfrm>
        </p:spPr>
        <p:txBody>
          <a:bodyPr>
            <a:normAutofit fontScale="90000"/>
          </a:bodyPr>
          <a:lstStyle/>
          <a:p>
            <a:r>
              <a:rPr lang="ru-RU" sz="2800" b="1" dirty="0" err="1"/>
              <a:t>Екологи</a:t>
            </a:r>
            <a:r>
              <a:rPr lang="ru-RU" sz="2800" b="1" dirty="0"/>
              <a:t> та </a:t>
            </a:r>
            <a:r>
              <a:rPr lang="ru-RU" sz="2800" b="1" dirty="0" err="1"/>
              <a:t>екологічні</a:t>
            </a:r>
            <a:r>
              <a:rPr lang="ru-RU" sz="2800" b="1" dirty="0"/>
              <a:t> </a:t>
            </a:r>
            <a:r>
              <a:rPr lang="ru-RU" sz="2800" b="1" dirty="0" err="1"/>
              <a:t>консультанти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328592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/>
              <a:t>Особливості</a:t>
            </a:r>
            <a:r>
              <a:rPr lang="ru-RU" dirty="0"/>
              <a:t>:</a:t>
            </a:r>
          </a:p>
          <a:p>
            <a:r>
              <a:rPr lang="ru-RU" b="0" dirty="0" err="1"/>
              <a:t>Важливість</a:t>
            </a:r>
            <a:r>
              <a:rPr lang="ru-RU" b="0" dirty="0"/>
              <a:t> </a:t>
            </a:r>
            <a:r>
              <a:rPr lang="ru-RU" b="0" dirty="0" err="1"/>
              <a:t>професії</a:t>
            </a:r>
            <a:r>
              <a:rPr lang="ru-RU" b="0" dirty="0"/>
              <a:t>. </a:t>
            </a:r>
            <a:r>
              <a:rPr lang="ru-RU" b="0" dirty="0" err="1"/>
              <a:t>Екологи</a:t>
            </a:r>
            <a:r>
              <a:rPr lang="ru-RU" b="0" dirty="0"/>
              <a:t> та </a:t>
            </a:r>
            <a:r>
              <a:rPr lang="ru-RU" b="0" dirty="0" err="1"/>
              <a:t>екологічні</a:t>
            </a:r>
            <a:r>
              <a:rPr lang="ru-RU" b="0" dirty="0"/>
              <a:t> </a:t>
            </a:r>
            <a:r>
              <a:rPr lang="ru-RU" b="0" dirty="0" err="1"/>
              <a:t>консультанти</a:t>
            </a:r>
            <a:r>
              <a:rPr lang="ru-RU" b="0" dirty="0"/>
              <a:t> </a:t>
            </a:r>
            <a:r>
              <a:rPr lang="ru-RU" b="0" dirty="0" err="1"/>
              <a:t>займаються</a:t>
            </a:r>
            <a:r>
              <a:rPr lang="ru-RU" b="0" dirty="0"/>
              <a:t> </a:t>
            </a:r>
            <a:r>
              <a:rPr lang="ru-RU" b="0" dirty="0" err="1"/>
              <a:t>захистом</a:t>
            </a:r>
            <a:r>
              <a:rPr lang="ru-RU" b="0" dirty="0"/>
              <a:t> </a:t>
            </a:r>
            <a:r>
              <a:rPr lang="ru-RU" b="0" dirty="0" err="1"/>
              <a:t>навколишнього</a:t>
            </a:r>
            <a:r>
              <a:rPr lang="ru-RU" b="0" dirty="0"/>
              <a:t> </a:t>
            </a:r>
            <a:r>
              <a:rPr lang="ru-RU" b="0" dirty="0" err="1"/>
              <a:t>середовища</a:t>
            </a:r>
            <a:r>
              <a:rPr lang="ru-RU" b="0" dirty="0"/>
              <a:t>.</a:t>
            </a:r>
          </a:p>
          <a:p>
            <a:r>
              <a:rPr lang="ru-RU" b="0" dirty="0" err="1"/>
              <a:t>Можливість</a:t>
            </a:r>
            <a:r>
              <a:rPr lang="ru-RU" b="0" dirty="0"/>
              <a:t> </a:t>
            </a:r>
            <a:r>
              <a:rPr lang="ru-RU" b="0" dirty="0" err="1"/>
              <a:t>працювати</a:t>
            </a:r>
            <a:r>
              <a:rPr lang="ru-RU" b="0" dirty="0"/>
              <a:t> з природою. </a:t>
            </a:r>
            <a:r>
              <a:rPr lang="ru-RU" b="0" dirty="0" err="1"/>
              <a:t>Екологи</a:t>
            </a:r>
            <a:r>
              <a:rPr lang="ru-RU" b="0" dirty="0"/>
              <a:t> </a:t>
            </a:r>
            <a:r>
              <a:rPr lang="ru-RU" b="0" dirty="0" err="1"/>
              <a:t>повинні</a:t>
            </a:r>
            <a:r>
              <a:rPr lang="ru-RU" b="0" dirty="0"/>
              <a:t> бути </a:t>
            </a:r>
            <a:r>
              <a:rPr lang="ru-RU" b="0" dirty="0" err="1"/>
              <a:t>зацікавлені</a:t>
            </a:r>
            <a:r>
              <a:rPr lang="ru-RU" b="0" dirty="0"/>
              <a:t> в </a:t>
            </a:r>
            <a:r>
              <a:rPr lang="ru-RU" b="0" dirty="0" err="1"/>
              <a:t>природі</a:t>
            </a:r>
            <a:r>
              <a:rPr lang="ru-RU" b="0" dirty="0"/>
              <a:t> та </a:t>
            </a:r>
            <a:r>
              <a:rPr lang="ru-RU" b="0" dirty="0" err="1"/>
              <a:t>мати</a:t>
            </a:r>
            <a:r>
              <a:rPr lang="ru-RU" b="0" dirty="0"/>
              <a:t> </a:t>
            </a:r>
            <a:r>
              <a:rPr lang="ru-RU" b="0" dirty="0" err="1"/>
              <a:t>бажання</a:t>
            </a:r>
            <a:r>
              <a:rPr lang="ru-RU" b="0" dirty="0"/>
              <a:t> </a:t>
            </a:r>
            <a:r>
              <a:rPr lang="ru-RU" b="0" dirty="0" err="1"/>
              <a:t>її</a:t>
            </a:r>
            <a:r>
              <a:rPr lang="ru-RU" b="0" dirty="0"/>
              <a:t> </a:t>
            </a:r>
            <a:r>
              <a:rPr lang="ru-RU" b="0" dirty="0" err="1"/>
              <a:t>захищати</a:t>
            </a:r>
            <a:r>
              <a:rPr lang="ru-RU" b="0" dirty="0"/>
              <a:t>.</a:t>
            </a:r>
          </a:p>
          <a:p>
            <a:r>
              <a:rPr lang="ru-RU" dirty="0" err="1"/>
              <a:t>Чому</a:t>
            </a:r>
            <a:r>
              <a:rPr lang="ru-RU" dirty="0"/>
              <a:t> актуальна:</a:t>
            </a:r>
          </a:p>
          <a:p>
            <a:r>
              <a:rPr lang="ru-RU" b="0" dirty="0"/>
              <a:t>В </a:t>
            </a:r>
            <a:r>
              <a:rPr lang="ru-RU" b="0" dirty="0" err="1"/>
              <a:t>Україні</a:t>
            </a:r>
            <a:r>
              <a:rPr lang="ru-RU" b="0" dirty="0"/>
              <a:t> зараз </a:t>
            </a:r>
            <a:r>
              <a:rPr lang="ru-RU" b="0" dirty="0" err="1"/>
              <a:t>дуже</a:t>
            </a:r>
            <a:r>
              <a:rPr lang="ru-RU" b="0" dirty="0"/>
              <a:t> критична </a:t>
            </a:r>
            <a:r>
              <a:rPr lang="ru-RU" b="0" dirty="0" err="1"/>
              <a:t>ситуація</a:t>
            </a:r>
            <a:r>
              <a:rPr lang="ru-RU" b="0" dirty="0"/>
              <a:t> в </a:t>
            </a:r>
            <a:r>
              <a:rPr lang="ru-RU" b="0" dirty="0" err="1"/>
              <a:t>екологічному</a:t>
            </a:r>
            <a:r>
              <a:rPr lang="ru-RU" b="0" dirty="0"/>
              <a:t> </a:t>
            </a:r>
            <a:r>
              <a:rPr lang="ru-RU" b="0" dirty="0" err="1"/>
              <a:t>секторі</a:t>
            </a:r>
            <a:r>
              <a:rPr lang="ru-RU" b="0" dirty="0"/>
              <a:t>, є </a:t>
            </a:r>
            <a:r>
              <a:rPr lang="ru-RU" b="0" dirty="0" err="1"/>
              <a:t>багато</a:t>
            </a:r>
            <a:r>
              <a:rPr lang="ru-RU" b="0" dirty="0"/>
              <a:t> проблем, </a:t>
            </a:r>
            <a:r>
              <a:rPr lang="ru-RU" b="0" dirty="0" err="1"/>
              <a:t>викликів</a:t>
            </a:r>
            <a:r>
              <a:rPr lang="ru-RU" b="0" dirty="0"/>
              <a:t> та задач, </a:t>
            </a:r>
            <a:r>
              <a:rPr lang="ru-RU" b="0" dirty="0" err="1"/>
              <a:t>які</a:t>
            </a:r>
            <a:r>
              <a:rPr lang="ru-RU" b="0" dirty="0"/>
              <a:t> треба </a:t>
            </a:r>
            <a:r>
              <a:rPr lang="ru-RU" b="0" dirty="0" err="1"/>
              <a:t>розв’язувати</a:t>
            </a:r>
            <a:r>
              <a:rPr lang="ru-RU" b="0" dirty="0"/>
              <a:t>. І </a:t>
            </a:r>
            <a:r>
              <a:rPr lang="ru-RU" b="0" dirty="0" err="1"/>
              <a:t>це</a:t>
            </a:r>
            <a:r>
              <a:rPr lang="ru-RU" b="0" dirty="0"/>
              <a:t> </a:t>
            </a:r>
            <a:r>
              <a:rPr lang="ru-RU" b="0" dirty="0" err="1"/>
              <a:t>історія</a:t>
            </a:r>
            <a:r>
              <a:rPr lang="ru-RU" b="0" dirty="0"/>
              <a:t> не на </a:t>
            </a:r>
            <a:r>
              <a:rPr lang="ru-RU" b="0" dirty="0" err="1"/>
              <a:t>рік</a:t>
            </a:r>
            <a:r>
              <a:rPr lang="ru-RU" b="0" dirty="0"/>
              <a:t>, а на </a:t>
            </a:r>
            <a:r>
              <a:rPr lang="ru-RU" b="0" dirty="0" err="1"/>
              <a:t>наступні</a:t>
            </a:r>
            <a:r>
              <a:rPr lang="ru-RU" b="0" dirty="0"/>
              <a:t> </a:t>
            </a:r>
            <a:r>
              <a:rPr lang="ru-RU" b="0" dirty="0" err="1"/>
              <a:t>десятиріччя</a:t>
            </a:r>
            <a:r>
              <a:rPr lang="ru-RU" b="0" dirty="0"/>
              <a:t>. </a:t>
            </a:r>
          </a:p>
          <a:p>
            <a:r>
              <a:rPr lang="ru-RU" dirty="0" err="1"/>
              <a:t>Приклади</a:t>
            </a:r>
            <a:r>
              <a:rPr lang="ru-RU" dirty="0"/>
              <a:t>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r>
              <a:rPr lang="ru-RU" dirty="0"/>
              <a:t>:</a:t>
            </a:r>
          </a:p>
          <a:p>
            <a:r>
              <a:rPr lang="ru-RU" b="0" dirty="0" err="1"/>
              <a:t>Організатор</a:t>
            </a:r>
            <a:r>
              <a:rPr lang="ru-RU" b="0" dirty="0"/>
              <a:t>/</a:t>
            </a:r>
            <a:r>
              <a:rPr lang="ru-RU" b="0" dirty="0" err="1"/>
              <a:t>інженер</a:t>
            </a:r>
            <a:r>
              <a:rPr lang="ru-RU" b="0" dirty="0"/>
              <a:t> з </a:t>
            </a:r>
            <a:r>
              <a:rPr lang="ru-RU" b="0" dirty="0" err="1"/>
              <a:t>природокористування</a:t>
            </a:r>
            <a:r>
              <a:rPr lang="ru-RU" b="0" dirty="0"/>
              <a:t>, </a:t>
            </a:r>
          </a:p>
          <a:p>
            <a:r>
              <a:rPr lang="ru-RU" b="0" dirty="0" err="1"/>
              <a:t>Еколог</a:t>
            </a:r>
            <a:r>
              <a:rPr lang="ru-RU" b="0" dirty="0"/>
              <a:t>/</a:t>
            </a:r>
            <a:r>
              <a:rPr lang="ru-RU" b="0" dirty="0" err="1"/>
              <a:t>головний</a:t>
            </a:r>
            <a:r>
              <a:rPr lang="ru-RU" b="0" dirty="0"/>
              <a:t> </a:t>
            </a:r>
            <a:r>
              <a:rPr lang="ru-RU" b="0" dirty="0" err="1"/>
              <a:t>еколог</a:t>
            </a:r>
            <a:r>
              <a:rPr lang="ru-RU" b="0" dirty="0"/>
              <a:t>, </a:t>
            </a:r>
          </a:p>
          <a:p>
            <a:r>
              <a:rPr lang="ru-RU" b="0" dirty="0" err="1"/>
              <a:t>Інспектор</a:t>
            </a:r>
            <a:r>
              <a:rPr lang="ru-RU" b="0" dirty="0"/>
              <a:t> з </a:t>
            </a:r>
            <a:r>
              <a:rPr lang="ru-RU" b="0" dirty="0" err="1"/>
              <a:t>охорони</a:t>
            </a:r>
            <a:r>
              <a:rPr lang="ru-RU" b="0" dirty="0"/>
              <a:t> </a:t>
            </a:r>
            <a:r>
              <a:rPr lang="ru-RU" b="0" dirty="0" err="1"/>
              <a:t>природи</a:t>
            </a:r>
            <a:r>
              <a:rPr lang="ru-RU" b="0" dirty="0"/>
              <a:t>,</a:t>
            </a:r>
          </a:p>
          <a:p>
            <a:r>
              <a:rPr lang="ru-RU" b="0" dirty="0" err="1"/>
              <a:t>Державний</a:t>
            </a:r>
            <a:r>
              <a:rPr lang="ru-RU" b="0" dirty="0"/>
              <a:t> </a:t>
            </a:r>
            <a:r>
              <a:rPr lang="ru-RU" b="0" dirty="0" err="1"/>
              <a:t>інспектор</a:t>
            </a:r>
            <a:r>
              <a:rPr lang="ru-RU" b="0" dirty="0"/>
              <a:t> з техногенного та </a:t>
            </a:r>
            <a:r>
              <a:rPr lang="ru-RU" b="0" dirty="0" err="1"/>
              <a:t>екологічного</a:t>
            </a:r>
            <a:r>
              <a:rPr lang="ru-RU" b="0" dirty="0"/>
              <a:t> </a:t>
            </a:r>
            <a:r>
              <a:rPr lang="ru-RU" b="0" dirty="0" err="1"/>
              <a:t>нагляду</a:t>
            </a:r>
            <a:r>
              <a:rPr lang="ru-RU" b="0" dirty="0"/>
              <a:t>, </a:t>
            </a:r>
          </a:p>
          <a:p>
            <a:r>
              <a:rPr lang="ru-RU" b="0" dirty="0" err="1"/>
              <a:t>Екологічний</a:t>
            </a:r>
            <a:r>
              <a:rPr lang="ru-RU" b="0" dirty="0"/>
              <a:t> аудитор, </a:t>
            </a:r>
          </a:p>
          <a:p>
            <a:r>
              <a:rPr lang="ru-RU" b="0" dirty="0" err="1"/>
              <a:t>Працівник</a:t>
            </a:r>
            <a:r>
              <a:rPr lang="ru-RU" b="0" dirty="0"/>
              <a:t> </a:t>
            </a:r>
            <a:r>
              <a:rPr lang="ru-RU" b="0" dirty="0" err="1"/>
              <a:t>правоохоронних</a:t>
            </a:r>
            <a:r>
              <a:rPr lang="ru-RU" b="0" dirty="0"/>
              <a:t> та </a:t>
            </a:r>
            <a:r>
              <a:rPr lang="ru-RU" b="0" dirty="0" err="1"/>
              <a:t>митних</a:t>
            </a:r>
            <a:r>
              <a:rPr lang="ru-RU" b="0" dirty="0"/>
              <a:t> </a:t>
            </a:r>
            <a:r>
              <a:rPr lang="ru-RU" b="0" dirty="0" err="1"/>
              <a:t>органів</a:t>
            </a:r>
            <a:r>
              <a:rPr lang="ru-RU" b="0" dirty="0"/>
              <a:t> з </a:t>
            </a:r>
            <a:r>
              <a:rPr lang="ru-RU" b="0" dirty="0" err="1"/>
              <a:t>питань</a:t>
            </a:r>
            <a:r>
              <a:rPr lang="ru-RU" b="0" dirty="0"/>
              <a:t> </a:t>
            </a:r>
            <a:r>
              <a:rPr lang="ru-RU" b="0" dirty="0" err="1"/>
              <a:t>екологічної</a:t>
            </a:r>
            <a:r>
              <a:rPr lang="ru-RU" b="0" dirty="0"/>
              <a:t> </a:t>
            </a:r>
            <a:r>
              <a:rPr lang="ru-RU" b="0" dirty="0" err="1"/>
              <a:t>діяльності</a:t>
            </a:r>
            <a:r>
              <a:rPr lang="ru-RU" b="0" dirty="0"/>
              <a:t> та </a:t>
            </a:r>
            <a:r>
              <a:rPr lang="ru-RU" b="0" dirty="0" err="1"/>
              <a:t>безпеки</a:t>
            </a:r>
            <a:r>
              <a:rPr lang="ru-RU" b="0" dirty="0" smtClean="0"/>
              <a:t>.</a:t>
            </a:r>
            <a:endParaRPr lang="ru-RU" b="0" dirty="0"/>
          </a:p>
        </p:txBody>
      </p:sp>
    </p:spTree>
    <p:extLst>
      <p:ext uri="{BB962C8B-B14F-4D97-AF65-F5344CB8AC3E}">
        <p14:creationId xmlns:p14="http://schemas.microsoft.com/office/powerpoint/2010/main" val="247929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136904" cy="900018"/>
          </a:xfrm>
        </p:spPr>
        <p:txBody>
          <a:bodyPr>
            <a:normAutofit fontScale="90000"/>
          </a:bodyPr>
          <a:lstStyle/>
          <a:p>
            <a:r>
              <a:rPr lang="ru-RU" sz="2800" b="1" dirty="0" err="1"/>
              <a:t>Інженери</a:t>
            </a:r>
            <a:r>
              <a:rPr lang="ru-RU" sz="2800" b="1" dirty="0"/>
              <a:t> в </a:t>
            </a:r>
            <a:r>
              <a:rPr lang="ru-RU" sz="2800" b="1" dirty="0" err="1"/>
              <a:t>галузі</a:t>
            </a:r>
            <a:r>
              <a:rPr lang="ru-RU" sz="2800" b="1" dirty="0"/>
              <a:t> </a:t>
            </a:r>
            <a:r>
              <a:rPr lang="ru-RU" sz="2800" b="1" dirty="0" err="1"/>
              <a:t>енергетики</a:t>
            </a:r>
            <a:r>
              <a:rPr lang="ru-RU" sz="2800" b="1" dirty="0"/>
              <a:t> та </a:t>
            </a:r>
            <a:r>
              <a:rPr lang="ru-RU" sz="2800" b="1" dirty="0" err="1"/>
              <a:t>технологій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328592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/>
              <a:t>Особливості</a:t>
            </a:r>
            <a:r>
              <a:rPr lang="ru-RU" dirty="0"/>
              <a:t>:</a:t>
            </a:r>
          </a:p>
          <a:p>
            <a:r>
              <a:rPr lang="ru-RU" b="0" dirty="0" err="1"/>
              <a:t>Важливість</a:t>
            </a:r>
            <a:r>
              <a:rPr lang="ru-RU" b="0" dirty="0"/>
              <a:t> </a:t>
            </a:r>
            <a:r>
              <a:rPr lang="ru-RU" b="0" dirty="0" err="1"/>
              <a:t>професії</a:t>
            </a:r>
            <a:r>
              <a:rPr lang="ru-RU" b="0" dirty="0"/>
              <a:t>. </a:t>
            </a:r>
            <a:r>
              <a:rPr lang="ru-RU" b="0" dirty="0" err="1"/>
              <a:t>Інженери</a:t>
            </a:r>
            <a:r>
              <a:rPr lang="ru-RU" b="0" dirty="0"/>
              <a:t> в </a:t>
            </a:r>
            <a:r>
              <a:rPr lang="ru-RU" b="0" dirty="0" err="1"/>
              <a:t>галузі</a:t>
            </a:r>
            <a:r>
              <a:rPr lang="ru-RU" b="0" dirty="0"/>
              <a:t> </a:t>
            </a:r>
            <a:r>
              <a:rPr lang="ru-RU" b="0" dirty="0" err="1"/>
              <a:t>енергетики</a:t>
            </a:r>
            <a:r>
              <a:rPr lang="ru-RU" b="0" dirty="0"/>
              <a:t> та </a:t>
            </a:r>
            <a:r>
              <a:rPr lang="ru-RU" b="0" dirty="0" err="1"/>
              <a:t>технологій</a:t>
            </a:r>
            <a:r>
              <a:rPr lang="ru-RU" b="0" dirty="0"/>
              <a:t> </a:t>
            </a:r>
            <a:r>
              <a:rPr lang="ru-RU" b="0" dirty="0" err="1"/>
              <a:t>займаються</a:t>
            </a:r>
            <a:r>
              <a:rPr lang="ru-RU" b="0" dirty="0"/>
              <a:t> </a:t>
            </a:r>
            <a:r>
              <a:rPr lang="ru-RU" b="0" dirty="0" err="1"/>
              <a:t>розробкою</a:t>
            </a:r>
            <a:r>
              <a:rPr lang="ru-RU" b="0" dirty="0"/>
              <a:t> та </a:t>
            </a:r>
            <a:r>
              <a:rPr lang="ru-RU" b="0" dirty="0" err="1"/>
              <a:t>впровадженням</a:t>
            </a:r>
            <a:r>
              <a:rPr lang="ru-RU" b="0" dirty="0"/>
              <a:t> </a:t>
            </a:r>
            <a:r>
              <a:rPr lang="ru-RU" b="0" dirty="0" err="1"/>
              <a:t>нових</a:t>
            </a:r>
            <a:r>
              <a:rPr lang="ru-RU" b="0" dirty="0"/>
              <a:t> </a:t>
            </a:r>
            <a:r>
              <a:rPr lang="ru-RU" b="0" dirty="0" err="1"/>
              <a:t>технологій</a:t>
            </a:r>
            <a:r>
              <a:rPr lang="ru-RU" b="0" dirty="0"/>
              <a:t>.</a:t>
            </a:r>
          </a:p>
          <a:p>
            <a:r>
              <a:rPr lang="ru-RU" b="0" dirty="0" err="1"/>
              <a:t>Можливість</a:t>
            </a:r>
            <a:r>
              <a:rPr lang="ru-RU" b="0" dirty="0"/>
              <a:t> </a:t>
            </a:r>
            <a:r>
              <a:rPr lang="ru-RU" b="0" dirty="0" err="1"/>
              <a:t>працювати</a:t>
            </a:r>
            <a:r>
              <a:rPr lang="ru-RU" b="0" dirty="0"/>
              <a:t> з </a:t>
            </a:r>
            <a:r>
              <a:rPr lang="ru-RU" b="0" dirty="0" err="1"/>
              <a:t>новими</a:t>
            </a:r>
            <a:r>
              <a:rPr lang="ru-RU" b="0" dirty="0"/>
              <a:t> </a:t>
            </a:r>
            <a:r>
              <a:rPr lang="ru-RU" b="0" dirty="0" err="1"/>
              <a:t>технологіями</a:t>
            </a:r>
            <a:r>
              <a:rPr lang="ru-RU" b="0" dirty="0"/>
              <a:t>. </a:t>
            </a:r>
            <a:r>
              <a:rPr lang="ru-RU" b="0" dirty="0" err="1"/>
              <a:t>Інженери</a:t>
            </a:r>
            <a:r>
              <a:rPr lang="ru-RU" b="0" dirty="0"/>
              <a:t> </a:t>
            </a:r>
            <a:r>
              <a:rPr lang="ru-RU" b="0" dirty="0" err="1"/>
              <a:t>повинні</a:t>
            </a:r>
            <a:r>
              <a:rPr lang="ru-RU" b="0" dirty="0"/>
              <a:t> бути в </a:t>
            </a:r>
            <a:r>
              <a:rPr lang="ru-RU" b="0" dirty="0" err="1"/>
              <a:t>курсі</a:t>
            </a:r>
            <a:r>
              <a:rPr lang="ru-RU" b="0" dirty="0"/>
              <a:t> </a:t>
            </a:r>
            <a:r>
              <a:rPr lang="ru-RU" b="0" dirty="0" err="1"/>
              <a:t>останніх</a:t>
            </a:r>
            <a:r>
              <a:rPr lang="ru-RU" b="0" dirty="0"/>
              <a:t> </a:t>
            </a:r>
            <a:r>
              <a:rPr lang="ru-RU" b="0" dirty="0" err="1"/>
              <a:t>трендів</a:t>
            </a:r>
            <a:r>
              <a:rPr lang="ru-RU" b="0" dirty="0"/>
              <a:t> у </a:t>
            </a:r>
            <a:r>
              <a:rPr lang="ru-RU" b="0" dirty="0" err="1"/>
              <a:t>технологіях</a:t>
            </a:r>
            <a:r>
              <a:rPr lang="ru-RU" b="0" dirty="0"/>
              <a:t>.</a:t>
            </a:r>
          </a:p>
          <a:p>
            <a:r>
              <a:rPr lang="ru-RU" b="0" dirty="0" err="1"/>
              <a:t>Гарантована</a:t>
            </a:r>
            <a:r>
              <a:rPr lang="ru-RU" b="0" dirty="0"/>
              <a:t> </a:t>
            </a:r>
            <a:r>
              <a:rPr lang="ru-RU" b="0" dirty="0" err="1"/>
              <a:t>зайнятість</a:t>
            </a:r>
            <a:r>
              <a:rPr lang="ru-RU" b="0" dirty="0"/>
              <a:t>. У будь-</a:t>
            </a:r>
            <a:r>
              <a:rPr lang="ru-RU" b="0" dirty="0" err="1"/>
              <a:t>якій</a:t>
            </a:r>
            <a:r>
              <a:rPr lang="ru-RU" b="0" dirty="0"/>
              <a:t> </a:t>
            </a:r>
            <a:r>
              <a:rPr lang="ru-RU" b="0" dirty="0" err="1"/>
              <a:t>країні</a:t>
            </a:r>
            <a:r>
              <a:rPr lang="ru-RU" b="0" dirty="0"/>
              <a:t>, </a:t>
            </a:r>
            <a:r>
              <a:rPr lang="ru-RU" b="0" dirty="0" err="1"/>
              <a:t>навіть</a:t>
            </a:r>
            <a:r>
              <a:rPr lang="ru-RU" b="0" dirty="0"/>
              <a:t> у </a:t>
            </a:r>
            <a:r>
              <a:rPr lang="ru-RU" b="0" dirty="0" err="1"/>
              <a:t>період</a:t>
            </a:r>
            <a:r>
              <a:rPr lang="ru-RU" b="0" dirty="0"/>
              <a:t> </a:t>
            </a:r>
            <a:r>
              <a:rPr lang="ru-RU" b="0" dirty="0" err="1"/>
              <a:t>кризи</a:t>
            </a:r>
            <a:r>
              <a:rPr lang="ru-RU" b="0" dirty="0"/>
              <a:t>, є попит на </a:t>
            </a:r>
            <a:r>
              <a:rPr lang="ru-RU" b="0" dirty="0" err="1"/>
              <a:t>інженерів</a:t>
            </a:r>
            <a:r>
              <a:rPr lang="ru-RU" b="0" dirty="0"/>
              <a:t>.</a:t>
            </a:r>
          </a:p>
          <a:p>
            <a:r>
              <a:rPr lang="ru-RU" dirty="0" err="1"/>
              <a:t>Чому</a:t>
            </a:r>
            <a:r>
              <a:rPr lang="ru-RU" dirty="0"/>
              <a:t> актуальна:</a:t>
            </a:r>
          </a:p>
          <a:p>
            <a:r>
              <a:rPr lang="ru-RU" b="0" dirty="0" err="1"/>
              <a:t>Інженери</a:t>
            </a:r>
            <a:r>
              <a:rPr lang="ru-RU" b="0" dirty="0"/>
              <a:t> в </a:t>
            </a:r>
            <a:r>
              <a:rPr lang="ru-RU" b="0" dirty="0" err="1"/>
              <a:t>галузі</a:t>
            </a:r>
            <a:r>
              <a:rPr lang="ru-RU" b="0" dirty="0"/>
              <a:t> </a:t>
            </a:r>
            <a:r>
              <a:rPr lang="ru-RU" b="0" dirty="0" err="1"/>
              <a:t>енергетики</a:t>
            </a:r>
            <a:r>
              <a:rPr lang="ru-RU" b="0" dirty="0"/>
              <a:t> та </a:t>
            </a:r>
            <a:r>
              <a:rPr lang="ru-RU" b="0" dirty="0" err="1"/>
              <a:t>технологій</a:t>
            </a:r>
            <a:r>
              <a:rPr lang="ru-RU" b="0" dirty="0"/>
              <a:t> </a:t>
            </a:r>
            <a:r>
              <a:rPr lang="ru-RU" b="0" dirty="0" err="1"/>
              <a:t>необхідні</a:t>
            </a:r>
            <a:r>
              <a:rPr lang="ru-RU" b="0" dirty="0"/>
              <a:t> для </a:t>
            </a:r>
            <a:r>
              <a:rPr lang="ru-RU" b="0" dirty="0" err="1"/>
              <a:t>розвитку</a:t>
            </a:r>
            <a:r>
              <a:rPr lang="ru-RU" b="0" dirty="0"/>
              <a:t> </a:t>
            </a:r>
            <a:r>
              <a:rPr lang="ru-RU" b="0" dirty="0" err="1"/>
              <a:t>країни</a:t>
            </a:r>
            <a:r>
              <a:rPr lang="ru-RU" b="0" dirty="0"/>
              <a:t>. </a:t>
            </a:r>
            <a:r>
              <a:rPr lang="ru-RU" b="0" dirty="0" err="1"/>
              <a:t>Це</a:t>
            </a:r>
            <a:r>
              <a:rPr lang="ru-RU" b="0" dirty="0"/>
              <a:t> одна з </a:t>
            </a:r>
            <a:r>
              <a:rPr lang="ru-RU" b="0" dirty="0" err="1"/>
              <a:t>найбільш</a:t>
            </a:r>
            <a:r>
              <a:rPr lang="ru-RU" b="0" dirty="0"/>
              <a:t> </a:t>
            </a:r>
            <a:r>
              <a:rPr lang="ru-RU" b="0" dirty="0" err="1"/>
              <a:t>перспективних</a:t>
            </a:r>
            <a:r>
              <a:rPr lang="ru-RU" b="0" dirty="0"/>
              <a:t> </a:t>
            </a:r>
            <a:r>
              <a:rPr lang="ru-RU" b="0" dirty="0" err="1"/>
              <a:t>професій</a:t>
            </a:r>
            <a:r>
              <a:rPr lang="ru-RU" b="0" dirty="0"/>
              <a:t>, яка </a:t>
            </a:r>
            <a:r>
              <a:rPr lang="ru-RU" b="0" dirty="0" err="1"/>
              <a:t>дозволяє</a:t>
            </a:r>
            <a:r>
              <a:rPr lang="ru-RU" b="0" dirty="0"/>
              <a:t> </a:t>
            </a:r>
            <a:r>
              <a:rPr lang="ru-RU" b="0" dirty="0" err="1"/>
              <a:t>постійно</a:t>
            </a:r>
            <a:r>
              <a:rPr lang="ru-RU" b="0" dirty="0"/>
              <a:t> </a:t>
            </a:r>
            <a:r>
              <a:rPr lang="ru-RU" b="0" dirty="0" err="1"/>
              <a:t>розвиватися</a:t>
            </a:r>
            <a:r>
              <a:rPr lang="ru-RU" b="0" dirty="0"/>
              <a:t>. В </a:t>
            </a:r>
            <a:r>
              <a:rPr lang="ru-RU" b="0" dirty="0" err="1"/>
              <a:t>Україні</a:t>
            </a:r>
            <a:r>
              <a:rPr lang="ru-RU" b="0" dirty="0"/>
              <a:t> </a:t>
            </a:r>
            <a:r>
              <a:rPr lang="ru-RU" b="0" dirty="0" err="1"/>
              <a:t>це</a:t>
            </a:r>
            <a:r>
              <a:rPr lang="ru-RU" b="0" dirty="0"/>
              <a:t> особливо </a:t>
            </a:r>
            <a:r>
              <a:rPr lang="ru-RU" b="0" dirty="0" err="1"/>
              <a:t>важлива</a:t>
            </a:r>
            <a:r>
              <a:rPr lang="ru-RU" b="0" dirty="0"/>
              <a:t> </a:t>
            </a:r>
            <a:r>
              <a:rPr lang="ru-RU" b="0" dirty="0" err="1"/>
              <a:t>професія</a:t>
            </a:r>
            <a:r>
              <a:rPr lang="ru-RU" b="0" dirty="0"/>
              <a:t>. </a:t>
            </a:r>
            <a:r>
              <a:rPr lang="ru-RU" b="0" dirty="0" err="1"/>
              <a:t>Сьогодні</a:t>
            </a:r>
            <a:r>
              <a:rPr lang="ru-RU" b="0" dirty="0"/>
              <a:t> </a:t>
            </a:r>
            <a:r>
              <a:rPr lang="ru-RU" b="0" dirty="0" err="1"/>
              <a:t>всі</a:t>
            </a:r>
            <a:r>
              <a:rPr lang="ru-RU" b="0" dirty="0"/>
              <a:t> </a:t>
            </a:r>
            <a:r>
              <a:rPr lang="ru-RU" b="0" dirty="0" err="1"/>
              <a:t>енергетики</a:t>
            </a:r>
            <a:r>
              <a:rPr lang="ru-RU" b="0" dirty="0"/>
              <a:t> </a:t>
            </a:r>
            <a:r>
              <a:rPr lang="ru-RU" b="0" dirty="0" err="1"/>
              <a:t>прирівнюються</a:t>
            </a:r>
            <a:r>
              <a:rPr lang="ru-RU" b="0" dirty="0"/>
              <a:t> до </a:t>
            </a:r>
            <a:r>
              <a:rPr lang="ru-RU" b="0" dirty="0" err="1"/>
              <a:t>героїв</a:t>
            </a:r>
            <a:r>
              <a:rPr lang="ru-RU" b="0" dirty="0"/>
              <a:t> </a:t>
            </a:r>
            <a:r>
              <a:rPr lang="ru-RU" b="0" dirty="0" err="1"/>
              <a:t>майже</a:t>
            </a:r>
            <a:r>
              <a:rPr lang="ru-RU" b="0" dirty="0"/>
              <a:t> так само, як </a:t>
            </a:r>
            <a:r>
              <a:rPr lang="ru-RU" b="0" dirty="0" err="1"/>
              <a:t>військові</a:t>
            </a:r>
            <a:r>
              <a:rPr lang="ru-RU" b="0" dirty="0"/>
              <a:t>, </a:t>
            </a:r>
            <a:r>
              <a:rPr lang="ru-RU" b="0" dirty="0" err="1"/>
              <a:t>що</a:t>
            </a:r>
            <a:r>
              <a:rPr lang="ru-RU" b="0" dirty="0"/>
              <a:t> </a:t>
            </a:r>
            <a:r>
              <a:rPr lang="ru-RU" b="0" dirty="0" err="1"/>
              <a:t>боронять</a:t>
            </a:r>
            <a:r>
              <a:rPr lang="ru-RU" b="0" dirty="0"/>
              <a:t> нас </a:t>
            </a:r>
            <a:r>
              <a:rPr lang="ru-RU" b="0" dirty="0" err="1"/>
              <a:t>від</a:t>
            </a:r>
            <a:r>
              <a:rPr lang="ru-RU" b="0" dirty="0"/>
              <a:t> </a:t>
            </a:r>
            <a:r>
              <a:rPr lang="ru-RU" b="0" dirty="0" err="1"/>
              <a:t>загарбника</a:t>
            </a:r>
            <a:r>
              <a:rPr lang="ru-RU" b="0" dirty="0"/>
              <a:t>.</a:t>
            </a:r>
          </a:p>
          <a:p>
            <a:r>
              <a:rPr lang="ru-RU" dirty="0" err="1"/>
              <a:t>Приклади</a:t>
            </a:r>
            <a:r>
              <a:rPr lang="ru-RU" dirty="0"/>
              <a:t>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r>
              <a:rPr lang="ru-RU" dirty="0"/>
              <a:t>:</a:t>
            </a:r>
          </a:p>
          <a:p>
            <a:r>
              <a:rPr lang="ru-RU" b="0" dirty="0" err="1"/>
              <a:t>Електротехніки</a:t>
            </a:r>
            <a:endParaRPr lang="ru-RU" b="0" dirty="0"/>
          </a:p>
          <a:p>
            <a:r>
              <a:rPr lang="ru-RU" b="0" dirty="0" err="1"/>
              <a:t>Інженери-механіки</a:t>
            </a:r>
            <a:endParaRPr lang="ru-RU" b="0" dirty="0"/>
          </a:p>
          <a:p>
            <a:r>
              <a:rPr lang="ru-RU" b="0" dirty="0" err="1"/>
              <a:t>Програмісти</a:t>
            </a:r>
            <a:endParaRPr lang="ru-RU" b="0" dirty="0"/>
          </a:p>
          <a:p>
            <a:r>
              <a:rPr lang="ru-RU" b="0" dirty="0" err="1"/>
              <a:t>Інженери-хіміки</a:t>
            </a:r>
            <a:endParaRPr lang="ru-RU" b="0" dirty="0"/>
          </a:p>
          <a:p>
            <a:r>
              <a:rPr lang="ru-RU" b="0" dirty="0" err="1" smtClean="0"/>
              <a:t>Інженери-екологи</a:t>
            </a:r>
            <a:endParaRPr lang="ru-RU" b="0" dirty="0"/>
          </a:p>
        </p:txBody>
      </p:sp>
    </p:spTree>
    <p:extLst>
      <p:ext uri="{BB962C8B-B14F-4D97-AF65-F5344CB8AC3E}">
        <p14:creationId xmlns:p14="http://schemas.microsoft.com/office/powerpoint/2010/main" val="247929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344816" cy="683994"/>
          </a:xfrm>
        </p:spPr>
        <p:txBody>
          <a:bodyPr>
            <a:normAutofit/>
          </a:bodyPr>
          <a:lstStyle/>
          <a:p>
            <a:r>
              <a:rPr lang="ru-RU" sz="2800" b="1" dirty="0" err="1"/>
              <a:t>Менеджери</a:t>
            </a:r>
            <a:r>
              <a:rPr lang="ru-RU" sz="2800" b="1" dirty="0"/>
              <a:t> з </a:t>
            </a:r>
            <a:r>
              <a:rPr lang="ru-RU" sz="2800" b="1" dirty="0" err="1"/>
              <a:t>охорони</a:t>
            </a:r>
            <a:r>
              <a:rPr lang="ru-RU" sz="2800" b="1" dirty="0"/>
              <a:t> </a:t>
            </a:r>
            <a:r>
              <a:rPr lang="ru-RU" sz="2800" b="1" dirty="0" err="1"/>
              <a:t>здоров’я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328592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/>
              <a:t>Особливості</a:t>
            </a:r>
            <a:r>
              <a:rPr lang="ru-RU" dirty="0"/>
              <a:t>:</a:t>
            </a:r>
          </a:p>
          <a:p>
            <a:r>
              <a:rPr lang="ru-RU" b="0" dirty="0" err="1"/>
              <a:t>Важливість</a:t>
            </a:r>
            <a:r>
              <a:rPr lang="ru-RU" b="0" dirty="0"/>
              <a:t> </a:t>
            </a:r>
            <a:r>
              <a:rPr lang="ru-RU" b="0" dirty="0" err="1"/>
              <a:t>професії</a:t>
            </a:r>
            <a:r>
              <a:rPr lang="ru-RU" b="0" dirty="0"/>
              <a:t>. </a:t>
            </a:r>
            <a:r>
              <a:rPr lang="ru-RU" b="0" dirty="0" err="1"/>
              <a:t>Менеджери</a:t>
            </a:r>
            <a:r>
              <a:rPr lang="ru-RU" b="0" dirty="0"/>
              <a:t> з </a:t>
            </a:r>
            <a:r>
              <a:rPr lang="ru-RU" b="0" dirty="0" err="1"/>
              <a:t>охорони</a:t>
            </a:r>
            <a:r>
              <a:rPr lang="ru-RU" b="0" dirty="0"/>
              <a:t> </a:t>
            </a:r>
            <a:r>
              <a:rPr lang="ru-RU" b="0" dirty="0" err="1"/>
              <a:t>здоров’я</a:t>
            </a:r>
            <a:r>
              <a:rPr lang="ru-RU" b="0" dirty="0"/>
              <a:t> </a:t>
            </a:r>
            <a:r>
              <a:rPr lang="ru-RU" b="0" dirty="0" err="1"/>
              <a:t>займаються</a:t>
            </a:r>
            <a:r>
              <a:rPr lang="ru-RU" b="0" dirty="0"/>
              <a:t> </a:t>
            </a:r>
            <a:r>
              <a:rPr lang="ru-RU" b="0" dirty="0" err="1"/>
              <a:t>управлінням</a:t>
            </a:r>
            <a:r>
              <a:rPr lang="ru-RU" b="0" dirty="0"/>
              <a:t> </a:t>
            </a:r>
            <a:r>
              <a:rPr lang="ru-RU" b="0" dirty="0" err="1"/>
              <a:t>медичними</a:t>
            </a:r>
            <a:r>
              <a:rPr lang="ru-RU" b="0" dirty="0"/>
              <a:t> закладами та </a:t>
            </a:r>
            <a:r>
              <a:rPr lang="ru-RU" b="0" dirty="0" err="1"/>
              <a:t>організацією</a:t>
            </a:r>
            <a:r>
              <a:rPr lang="ru-RU" b="0" dirty="0"/>
              <a:t> </a:t>
            </a:r>
            <a:r>
              <a:rPr lang="ru-RU" b="0" dirty="0" err="1"/>
              <a:t>медичної</a:t>
            </a:r>
            <a:r>
              <a:rPr lang="ru-RU" b="0" dirty="0"/>
              <a:t> </a:t>
            </a:r>
            <a:r>
              <a:rPr lang="ru-RU" b="0" dirty="0" err="1"/>
              <a:t>допомоги</a:t>
            </a:r>
            <a:r>
              <a:rPr lang="ru-RU" b="0" dirty="0"/>
              <a:t>.</a:t>
            </a:r>
          </a:p>
          <a:p>
            <a:r>
              <a:rPr lang="ru-RU" b="0" dirty="0" err="1"/>
              <a:t>Можливість</a:t>
            </a:r>
            <a:r>
              <a:rPr lang="ru-RU" b="0" dirty="0"/>
              <a:t> </a:t>
            </a:r>
            <a:r>
              <a:rPr lang="ru-RU" b="0" dirty="0" err="1"/>
              <a:t>працювати</a:t>
            </a:r>
            <a:r>
              <a:rPr lang="ru-RU" b="0" dirty="0"/>
              <a:t> з людьми. </a:t>
            </a:r>
            <a:r>
              <a:rPr lang="ru-RU" b="0" dirty="0" err="1"/>
              <a:t>Менеджери</a:t>
            </a:r>
            <a:r>
              <a:rPr lang="ru-RU" b="0" dirty="0"/>
              <a:t> з </a:t>
            </a:r>
            <a:r>
              <a:rPr lang="ru-RU" b="0" dirty="0" err="1"/>
              <a:t>охорони</a:t>
            </a:r>
            <a:r>
              <a:rPr lang="ru-RU" b="0" dirty="0"/>
              <a:t> </a:t>
            </a:r>
            <a:r>
              <a:rPr lang="ru-RU" b="0" dirty="0" err="1"/>
              <a:t>здоров’я</a:t>
            </a:r>
            <a:r>
              <a:rPr lang="ru-RU" b="0" dirty="0"/>
              <a:t> </a:t>
            </a:r>
            <a:r>
              <a:rPr lang="ru-RU" b="0" dirty="0" err="1"/>
              <a:t>повинні</a:t>
            </a:r>
            <a:r>
              <a:rPr lang="ru-RU" b="0" dirty="0"/>
              <a:t> бути хорошими </a:t>
            </a:r>
            <a:r>
              <a:rPr lang="ru-RU" b="0" dirty="0" err="1"/>
              <a:t>комунікаторами</a:t>
            </a:r>
            <a:r>
              <a:rPr lang="ru-RU" b="0" dirty="0"/>
              <a:t> та </a:t>
            </a:r>
            <a:r>
              <a:rPr lang="ru-RU" b="0" dirty="0" err="1"/>
              <a:t>мати</a:t>
            </a:r>
            <a:r>
              <a:rPr lang="ru-RU" b="0" dirty="0"/>
              <a:t> </a:t>
            </a:r>
            <a:r>
              <a:rPr lang="ru-RU" b="0" dirty="0" err="1"/>
              <a:t>здатність</a:t>
            </a:r>
            <a:r>
              <a:rPr lang="ru-RU" b="0" dirty="0"/>
              <a:t> </a:t>
            </a:r>
            <a:r>
              <a:rPr lang="ru-RU" b="0" dirty="0" err="1"/>
              <a:t>розуміти</a:t>
            </a:r>
            <a:r>
              <a:rPr lang="ru-RU" b="0" dirty="0"/>
              <a:t> людей.</a:t>
            </a:r>
          </a:p>
          <a:p>
            <a:r>
              <a:rPr lang="ru-RU" b="0" dirty="0" err="1"/>
              <a:t>Гарантована</a:t>
            </a:r>
            <a:r>
              <a:rPr lang="ru-RU" b="0" dirty="0"/>
              <a:t> </a:t>
            </a:r>
            <a:r>
              <a:rPr lang="ru-RU" b="0" dirty="0" err="1"/>
              <a:t>зайнятість</a:t>
            </a:r>
            <a:r>
              <a:rPr lang="ru-RU" b="0" dirty="0"/>
              <a:t>. У будь-</a:t>
            </a:r>
            <a:r>
              <a:rPr lang="ru-RU" b="0" dirty="0" err="1"/>
              <a:t>якій</a:t>
            </a:r>
            <a:r>
              <a:rPr lang="ru-RU" b="0" dirty="0"/>
              <a:t> </a:t>
            </a:r>
            <a:r>
              <a:rPr lang="ru-RU" b="0" dirty="0" err="1"/>
              <a:t>країні</a:t>
            </a:r>
            <a:r>
              <a:rPr lang="ru-RU" b="0" dirty="0"/>
              <a:t>, </a:t>
            </a:r>
            <a:r>
              <a:rPr lang="ru-RU" b="0" dirty="0" err="1"/>
              <a:t>навіть</a:t>
            </a:r>
            <a:r>
              <a:rPr lang="ru-RU" b="0" dirty="0"/>
              <a:t> у </a:t>
            </a:r>
            <a:r>
              <a:rPr lang="ru-RU" b="0" dirty="0" err="1"/>
              <a:t>період</a:t>
            </a:r>
            <a:r>
              <a:rPr lang="ru-RU" b="0" dirty="0"/>
              <a:t> </a:t>
            </a:r>
            <a:r>
              <a:rPr lang="ru-RU" b="0" dirty="0" err="1"/>
              <a:t>кризи</a:t>
            </a:r>
            <a:r>
              <a:rPr lang="ru-RU" b="0" dirty="0"/>
              <a:t>, є попит на </a:t>
            </a:r>
            <a:r>
              <a:rPr lang="ru-RU" b="0" dirty="0" err="1"/>
              <a:t>менеджерів</a:t>
            </a:r>
            <a:r>
              <a:rPr lang="ru-RU" b="0" dirty="0"/>
              <a:t> з </a:t>
            </a:r>
            <a:r>
              <a:rPr lang="ru-RU" b="0" dirty="0" err="1"/>
              <a:t>охорони</a:t>
            </a:r>
            <a:r>
              <a:rPr lang="ru-RU" b="0" dirty="0"/>
              <a:t> </a:t>
            </a:r>
            <a:r>
              <a:rPr lang="ru-RU" b="0" dirty="0" err="1"/>
              <a:t>здоров’я</a:t>
            </a:r>
            <a:r>
              <a:rPr lang="ru-RU" b="0" dirty="0"/>
              <a:t>.</a:t>
            </a:r>
          </a:p>
          <a:p>
            <a:r>
              <a:rPr lang="ru-RU" dirty="0" err="1"/>
              <a:t>Чому</a:t>
            </a:r>
            <a:r>
              <a:rPr lang="ru-RU" dirty="0"/>
              <a:t> актуальна:</a:t>
            </a:r>
          </a:p>
          <a:p>
            <a:r>
              <a:rPr lang="ru-RU" b="0" dirty="0" err="1"/>
              <a:t>Охорона</a:t>
            </a:r>
            <a:r>
              <a:rPr lang="ru-RU" b="0" dirty="0"/>
              <a:t> </a:t>
            </a:r>
            <a:r>
              <a:rPr lang="ru-RU" b="0" dirty="0" err="1"/>
              <a:t>здоров’я</a:t>
            </a:r>
            <a:r>
              <a:rPr lang="ru-RU" b="0" dirty="0"/>
              <a:t> є </a:t>
            </a:r>
            <a:r>
              <a:rPr lang="ru-RU" b="0" dirty="0" err="1"/>
              <a:t>однією</a:t>
            </a:r>
            <a:r>
              <a:rPr lang="ru-RU" b="0" dirty="0"/>
              <a:t> з </a:t>
            </a:r>
            <a:r>
              <a:rPr lang="ru-RU" b="0" dirty="0" err="1"/>
              <a:t>найважливіших</a:t>
            </a:r>
            <a:r>
              <a:rPr lang="ru-RU" b="0" dirty="0"/>
              <a:t> </a:t>
            </a:r>
            <a:r>
              <a:rPr lang="ru-RU" b="0" dirty="0" err="1"/>
              <a:t>галузей</a:t>
            </a:r>
            <a:r>
              <a:rPr lang="ru-RU" b="0" dirty="0"/>
              <a:t> </a:t>
            </a:r>
            <a:r>
              <a:rPr lang="ru-RU" b="0" dirty="0" err="1"/>
              <a:t>економіки</a:t>
            </a:r>
            <a:r>
              <a:rPr lang="ru-RU" b="0" dirty="0"/>
              <a:t>. Тому попит на </a:t>
            </a:r>
            <a:r>
              <a:rPr lang="ru-RU" b="0" dirty="0" err="1"/>
              <a:t>менеджерів</a:t>
            </a:r>
            <a:r>
              <a:rPr lang="ru-RU" b="0" dirty="0"/>
              <a:t> з </a:t>
            </a:r>
            <a:r>
              <a:rPr lang="ru-RU" b="0" dirty="0" err="1"/>
              <a:t>охорони</a:t>
            </a:r>
            <a:r>
              <a:rPr lang="ru-RU" b="0" dirty="0"/>
              <a:t> </a:t>
            </a:r>
            <a:r>
              <a:rPr lang="ru-RU" b="0" dirty="0" err="1"/>
              <a:t>здоров’я</a:t>
            </a:r>
            <a:r>
              <a:rPr lang="ru-RU" b="0" dirty="0"/>
              <a:t> буде </a:t>
            </a:r>
            <a:r>
              <a:rPr lang="ru-RU" b="0" dirty="0" err="1"/>
              <a:t>високим</a:t>
            </a:r>
            <a:r>
              <a:rPr lang="ru-RU" b="0" dirty="0"/>
              <a:t>. </a:t>
            </a:r>
          </a:p>
          <a:p>
            <a:r>
              <a:rPr lang="ru-RU" dirty="0" err="1"/>
              <a:t>Приклади</a:t>
            </a:r>
            <a:r>
              <a:rPr lang="ru-RU" dirty="0"/>
              <a:t>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r>
              <a:rPr lang="ru-RU" dirty="0" smtClean="0"/>
              <a:t>:</a:t>
            </a:r>
            <a:endParaRPr lang="ru-RU" dirty="0"/>
          </a:p>
          <a:p>
            <a:r>
              <a:rPr lang="ru-RU" b="0" dirty="0" err="1"/>
              <a:t>Менеджери</a:t>
            </a:r>
            <a:r>
              <a:rPr lang="ru-RU" b="0" dirty="0"/>
              <a:t> </a:t>
            </a:r>
            <a:r>
              <a:rPr lang="ru-RU" b="0" dirty="0" err="1"/>
              <a:t>медичних</a:t>
            </a:r>
            <a:r>
              <a:rPr lang="ru-RU" b="0" dirty="0"/>
              <a:t> </a:t>
            </a:r>
            <a:r>
              <a:rPr lang="ru-RU" b="0" dirty="0" err="1"/>
              <a:t>закладів</a:t>
            </a:r>
            <a:endParaRPr lang="ru-RU" b="0" dirty="0"/>
          </a:p>
          <a:p>
            <a:r>
              <a:rPr lang="ru-RU" b="0" dirty="0" err="1"/>
              <a:t>Клінічні</a:t>
            </a:r>
            <a:r>
              <a:rPr lang="ru-RU" b="0" dirty="0"/>
              <a:t> </a:t>
            </a:r>
            <a:r>
              <a:rPr lang="ru-RU" b="0" dirty="0" err="1"/>
              <a:t>менеджери</a:t>
            </a:r>
            <a:endParaRPr lang="ru-RU" b="0" dirty="0"/>
          </a:p>
          <a:p>
            <a:r>
              <a:rPr lang="ru-RU" b="0" dirty="0" err="1"/>
              <a:t>Медичні</a:t>
            </a:r>
            <a:r>
              <a:rPr lang="ru-RU" b="0" dirty="0"/>
              <a:t> </a:t>
            </a:r>
            <a:r>
              <a:rPr lang="ru-RU" b="0" dirty="0" err="1"/>
              <a:t>директори</a:t>
            </a:r>
            <a:endParaRPr lang="ru-RU" b="0" dirty="0"/>
          </a:p>
          <a:p>
            <a:r>
              <a:rPr lang="ru-RU" b="0" dirty="0" err="1"/>
              <a:t>Фінансові</a:t>
            </a:r>
            <a:r>
              <a:rPr lang="ru-RU" b="0" dirty="0"/>
              <a:t> </a:t>
            </a:r>
            <a:r>
              <a:rPr lang="ru-RU" b="0" dirty="0" err="1"/>
              <a:t>директори</a:t>
            </a:r>
            <a:r>
              <a:rPr lang="ru-RU" b="0" dirty="0"/>
              <a:t> </a:t>
            </a:r>
            <a:r>
              <a:rPr lang="ru-RU" b="0" dirty="0" err="1"/>
              <a:t>медичних</a:t>
            </a:r>
            <a:r>
              <a:rPr lang="ru-RU" b="0" dirty="0"/>
              <a:t> </a:t>
            </a:r>
            <a:r>
              <a:rPr lang="ru-RU" b="0" dirty="0" err="1"/>
              <a:t>закладів</a:t>
            </a:r>
            <a:endParaRPr lang="ru-RU" b="0" dirty="0"/>
          </a:p>
          <a:p>
            <a:r>
              <a:rPr lang="ru-RU" b="0" dirty="0" err="1"/>
              <a:t>Маркетингові</a:t>
            </a:r>
            <a:r>
              <a:rPr lang="ru-RU" b="0" dirty="0"/>
              <a:t> </a:t>
            </a:r>
            <a:r>
              <a:rPr lang="ru-RU" b="0" dirty="0" err="1"/>
              <a:t>директори</a:t>
            </a:r>
            <a:r>
              <a:rPr lang="ru-RU" b="0" dirty="0"/>
              <a:t> </a:t>
            </a:r>
            <a:r>
              <a:rPr lang="ru-RU" b="0" dirty="0" err="1"/>
              <a:t>медичних</a:t>
            </a:r>
            <a:r>
              <a:rPr lang="ru-RU" b="0" dirty="0"/>
              <a:t> </a:t>
            </a:r>
            <a:r>
              <a:rPr lang="ru-RU" b="0" dirty="0" err="1" smtClean="0"/>
              <a:t>закладів</a:t>
            </a:r>
            <a:endParaRPr lang="ru-RU" b="0" dirty="0"/>
          </a:p>
        </p:txBody>
      </p:sp>
    </p:spTree>
    <p:extLst>
      <p:ext uri="{BB962C8B-B14F-4D97-AF65-F5344CB8AC3E}">
        <p14:creationId xmlns:p14="http://schemas.microsoft.com/office/powerpoint/2010/main" val="247929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6624736" cy="683994"/>
          </a:xfrm>
        </p:spPr>
        <p:txBody>
          <a:bodyPr>
            <a:normAutofit fontScale="90000"/>
          </a:bodyPr>
          <a:lstStyle/>
          <a:p>
            <a:r>
              <a:rPr lang="ru-RU" sz="2800" b="1" dirty="0" err="1"/>
              <a:t>Фахівці</a:t>
            </a:r>
            <a:r>
              <a:rPr lang="ru-RU" sz="2800" b="1" dirty="0"/>
              <a:t> з </a:t>
            </a:r>
            <a:r>
              <a:rPr lang="ru-RU" sz="2800" b="1" dirty="0" err="1"/>
              <a:t>публічної</a:t>
            </a:r>
            <a:r>
              <a:rPr lang="ru-RU" sz="2800" b="1" dirty="0"/>
              <a:t> </a:t>
            </a:r>
            <a:r>
              <a:rPr lang="ru-RU" sz="2800" b="1" dirty="0" err="1"/>
              <a:t>політики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328592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/>
              <a:t>Особливості</a:t>
            </a:r>
            <a:r>
              <a:rPr lang="ru-RU" dirty="0"/>
              <a:t>:</a:t>
            </a:r>
          </a:p>
          <a:p>
            <a:r>
              <a:rPr lang="ru-RU" b="0" dirty="0" err="1"/>
              <a:t>Можливість</a:t>
            </a:r>
            <a:r>
              <a:rPr lang="ru-RU" b="0" dirty="0"/>
              <a:t> </a:t>
            </a:r>
            <a:r>
              <a:rPr lang="ru-RU" b="0" dirty="0" err="1"/>
              <a:t>впливати</a:t>
            </a:r>
            <a:r>
              <a:rPr lang="ru-RU" b="0" dirty="0"/>
              <a:t> на </a:t>
            </a:r>
            <a:r>
              <a:rPr lang="ru-RU" b="0" dirty="0" err="1"/>
              <a:t>розвиток</a:t>
            </a:r>
            <a:r>
              <a:rPr lang="ru-RU" b="0" dirty="0"/>
              <a:t> </a:t>
            </a:r>
            <a:r>
              <a:rPr lang="ru-RU" b="0" dirty="0" err="1"/>
              <a:t>країни</a:t>
            </a:r>
            <a:r>
              <a:rPr lang="ru-RU" b="0" dirty="0"/>
              <a:t>. </a:t>
            </a:r>
            <a:r>
              <a:rPr lang="ru-RU" b="0" dirty="0" err="1"/>
              <a:t>Фахівці</a:t>
            </a:r>
            <a:r>
              <a:rPr lang="ru-RU" b="0" dirty="0"/>
              <a:t> з </a:t>
            </a:r>
            <a:r>
              <a:rPr lang="ru-RU" b="0" dirty="0" err="1"/>
              <a:t>публічної</a:t>
            </a:r>
            <a:r>
              <a:rPr lang="ru-RU" b="0" dirty="0"/>
              <a:t> </a:t>
            </a:r>
            <a:r>
              <a:rPr lang="ru-RU" b="0" dirty="0" err="1"/>
              <a:t>політики</a:t>
            </a:r>
            <a:r>
              <a:rPr lang="ru-RU" b="0" dirty="0"/>
              <a:t> </a:t>
            </a:r>
            <a:r>
              <a:rPr lang="ru-RU" b="0" dirty="0" err="1"/>
              <a:t>займаються</a:t>
            </a:r>
            <a:r>
              <a:rPr lang="ru-RU" b="0" dirty="0"/>
              <a:t> </a:t>
            </a:r>
            <a:r>
              <a:rPr lang="ru-RU" b="0" dirty="0" err="1"/>
              <a:t>розробкою</a:t>
            </a:r>
            <a:r>
              <a:rPr lang="ru-RU" b="0" dirty="0"/>
              <a:t> та </a:t>
            </a:r>
            <a:r>
              <a:rPr lang="ru-RU" b="0" dirty="0" err="1"/>
              <a:t>реалізацією</a:t>
            </a:r>
            <a:r>
              <a:rPr lang="ru-RU" b="0" dirty="0"/>
              <a:t> </a:t>
            </a:r>
            <a:r>
              <a:rPr lang="ru-RU" b="0" dirty="0" err="1"/>
              <a:t>державної</a:t>
            </a:r>
            <a:r>
              <a:rPr lang="ru-RU" b="0" dirty="0"/>
              <a:t> </a:t>
            </a:r>
            <a:r>
              <a:rPr lang="ru-RU" b="0" dirty="0" err="1"/>
              <a:t>політики</a:t>
            </a:r>
            <a:r>
              <a:rPr lang="ru-RU" b="0" dirty="0"/>
              <a:t>.</a:t>
            </a:r>
          </a:p>
          <a:p>
            <a:r>
              <a:rPr lang="ru-RU" b="0" dirty="0" err="1"/>
              <a:t>Творчий</a:t>
            </a:r>
            <a:r>
              <a:rPr lang="ru-RU" b="0" dirty="0"/>
              <a:t> характер </a:t>
            </a:r>
            <a:r>
              <a:rPr lang="ru-RU" b="0" dirty="0" err="1"/>
              <a:t>роботи</a:t>
            </a:r>
            <a:r>
              <a:rPr lang="ru-RU" b="0" dirty="0"/>
              <a:t>. </a:t>
            </a:r>
            <a:r>
              <a:rPr lang="ru-RU" b="0" dirty="0" err="1"/>
              <a:t>Фахівці</a:t>
            </a:r>
            <a:r>
              <a:rPr lang="ru-RU" b="0" dirty="0"/>
              <a:t> з </a:t>
            </a:r>
            <a:r>
              <a:rPr lang="ru-RU" b="0" dirty="0" err="1"/>
              <a:t>публічної</a:t>
            </a:r>
            <a:r>
              <a:rPr lang="ru-RU" b="0" dirty="0"/>
              <a:t> </a:t>
            </a:r>
            <a:r>
              <a:rPr lang="ru-RU" b="0" dirty="0" err="1"/>
              <a:t>політики</a:t>
            </a:r>
            <a:r>
              <a:rPr lang="ru-RU" b="0" dirty="0"/>
              <a:t> </a:t>
            </a:r>
            <a:r>
              <a:rPr lang="ru-RU" b="0" dirty="0" err="1"/>
              <a:t>повинні</a:t>
            </a:r>
            <a:r>
              <a:rPr lang="ru-RU" b="0" dirty="0"/>
              <a:t> бути </a:t>
            </a:r>
            <a:r>
              <a:rPr lang="ru-RU" b="0" dirty="0" err="1"/>
              <a:t>креативними</a:t>
            </a:r>
            <a:r>
              <a:rPr lang="ru-RU" b="0" dirty="0"/>
              <a:t> та </a:t>
            </a:r>
            <a:r>
              <a:rPr lang="ru-RU" b="0" dirty="0" err="1"/>
              <a:t>мати</a:t>
            </a:r>
            <a:r>
              <a:rPr lang="ru-RU" b="0" dirty="0"/>
              <a:t> </a:t>
            </a:r>
            <a:r>
              <a:rPr lang="ru-RU" b="0" dirty="0" err="1"/>
              <a:t>здатність</a:t>
            </a:r>
            <a:r>
              <a:rPr lang="ru-RU" b="0" dirty="0"/>
              <a:t> </a:t>
            </a:r>
            <a:r>
              <a:rPr lang="ru-RU" b="0" dirty="0" err="1"/>
              <a:t>мислити</a:t>
            </a:r>
            <a:r>
              <a:rPr lang="ru-RU" b="0" dirty="0"/>
              <a:t> глобально.</a:t>
            </a:r>
          </a:p>
          <a:p>
            <a:r>
              <a:rPr lang="ru-RU" b="0" dirty="0" err="1"/>
              <a:t>Можливість</a:t>
            </a:r>
            <a:r>
              <a:rPr lang="ru-RU" b="0" dirty="0"/>
              <a:t> </a:t>
            </a:r>
            <a:r>
              <a:rPr lang="ru-RU" b="0" dirty="0" err="1"/>
              <a:t>працювати</a:t>
            </a:r>
            <a:r>
              <a:rPr lang="ru-RU" b="0" dirty="0"/>
              <a:t> з </a:t>
            </a:r>
            <a:r>
              <a:rPr lang="ru-RU" b="0" dirty="0" err="1"/>
              <a:t>новими</a:t>
            </a:r>
            <a:r>
              <a:rPr lang="ru-RU" b="0" dirty="0"/>
              <a:t> </a:t>
            </a:r>
            <a:r>
              <a:rPr lang="ru-RU" b="0" dirty="0" err="1"/>
              <a:t>технологіями</a:t>
            </a:r>
            <a:r>
              <a:rPr lang="ru-RU" b="0" dirty="0"/>
              <a:t>. </a:t>
            </a:r>
            <a:r>
              <a:rPr lang="ru-RU" b="0" dirty="0" err="1"/>
              <a:t>Фахівці</a:t>
            </a:r>
            <a:r>
              <a:rPr lang="ru-RU" b="0" dirty="0"/>
              <a:t> з </a:t>
            </a:r>
            <a:r>
              <a:rPr lang="ru-RU" b="0" dirty="0" err="1"/>
              <a:t>публічної</a:t>
            </a:r>
            <a:r>
              <a:rPr lang="ru-RU" b="0" dirty="0"/>
              <a:t> </a:t>
            </a:r>
            <a:r>
              <a:rPr lang="ru-RU" b="0" dirty="0" err="1"/>
              <a:t>політики</a:t>
            </a:r>
            <a:r>
              <a:rPr lang="ru-RU" b="0" dirty="0"/>
              <a:t> </a:t>
            </a:r>
            <a:r>
              <a:rPr lang="ru-RU" b="0" dirty="0" err="1"/>
              <a:t>повинні</a:t>
            </a:r>
            <a:r>
              <a:rPr lang="ru-RU" b="0" dirty="0"/>
              <a:t> бути в </a:t>
            </a:r>
            <a:r>
              <a:rPr lang="ru-RU" b="0" dirty="0" err="1"/>
              <a:t>курсі</a:t>
            </a:r>
            <a:r>
              <a:rPr lang="ru-RU" b="0" dirty="0"/>
              <a:t> </a:t>
            </a:r>
            <a:r>
              <a:rPr lang="ru-RU" b="0" dirty="0" err="1"/>
              <a:t>останніх</a:t>
            </a:r>
            <a:r>
              <a:rPr lang="ru-RU" b="0" dirty="0"/>
              <a:t> </a:t>
            </a:r>
            <a:r>
              <a:rPr lang="ru-RU" b="0" dirty="0" err="1"/>
              <a:t>трендів</a:t>
            </a:r>
            <a:r>
              <a:rPr lang="ru-RU" b="0" dirty="0"/>
              <a:t> у </a:t>
            </a:r>
            <a:r>
              <a:rPr lang="ru-RU" b="0" dirty="0" err="1"/>
              <a:t>технологіях</a:t>
            </a:r>
            <a:r>
              <a:rPr lang="ru-RU" b="0" dirty="0"/>
              <a:t>.</a:t>
            </a:r>
          </a:p>
          <a:p>
            <a:r>
              <a:rPr lang="ru-RU" dirty="0" err="1"/>
              <a:t>Чому</a:t>
            </a:r>
            <a:r>
              <a:rPr lang="ru-RU" dirty="0"/>
              <a:t> актуальна:</a:t>
            </a:r>
          </a:p>
          <a:p>
            <a:r>
              <a:rPr lang="ru-RU" b="0" dirty="0" err="1"/>
              <a:t>Фахівці</a:t>
            </a:r>
            <a:r>
              <a:rPr lang="ru-RU" b="0" dirty="0"/>
              <a:t> з </a:t>
            </a:r>
            <a:r>
              <a:rPr lang="ru-RU" b="0" dirty="0" err="1"/>
              <a:t>публічної</a:t>
            </a:r>
            <a:r>
              <a:rPr lang="ru-RU" b="0" dirty="0"/>
              <a:t> </a:t>
            </a:r>
            <a:r>
              <a:rPr lang="ru-RU" b="0" dirty="0" err="1"/>
              <a:t>політики</a:t>
            </a:r>
            <a:r>
              <a:rPr lang="ru-RU" b="0" dirty="0"/>
              <a:t> </a:t>
            </a:r>
            <a:r>
              <a:rPr lang="ru-RU" b="0" dirty="0" err="1"/>
              <a:t>необхідні</a:t>
            </a:r>
            <a:r>
              <a:rPr lang="ru-RU" b="0" dirty="0"/>
              <a:t> для </a:t>
            </a:r>
            <a:r>
              <a:rPr lang="ru-RU" b="0" dirty="0" err="1"/>
              <a:t>розвитку</a:t>
            </a:r>
            <a:r>
              <a:rPr lang="ru-RU" b="0" dirty="0"/>
              <a:t> </a:t>
            </a:r>
            <a:r>
              <a:rPr lang="ru-RU" b="0" dirty="0" err="1"/>
              <a:t>країни</a:t>
            </a:r>
            <a:r>
              <a:rPr lang="ru-RU" b="0" dirty="0"/>
              <a:t>. </a:t>
            </a:r>
            <a:r>
              <a:rPr lang="ru-RU" b="0" dirty="0" err="1"/>
              <a:t>Це</a:t>
            </a:r>
            <a:r>
              <a:rPr lang="ru-RU" b="0" dirty="0"/>
              <a:t> одна з </a:t>
            </a:r>
            <a:r>
              <a:rPr lang="ru-RU" b="0" dirty="0" err="1"/>
              <a:t>найбільш</a:t>
            </a:r>
            <a:r>
              <a:rPr lang="ru-RU" b="0" dirty="0"/>
              <a:t> </a:t>
            </a:r>
            <a:r>
              <a:rPr lang="ru-RU" b="0" dirty="0" err="1"/>
              <a:t>перспективних</a:t>
            </a:r>
            <a:r>
              <a:rPr lang="ru-RU" b="0" dirty="0"/>
              <a:t> </a:t>
            </a:r>
            <a:r>
              <a:rPr lang="ru-RU" b="0" dirty="0" err="1"/>
              <a:t>професій</a:t>
            </a:r>
            <a:r>
              <a:rPr lang="ru-RU" b="0" dirty="0"/>
              <a:t>, яка </a:t>
            </a:r>
            <a:r>
              <a:rPr lang="ru-RU" b="0" dirty="0" err="1"/>
              <a:t>дозволяє</a:t>
            </a:r>
            <a:r>
              <a:rPr lang="ru-RU" b="0" dirty="0"/>
              <a:t> </a:t>
            </a:r>
            <a:r>
              <a:rPr lang="ru-RU" b="0" dirty="0" err="1"/>
              <a:t>постійно</a:t>
            </a:r>
            <a:r>
              <a:rPr lang="ru-RU" b="0" dirty="0"/>
              <a:t> </a:t>
            </a:r>
            <a:r>
              <a:rPr lang="ru-RU" b="0" dirty="0" err="1"/>
              <a:t>розвиватися</a:t>
            </a:r>
            <a:r>
              <a:rPr lang="ru-RU" b="0" dirty="0"/>
              <a:t>.</a:t>
            </a:r>
          </a:p>
          <a:p>
            <a:r>
              <a:rPr lang="ru-RU" dirty="0" err="1"/>
              <a:t>Приклади</a:t>
            </a:r>
            <a:r>
              <a:rPr lang="ru-RU" dirty="0"/>
              <a:t>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r>
              <a:rPr lang="ru-RU" dirty="0"/>
              <a:t>:</a:t>
            </a:r>
          </a:p>
          <a:p>
            <a:r>
              <a:rPr lang="ru-RU" b="0" dirty="0" err="1"/>
              <a:t>Політологи</a:t>
            </a:r>
            <a:endParaRPr lang="ru-RU" b="0" dirty="0"/>
          </a:p>
          <a:p>
            <a:r>
              <a:rPr lang="ru-RU" b="0" dirty="0" err="1"/>
              <a:t>Економісти</a:t>
            </a:r>
            <a:endParaRPr lang="ru-RU" b="0" dirty="0"/>
          </a:p>
          <a:p>
            <a:r>
              <a:rPr lang="ru-RU" b="0" dirty="0" err="1"/>
              <a:t>Юристи</a:t>
            </a:r>
            <a:endParaRPr lang="ru-RU" b="0" dirty="0"/>
          </a:p>
          <a:p>
            <a:r>
              <a:rPr lang="ru-RU" b="0" dirty="0" err="1"/>
              <a:t>Менеджери</a:t>
            </a:r>
            <a:r>
              <a:rPr lang="ru-RU" b="0" dirty="0"/>
              <a:t> з </a:t>
            </a:r>
            <a:r>
              <a:rPr lang="ru-RU" b="0" dirty="0" err="1"/>
              <a:t>громадських</a:t>
            </a:r>
            <a:r>
              <a:rPr lang="ru-RU" b="0" dirty="0"/>
              <a:t> </a:t>
            </a:r>
            <a:r>
              <a:rPr lang="ru-RU" b="0" dirty="0" err="1"/>
              <a:t>відносин</a:t>
            </a:r>
            <a:endParaRPr lang="ru-RU" b="0" dirty="0"/>
          </a:p>
          <a:p>
            <a:r>
              <a:rPr lang="ru-RU" b="0" dirty="0" err="1" smtClean="0"/>
              <a:t>Аналітики</a:t>
            </a:r>
            <a:endParaRPr lang="ru-RU" b="0" dirty="0"/>
          </a:p>
        </p:txBody>
      </p:sp>
    </p:spTree>
    <p:extLst>
      <p:ext uri="{BB962C8B-B14F-4D97-AF65-F5344CB8AC3E}">
        <p14:creationId xmlns:p14="http://schemas.microsoft.com/office/powerpoint/2010/main" val="247929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560840" cy="683994"/>
          </a:xfrm>
        </p:spPr>
        <p:txBody>
          <a:bodyPr>
            <a:normAutofit fontScale="90000"/>
          </a:bodyPr>
          <a:lstStyle/>
          <a:p>
            <a:r>
              <a:rPr lang="ru-RU" sz="2800" b="1" dirty="0" err="1"/>
              <a:t>Професіонали</a:t>
            </a:r>
            <a:r>
              <a:rPr lang="ru-RU" sz="2800" b="1" dirty="0"/>
              <a:t> у </a:t>
            </a:r>
            <a:r>
              <a:rPr lang="ru-RU" sz="2800" b="1" dirty="0" err="1"/>
              <a:t>будівельній</a:t>
            </a:r>
            <a:r>
              <a:rPr lang="ru-RU" sz="2800" b="1" dirty="0"/>
              <a:t> </a:t>
            </a:r>
            <a:r>
              <a:rPr lang="ru-RU" sz="2800" b="1" dirty="0" err="1"/>
              <a:t>галузі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328592"/>
          </a:xfrm>
        </p:spPr>
        <p:txBody>
          <a:bodyPr>
            <a:normAutofit fontScale="85000" lnSpcReduction="10000"/>
          </a:bodyPr>
          <a:lstStyle/>
          <a:p>
            <a:r>
              <a:rPr lang="ru-RU" dirty="0" err="1"/>
              <a:t>Особливості</a:t>
            </a:r>
            <a:r>
              <a:rPr lang="ru-RU" dirty="0"/>
              <a:t>:</a:t>
            </a:r>
          </a:p>
          <a:p>
            <a:r>
              <a:rPr lang="ru-RU" b="0" dirty="0" err="1"/>
              <a:t>Гарантована</a:t>
            </a:r>
            <a:r>
              <a:rPr lang="ru-RU" b="0" dirty="0"/>
              <a:t> </a:t>
            </a:r>
            <a:r>
              <a:rPr lang="ru-RU" b="0" dirty="0" err="1"/>
              <a:t>зайнятість</a:t>
            </a:r>
            <a:r>
              <a:rPr lang="ru-RU" b="0" dirty="0"/>
              <a:t>. </a:t>
            </a:r>
            <a:r>
              <a:rPr lang="ru-RU" b="0" dirty="0" err="1"/>
              <a:t>Україна</a:t>
            </a:r>
            <a:r>
              <a:rPr lang="ru-RU" b="0" dirty="0"/>
              <a:t> </a:t>
            </a:r>
            <a:r>
              <a:rPr lang="ru-RU" b="0" dirty="0" err="1"/>
              <a:t>має</a:t>
            </a:r>
            <a:r>
              <a:rPr lang="ru-RU" b="0" dirty="0"/>
              <a:t> </a:t>
            </a:r>
            <a:r>
              <a:rPr lang="ru-RU" b="0" dirty="0" err="1"/>
              <a:t>значний</a:t>
            </a:r>
            <a:r>
              <a:rPr lang="ru-RU" b="0" dirty="0"/>
              <a:t> </a:t>
            </a:r>
            <a:r>
              <a:rPr lang="ru-RU" b="0" dirty="0" err="1"/>
              <a:t>потенціал</a:t>
            </a:r>
            <a:r>
              <a:rPr lang="ru-RU" b="0" dirty="0"/>
              <a:t> у </a:t>
            </a:r>
            <a:r>
              <a:rPr lang="ru-RU" b="0" dirty="0" err="1"/>
              <a:t>галузі</a:t>
            </a:r>
            <a:r>
              <a:rPr lang="ru-RU" b="0" dirty="0"/>
              <a:t> </a:t>
            </a:r>
            <a:r>
              <a:rPr lang="ru-RU" b="0" dirty="0" err="1"/>
              <a:t>будівництва</a:t>
            </a:r>
            <a:r>
              <a:rPr lang="ru-RU" b="0" dirty="0"/>
              <a:t>.</a:t>
            </a:r>
          </a:p>
          <a:p>
            <a:r>
              <a:rPr lang="ru-RU" b="0" dirty="0" err="1"/>
              <a:t>Можливість</a:t>
            </a:r>
            <a:r>
              <a:rPr lang="ru-RU" b="0" dirty="0"/>
              <a:t> </a:t>
            </a:r>
            <a:r>
              <a:rPr lang="ru-RU" b="0" dirty="0" err="1"/>
              <a:t>працювати</a:t>
            </a:r>
            <a:r>
              <a:rPr lang="ru-RU" b="0" dirty="0"/>
              <a:t> з </a:t>
            </a:r>
            <a:r>
              <a:rPr lang="ru-RU" b="0" dirty="0" err="1"/>
              <a:t>новими</a:t>
            </a:r>
            <a:r>
              <a:rPr lang="ru-RU" b="0" dirty="0"/>
              <a:t> </a:t>
            </a:r>
            <a:r>
              <a:rPr lang="ru-RU" b="0" dirty="0" err="1"/>
              <a:t>технологіями</a:t>
            </a:r>
            <a:r>
              <a:rPr lang="ru-RU" b="0" dirty="0"/>
              <a:t>. </a:t>
            </a:r>
            <a:r>
              <a:rPr lang="ru-RU" b="0" dirty="0" err="1"/>
              <a:t>Будівельні</a:t>
            </a:r>
            <a:r>
              <a:rPr lang="ru-RU" b="0" dirty="0"/>
              <a:t> </a:t>
            </a:r>
            <a:r>
              <a:rPr lang="ru-RU" b="0" dirty="0" err="1"/>
              <a:t>технології</a:t>
            </a:r>
            <a:r>
              <a:rPr lang="ru-RU" b="0" dirty="0"/>
              <a:t> </a:t>
            </a:r>
            <a:r>
              <a:rPr lang="ru-RU" b="0" dirty="0" err="1"/>
              <a:t>постійно</a:t>
            </a:r>
            <a:r>
              <a:rPr lang="ru-RU" b="0" dirty="0"/>
              <a:t> </a:t>
            </a:r>
            <a:r>
              <a:rPr lang="ru-RU" b="0" dirty="0" err="1"/>
              <a:t>розвиваються</a:t>
            </a:r>
            <a:r>
              <a:rPr lang="ru-RU" b="0" dirty="0"/>
              <a:t>.</a:t>
            </a:r>
          </a:p>
          <a:p>
            <a:r>
              <a:rPr lang="ru-RU" b="0" dirty="0" err="1"/>
              <a:t>Можливість</a:t>
            </a:r>
            <a:r>
              <a:rPr lang="ru-RU" b="0" dirty="0"/>
              <a:t> </a:t>
            </a:r>
            <a:r>
              <a:rPr lang="ru-RU" b="0" dirty="0" err="1"/>
              <a:t>реалізувати</a:t>
            </a:r>
            <a:r>
              <a:rPr lang="ru-RU" b="0" dirty="0"/>
              <a:t> </a:t>
            </a:r>
            <a:r>
              <a:rPr lang="ru-RU" b="0" dirty="0" err="1"/>
              <a:t>творчі</a:t>
            </a:r>
            <a:r>
              <a:rPr lang="ru-RU" b="0" dirty="0"/>
              <a:t> </a:t>
            </a:r>
            <a:r>
              <a:rPr lang="ru-RU" b="0" dirty="0" err="1"/>
              <a:t>ідеї</a:t>
            </a:r>
            <a:r>
              <a:rPr lang="ru-RU" b="0" dirty="0"/>
              <a:t>. </a:t>
            </a:r>
            <a:r>
              <a:rPr lang="ru-RU" b="0" dirty="0" err="1"/>
              <a:t>Будівництво</a:t>
            </a:r>
            <a:r>
              <a:rPr lang="ru-RU" b="0" dirty="0"/>
              <a:t> є </a:t>
            </a:r>
            <a:r>
              <a:rPr lang="ru-RU" b="0" dirty="0" err="1"/>
              <a:t>однією</a:t>
            </a:r>
            <a:r>
              <a:rPr lang="ru-RU" b="0" dirty="0"/>
              <a:t> з </a:t>
            </a:r>
            <a:r>
              <a:rPr lang="ru-RU" b="0" dirty="0" err="1"/>
              <a:t>найтворчіших</a:t>
            </a:r>
            <a:r>
              <a:rPr lang="ru-RU" b="0" dirty="0"/>
              <a:t> </a:t>
            </a:r>
            <a:r>
              <a:rPr lang="ru-RU" b="0" dirty="0" err="1"/>
              <a:t>галузей</a:t>
            </a:r>
            <a:r>
              <a:rPr lang="ru-RU" b="0" dirty="0"/>
              <a:t>.</a:t>
            </a:r>
          </a:p>
          <a:p>
            <a:r>
              <a:rPr lang="ru-RU" dirty="0" err="1"/>
              <a:t>Чому</a:t>
            </a:r>
            <a:r>
              <a:rPr lang="ru-RU" dirty="0"/>
              <a:t> актуальна:</a:t>
            </a:r>
          </a:p>
          <a:p>
            <a:r>
              <a:rPr lang="ru-RU" b="0" dirty="0" err="1"/>
              <a:t>Будинок</a:t>
            </a:r>
            <a:r>
              <a:rPr lang="ru-RU" b="0" dirty="0"/>
              <a:t> є </a:t>
            </a:r>
            <a:r>
              <a:rPr lang="ru-RU" b="0" dirty="0" err="1"/>
              <a:t>однією</a:t>
            </a:r>
            <a:r>
              <a:rPr lang="ru-RU" b="0" dirty="0"/>
              <a:t> з </a:t>
            </a:r>
            <a:r>
              <a:rPr lang="ru-RU" b="0" dirty="0" err="1"/>
              <a:t>найважливіших</a:t>
            </a:r>
            <a:r>
              <a:rPr lang="ru-RU" b="0" dirty="0"/>
              <a:t> потреб </a:t>
            </a:r>
            <a:r>
              <a:rPr lang="ru-RU" b="0" dirty="0" err="1"/>
              <a:t>людини</a:t>
            </a:r>
            <a:r>
              <a:rPr lang="ru-RU" b="0" dirty="0"/>
              <a:t>. Тому попит на </a:t>
            </a:r>
            <a:r>
              <a:rPr lang="ru-RU" b="0" dirty="0" err="1"/>
              <a:t>професіоналів</a:t>
            </a:r>
            <a:r>
              <a:rPr lang="ru-RU" b="0" dirty="0"/>
              <a:t> у </a:t>
            </a:r>
            <a:r>
              <a:rPr lang="ru-RU" b="0" dirty="0" err="1"/>
              <a:t>будівельній</a:t>
            </a:r>
            <a:r>
              <a:rPr lang="ru-RU" b="0" dirty="0"/>
              <a:t> </a:t>
            </a:r>
            <a:r>
              <a:rPr lang="ru-RU" b="0" dirty="0" err="1"/>
              <a:t>галузі</a:t>
            </a:r>
            <a:r>
              <a:rPr lang="ru-RU" b="0" dirty="0"/>
              <a:t> буде </a:t>
            </a:r>
            <a:r>
              <a:rPr lang="ru-RU" b="0" dirty="0" err="1"/>
              <a:t>високим</a:t>
            </a:r>
            <a:r>
              <a:rPr lang="ru-RU" b="0" dirty="0"/>
              <a:t>. </a:t>
            </a:r>
            <a:r>
              <a:rPr lang="ru-RU" b="0" dirty="0" err="1"/>
              <a:t>Багато</a:t>
            </a:r>
            <a:r>
              <a:rPr lang="ru-RU" b="0" dirty="0"/>
              <a:t> </a:t>
            </a:r>
            <a:r>
              <a:rPr lang="ru-RU" b="0" dirty="0" err="1"/>
              <a:t>чого</a:t>
            </a:r>
            <a:r>
              <a:rPr lang="ru-RU" b="0" dirty="0"/>
              <a:t> треба </a:t>
            </a:r>
            <a:r>
              <a:rPr lang="ru-RU" b="0" dirty="0" err="1"/>
              <a:t>ремонтувати</a:t>
            </a:r>
            <a:r>
              <a:rPr lang="ru-RU" b="0" dirty="0"/>
              <a:t> та </a:t>
            </a:r>
            <a:r>
              <a:rPr lang="ru-RU" b="0" dirty="0" err="1"/>
              <a:t>відбудовувати</a:t>
            </a:r>
            <a:r>
              <a:rPr lang="ru-RU" b="0" dirty="0"/>
              <a:t>, та не </a:t>
            </a:r>
            <a:r>
              <a:rPr lang="ru-RU" b="0" dirty="0" err="1"/>
              <a:t>забуваємо</a:t>
            </a:r>
            <a:r>
              <a:rPr lang="ru-RU" b="0" dirty="0"/>
              <a:t> про </a:t>
            </a:r>
            <a:r>
              <a:rPr lang="ru-RU" b="0" dirty="0" err="1"/>
              <a:t>розвиток</a:t>
            </a:r>
            <a:r>
              <a:rPr lang="ru-RU" b="0" dirty="0"/>
              <a:t> та </a:t>
            </a:r>
            <a:r>
              <a:rPr lang="ru-RU" b="0" dirty="0" err="1"/>
              <a:t>ріст</a:t>
            </a:r>
            <a:r>
              <a:rPr lang="ru-RU" b="0" dirty="0"/>
              <a:t> </a:t>
            </a:r>
            <a:r>
              <a:rPr lang="ru-RU" b="0" dirty="0" err="1"/>
              <a:t>попиту</a:t>
            </a:r>
            <a:r>
              <a:rPr lang="ru-RU" b="0" dirty="0"/>
              <a:t>.</a:t>
            </a:r>
          </a:p>
          <a:p>
            <a:r>
              <a:rPr lang="ru-RU" dirty="0" err="1"/>
              <a:t>Приклади</a:t>
            </a:r>
            <a:r>
              <a:rPr lang="ru-RU" dirty="0"/>
              <a:t>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r>
              <a:rPr lang="ru-RU" dirty="0"/>
              <a:t>:</a:t>
            </a:r>
          </a:p>
          <a:p>
            <a:r>
              <a:rPr lang="ru-RU" b="0" dirty="0" err="1"/>
              <a:t>Архітектори</a:t>
            </a:r>
            <a:endParaRPr lang="ru-RU" b="0" dirty="0"/>
          </a:p>
          <a:p>
            <a:r>
              <a:rPr lang="ru-RU" b="0" dirty="0" err="1"/>
              <a:t>Проєктувальники</a:t>
            </a:r>
            <a:endParaRPr lang="ru-RU" b="0" dirty="0"/>
          </a:p>
          <a:p>
            <a:r>
              <a:rPr lang="ru-RU" b="0" dirty="0" err="1"/>
              <a:t>Інженери-будівельники</a:t>
            </a:r>
            <a:endParaRPr lang="ru-RU" b="0" dirty="0"/>
          </a:p>
          <a:p>
            <a:r>
              <a:rPr lang="ru-RU" b="0" dirty="0" err="1"/>
              <a:t>Майстри</a:t>
            </a:r>
            <a:r>
              <a:rPr lang="ru-RU" b="0" dirty="0"/>
              <a:t> </a:t>
            </a:r>
            <a:r>
              <a:rPr lang="ru-RU" b="0" dirty="0" err="1"/>
              <a:t>будівельних</a:t>
            </a:r>
            <a:r>
              <a:rPr lang="ru-RU" b="0" dirty="0"/>
              <a:t> </a:t>
            </a:r>
            <a:r>
              <a:rPr lang="ru-RU" b="0" dirty="0" err="1"/>
              <a:t>робіт</a:t>
            </a:r>
            <a:endParaRPr lang="ru-RU" b="0" dirty="0"/>
          </a:p>
          <a:p>
            <a:r>
              <a:rPr lang="ru-RU" b="0" dirty="0" err="1" smtClean="0"/>
              <a:t>Техніки-будівельники</a:t>
            </a:r>
            <a:endParaRPr lang="ru-RU" b="0" dirty="0"/>
          </a:p>
        </p:txBody>
      </p:sp>
    </p:spTree>
    <p:extLst>
      <p:ext uri="{BB962C8B-B14F-4D97-AF65-F5344CB8AC3E}">
        <p14:creationId xmlns:p14="http://schemas.microsoft.com/office/powerpoint/2010/main" val="247929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5791200" cy="683994"/>
          </a:xfrm>
        </p:spPr>
        <p:txBody>
          <a:bodyPr>
            <a:normAutofit/>
          </a:bodyPr>
          <a:lstStyle/>
          <a:p>
            <a:r>
              <a:rPr lang="ru-RU" sz="2800" b="1" dirty="0" err="1"/>
              <a:t>Креативні</a:t>
            </a:r>
            <a:r>
              <a:rPr lang="ru-RU" sz="2800" b="1" dirty="0"/>
              <a:t> </a:t>
            </a:r>
            <a:r>
              <a:rPr lang="ru-RU" sz="2800" b="1" dirty="0" err="1"/>
              <a:t>професії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328592"/>
          </a:xfrm>
        </p:spPr>
        <p:txBody>
          <a:bodyPr>
            <a:normAutofit fontScale="70000" lnSpcReduction="20000"/>
          </a:bodyPr>
          <a:lstStyle/>
          <a:p>
            <a:r>
              <a:rPr lang="ru-RU" dirty="0" err="1"/>
              <a:t>Особливості</a:t>
            </a:r>
            <a:r>
              <a:rPr lang="ru-RU" dirty="0"/>
              <a:t> </a:t>
            </a:r>
            <a:r>
              <a:rPr lang="ru-RU" dirty="0" err="1"/>
              <a:t>креативних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endParaRPr lang="ru-RU" dirty="0"/>
          </a:p>
          <a:p>
            <a:r>
              <a:rPr lang="ru-RU" b="0" dirty="0" err="1" smtClean="0"/>
              <a:t>Творчий</a:t>
            </a:r>
            <a:r>
              <a:rPr lang="ru-RU" b="0" dirty="0" smtClean="0"/>
              <a:t> </a:t>
            </a:r>
            <a:r>
              <a:rPr lang="ru-RU" b="0" dirty="0"/>
              <a:t>характер </a:t>
            </a:r>
            <a:r>
              <a:rPr lang="ru-RU" b="0" dirty="0" err="1"/>
              <a:t>роботи</a:t>
            </a:r>
            <a:r>
              <a:rPr lang="ru-RU" b="0" dirty="0"/>
              <a:t>. </a:t>
            </a:r>
            <a:r>
              <a:rPr lang="ru-RU" b="0" dirty="0" err="1"/>
              <a:t>Креативні</a:t>
            </a:r>
            <a:r>
              <a:rPr lang="ru-RU" b="0" dirty="0"/>
              <a:t> </a:t>
            </a:r>
            <a:r>
              <a:rPr lang="ru-RU" b="0" dirty="0" err="1"/>
              <a:t>професії</a:t>
            </a:r>
            <a:r>
              <a:rPr lang="ru-RU" b="0" dirty="0"/>
              <a:t> </a:t>
            </a:r>
            <a:r>
              <a:rPr lang="ru-RU" b="0" dirty="0" err="1"/>
              <a:t>вимагають</a:t>
            </a:r>
            <a:r>
              <a:rPr lang="ru-RU" b="0" dirty="0"/>
              <a:t> </a:t>
            </a:r>
            <a:r>
              <a:rPr lang="ru-RU" b="0" dirty="0" err="1"/>
              <a:t>від</a:t>
            </a:r>
            <a:r>
              <a:rPr lang="ru-RU" b="0" dirty="0"/>
              <a:t> </a:t>
            </a:r>
            <a:r>
              <a:rPr lang="ru-RU" b="0" dirty="0" err="1"/>
              <a:t>людини</a:t>
            </a:r>
            <a:r>
              <a:rPr lang="ru-RU" b="0" dirty="0"/>
              <a:t> </a:t>
            </a:r>
            <a:r>
              <a:rPr lang="ru-RU" b="0" dirty="0" err="1"/>
              <a:t>творчого</a:t>
            </a:r>
            <a:r>
              <a:rPr lang="ru-RU" b="0" dirty="0"/>
              <a:t> </a:t>
            </a:r>
            <a:r>
              <a:rPr lang="ru-RU" b="0" dirty="0" err="1"/>
              <a:t>мислення</a:t>
            </a:r>
            <a:r>
              <a:rPr lang="ru-RU" b="0" dirty="0"/>
              <a:t>, </a:t>
            </a:r>
            <a:r>
              <a:rPr lang="ru-RU" b="0" dirty="0" err="1"/>
              <a:t>уяви</a:t>
            </a:r>
            <a:r>
              <a:rPr lang="ru-RU" b="0" dirty="0"/>
              <a:t> та </a:t>
            </a:r>
            <a:r>
              <a:rPr lang="ru-RU" b="0" dirty="0" err="1"/>
              <a:t>здатності</a:t>
            </a:r>
            <a:r>
              <a:rPr lang="ru-RU" b="0" dirty="0"/>
              <a:t> до </a:t>
            </a:r>
            <a:r>
              <a:rPr lang="ru-RU" b="0" dirty="0" err="1"/>
              <a:t>самореалізації</a:t>
            </a:r>
            <a:r>
              <a:rPr lang="ru-RU" b="0" dirty="0"/>
              <a:t>.</a:t>
            </a:r>
          </a:p>
          <a:p>
            <a:r>
              <a:rPr lang="ru-RU" b="0" dirty="0" err="1"/>
              <a:t>Можливість</a:t>
            </a:r>
            <a:r>
              <a:rPr lang="ru-RU" b="0" dirty="0"/>
              <a:t> </a:t>
            </a:r>
            <a:r>
              <a:rPr lang="ru-RU" b="0" dirty="0" err="1"/>
              <a:t>самореалізуватися</a:t>
            </a:r>
            <a:r>
              <a:rPr lang="ru-RU" b="0" dirty="0"/>
              <a:t>. </a:t>
            </a:r>
            <a:r>
              <a:rPr lang="ru-RU" b="0" dirty="0" err="1"/>
              <a:t>Креативні</a:t>
            </a:r>
            <a:r>
              <a:rPr lang="ru-RU" b="0" dirty="0"/>
              <a:t> </a:t>
            </a:r>
            <a:r>
              <a:rPr lang="ru-RU" b="0" dirty="0" err="1"/>
              <a:t>професії</a:t>
            </a:r>
            <a:r>
              <a:rPr lang="ru-RU" b="0" dirty="0"/>
              <a:t> </a:t>
            </a:r>
            <a:r>
              <a:rPr lang="ru-RU" b="0" dirty="0" err="1"/>
              <a:t>дозволяють</a:t>
            </a:r>
            <a:r>
              <a:rPr lang="ru-RU" b="0" dirty="0"/>
              <a:t> людям </a:t>
            </a:r>
            <a:r>
              <a:rPr lang="ru-RU" b="0" dirty="0" err="1"/>
              <a:t>досягти</a:t>
            </a:r>
            <a:r>
              <a:rPr lang="ru-RU" b="0" dirty="0"/>
              <a:t> </a:t>
            </a:r>
            <a:r>
              <a:rPr lang="ru-RU" b="0" dirty="0" err="1"/>
              <a:t>успіху</a:t>
            </a:r>
            <a:r>
              <a:rPr lang="ru-RU" b="0" dirty="0"/>
              <a:t> та </a:t>
            </a:r>
            <a:r>
              <a:rPr lang="ru-RU" b="0" dirty="0" err="1"/>
              <a:t>визнання</a:t>
            </a:r>
            <a:r>
              <a:rPr lang="ru-RU" b="0" dirty="0"/>
              <a:t>, </a:t>
            </a:r>
            <a:r>
              <a:rPr lang="ru-RU" b="0" dirty="0" err="1"/>
              <a:t>реалізувати</a:t>
            </a:r>
            <a:r>
              <a:rPr lang="ru-RU" b="0" dirty="0"/>
              <a:t> </a:t>
            </a:r>
            <a:r>
              <a:rPr lang="ru-RU" b="0" dirty="0" err="1"/>
              <a:t>свій</a:t>
            </a:r>
            <a:r>
              <a:rPr lang="ru-RU" b="0" dirty="0"/>
              <a:t> </a:t>
            </a:r>
            <a:r>
              <a:rPr lang="ru-RU" b="0" dirty="0" err="1"/>
              <a:t>творчий</a:t>
            </a:r>
            <a:r>
              <a:rPr lang="ru-RU" b="0" dirty="0"/>
              <a:t> </a:t>
            </a:r>
            <a:r>
              <a:rPr lang="ru-RU" b="0" dirty="0" err="1"/>
              <a:t>потенціал</a:t>
            </a:r>
            <a:r>
              <a:rPr lang="ru-RU" b="0" dirty="0"/>
              <a:t>.</a:t>
            </a:r>
          </a:p>
          <a:p>
            <a:r>
              <a:rPr lang="ru-RU" b="0" dirty="0" err="1"/>
              <a:t>Можливість</a:t>
            </a:r>
            <a:r>
              <a:rPr lang="ru-RU" b="0" dirty="0"/>
              <a:t> </a:t>
            </a:r>
            <a:r>
              <a:rPr lang="ru-RU" b="0" dirty="0" err="1"/>
              <a:t>працювати</a:t>
            </a:r>
            <a:r>
              <a:rPr lang="ru-RU" b="0" dirty="0"/>
              <a:t> з </a:t>
            </a:r>
            <a:r>
              <a:rPr lang="ru-RU" b="0" dirty="0" err="1"/>
              <a:t>новими</a:t>
            </a:r>
            <a:r>
              <a:rPr lang="ru-RU" b="0" dirty="0"/>
              <a:t> </a:t>
            </a:r>
            <a:r>
              <a:rPr lang="ru-RU" b="0" dirty="0" err="1"/>
              <a:t>технологіями</a:t>
            </a:r>
            <a:r>
              <a:rPr lang="ru-RU" b="0" dirty="0"/>
              <a:t>. </a:t>
            </a:r>
            <a:r>
              <a:rPr lang="ru-RU" b="0" dirty="0" err="1"/>
              <a:t>Креативні</a:t>
            </a:r>
            <a:r>
              <a:rPr lang="ru-RU" b="0" dirty="0"/>
              <a:t> </a:t>
            </a:r>
            <a:r>
              <a:rPr lang="ru-RU" b="0" dirty="0" err="1"/>
              <a:t>професії</a:t>
            </a:r>
            <a:r>
              <a:rPr lang="ru-RU" b="0" dirty="0"/>
              <a:t> часто </a:t>
            </a:r>
            <a:r>
              <a:rPr lang="ru-RU" b="0" dirty="0" err="1"/>
              <a:t>використовують</a:t>
            </a:r>
            <a:r>
              <a:rPr lang="ru-RU" b="0" dirty="0"/>
              <a:t> </a:t>
            </a:r>
            <a:r>
              <a:rPr lang="ru-RU" b="0" dirty="0" err="1"/>
              <a:t>нові</a:t>
            </a:r>
            <a:r>
              <a:rPr lang="ru-RU" b="0" dirty="0"/>
              <a:t> </a:t>
            </a:r>
            <a:r>
              <a:rPr lang="ru-RU" b="0" dirty="0" err="1"/>
              <a:t>технології</a:t>
            </a:r>
            <a:r>
              <a:rPr lang="ru-RU" b="0" dirty="0"/>
              <a:t>, </a:t>
            </a:r>
            <a:r>
              <a:rPr lang="ru-RU" b="0" dirty="0" err="1"/>
              <a:t>такі</a:t>
            </a:r>
            <a:r>
              <a:rPr lang="ru-RU" b="0" dirty="0"/>
              <a:t> як </a:t>
            </a:r>
            <a:r>
              <a:rPr lang="ru-RU" b="0" dirty="0" err="1"/>
              <a:t>цифрові</a:t>
            </a:r>
            <a:r>
              <a:rPr lang="ru-RU" b="0" dirty="0"/>
              <a:t> </a:t>
            </a:r>
            <a:r>
              <a:rPr lang="ru-RU" b="0" dirty="0" err="1"/>
              <a:t>технології</a:t>
            </a:r>
            <a:r>
              <a:rPr lang="ru-RU" b="0" dirty="0"/>
              <a:t>, </a:t>
            </a:r>
            <a:r>
              <a:rPr lang="ru-RU" b="0" dirty="0" err="1"/>
              <a:t>віртуальна</a:t>
            </a:r>
            <a:r>
              <a:rPr lang="ru-RU" b="0" dirty="0"/>
              <a:t> </a:t>
            </a:r>
            <a:r>
              <a:rPr lang="ru-RU" b="0" dirty="0" err="1"/>
              <a:t>реальність</a:t>
            </a:r>
            <a:r>
              <a:rPr lang="ru-RU" b="0" dirty="0"/>
              <a:t> та </a:t>
            </a:r>
            <a:r>
              <a:rPr lang="ru-RU" b="0" dirty="0" err="1"/>
              <a:t>інші</a:t>
            </a:r>
            <a:r>
              <a:rPr lang="ru-RU" b="0" dirty="0"/>
              <a:t>.</a:t>
            </a:r>
          </a:p>
          <a:p>
            <a:r>
              <a:rPr lang="ru-RU" dirty="0" err="1"/>
              <a:t>Чому</a:t>
            </a:r>
            <a:r>
              <a:rPr lang="ru-RU" dirty="0"/>
              <a:t> </a:t>
            </a:r>
            <a:r>
              <a:rPr lang="ru-RU" dirty="0" err="1"/>
              <a:t>актуальні</a:t>
            </a:r>
            <a:r>
              <a:rPr lang="ru-RU" dirty="0"/>
              <a:t> </a:t>
            </a:r>
            <a:r>
              <a:rPr lang="ru-RU" dirty="0" err="1"/>
              <a:t>креативні</a:t>
            </a:r>
            <a:r>
              <a:rPr lang="ru-RU" dirty="0"/>
              <a:t> </a:t>
            </a:r>
            <a:r>
              <a:rPr lang="ru-RU" dirty="0" err="1"/>
              <a:t>професії</a:t>
            </a:r>
            <a:endParaRPr lang="ru-RU" dirty="0"/>
          </a:p>
          <a:p>
            <a:r>
              <a:rPr lang="ru-RU" b="0" dirty="0" err="1"/>
              <a:t>Сучасний</a:t>
            </a:r>
            <a:r>
              <a:rPr lang="ru-RU" b="0" dirty="0"/>
              <a:t> </a:t>
            </a:r>
            <a:r>
              <a:rPr lang="ru-RU" b="0" dirty="0" err="1"/>
              <a:t>світ</a:t>
            </a:r>
            <a:r>
              <a:rPr lang="ru-RU" b="0" dirty="0"/>
              <a:t> </a:t>
            </a:r>
            <a:r>
              <a:rPr lang="ru-RU" b="0" dirty="0" err="1"/>
              <a:t>потребує</a:t>
            </a:r>
            <a:r>
              <a:rPr lang="ru-RU" b="0" dirty="0"/>
              <a:t> </a:t>
            </a:r>
            <a:r>
              <a:rPr lang="ru-RU" b="0" dirty="0" err="1"/>
              <a:t>творчих</a:t>
            </a:r>
            <a:r>
              <a:rPr lang="ru-RU" b="0" dirty="0"/>
              <a:t> людей, </a:t>
            </a:r>
            <a:r>
              <a:rPr lang="ru-RU" b="0" dirty="0" err="1"/>
              <a:t>які</a:t>
            </a:r>
            <a:r>
              <a:rPr lang="ru-RU" b="0" dirty="0"/>
              <a:t> </a:t>
            </a:r>
            <a:r>
              <a:rPr lang="ru-RU" b="0" dirty="0" err="1"/>
              <a:t>можуть</a:t>
            </a:r>
            <a:r>
              <a:rPr lang="ru-RU" b="0" dirty="0"/>
              <a:t> </a:t>
            </a:r>
            <a:r>
              <a:rPr lang="ru-RU" b="0" dirty="0" err="1"/>
              <a:t>створювати</a:t>
            </a:r>
            <a:r>
              <a:rPr lang="ru-RU" b="0" dirty="0"/>
              <a:t> </a:t>
            </a:r>
            <a:r>
              <a:rPr lang="ru-RU" b="0" dirty="0" err="1"/>
              <a:t>нові</a:t>
            </a:r>
            <a:r>
              <a:rPr lang="ru-RU" b="0" dirty="0"/>
              <a:t> </a:t>
            </a:r>
            <a:r>
              <a:rPr lang="ru-RU" b="0" dirty="0" err="1"/>
              <a:t>ідеї</a:t>
            </a:r>
            <a:r>
              <a:rPr lang="ru-RU" b="0" dirty="0"/>
              <a:t> та </a:t>
            </a:r>
            <a:r>
              <a:rPr lang="ru-RU" b="0" dirty="0" err="1"/>
              <a:t>продукти</a:t>
            </a:r>
            <a:r>
              <a:rPr lang="ru-RU" b="0" dirty="0"/>
              <a:t>. </a:t>
            </a:r>
            <a:r>
              <a:rPr lang="ru-RU" b="0" dirty="0" err="1"/>
              <a:t>Креативні</a:t>
            </a:r>
            <a:r>
              <a:rPr lang="ru-RU" b="0" dirty="0"/>
              <a:t> </a:t>
            </a:r>
            <a:r>
              <a:rPr lang="ru-RU" b="0" dirty="0" err="1"/>
              <a:t>професії</a:t>
            </a:r>
            <a:r>
              <a:rPr lang="ru-RU" b="0" dirty="0"/>
              <a:t> </a:t>
            </a:r>
            <a:r>
              <a:rPr lang="ru-RU" b="0" dirty="0" err="1"/>
              <a:t>дозволяють</a:t>
            </a:r>
            <a:r>
              <a:rPr lang="ru-RU" b="0" dirty="0"/>
              <a:t> людям </a:t>
            </a:r>
            <a:r>
              <a:rPr lang="ru-RU" b="0" dirty="0" err="1"/>
              <a:t>реалізувати</a:t>
            </a:r>
            <a:r>
              <a:rPr lang="ru-RU" b="0" dirty="0"/>
              <a:t> </a:t>
            </a:r>
            <a:r>
              <a:rPr lang="ru-RU" b="0" dirty="0" err="1"/>
              <a:t>свій</a:t>
            </a:r>
            <a:r>
              <a:rPr lang="ru-RU" b="0" dirty="0"/>
              <a:t> </a:t>
            </a:r>
            <a:r>
              <a:rPr lang="ru-RU" b="0" dirty="0" err="1"/>
              <a:t>творчий</a:t>
            </a:r>
            <a:r>
              <a:rPr lang="ru-RU" b="0" dirty="0"/>
              <a:t> </a:t>
            </a:r>
            <a:r>
              <a:rPr lang="ru-RU" b="0" dirty="0" err="1"/>
              <a:t>потенціал</a:t>
            </a:r>
            <a:r>
              <a:rPr lang="ru-RU" b="0" dirty="0"/>
              <a:t> і </a:t>
            </a:r>
            <a:r>
              <a:rPr lang="ru-RU" b="0" dirty="0" err="1"/>
              <a:t>робити</a:t>
            </a:r>
            <a:r>
              <a:rPr lang="ru-RU" b="0" dirty="0"/>
              <a:t> </a:t>
            </a:r>
            <a:r>
              <a:rPr lang="ru-RU" b="0" dirty="0" err="1"/>
              <a:t>свій</a:t>
            </a:r>
            <a:r>
              <a:rPr lang="ru-RU" b="0" dirty="0"/>
              <a:t> </a:t>
            </a:r>
            <a:r>
              <a:rPr lang="ru-RU" b="0" dirty="0" err="1"/>
              <a:t>внесок</a:t>
            </a:r>
            <a:r>
              <a:rPr lang="ru-RU" b="0" dirty="0"/>
              <a:t> у </a:t>
            </a:r>
            <a:r>
              <a:rPr lang="ru-RU" b="0" dirty="0" err="1"/>
              <a:t>розвиток</a:t>
            </a:r>
            <a:r>
              <a:rPr lang="ru-RU" b="0" dirty="0"/>
              <a:t> </a:t>
            </a:r>
            <a:r>
              <a:rPr lang="ru-RU" b="0" dirty="0" err="1"/>
              <a:t>суспільства</a:t>
            </a:r>
            <a:r>
              <a:rPr lang="ru-RU" b="0" dirty="0"/>
              <a:t>.</a:t>
            </a:r>
          </a:p>
          <a:p>
            <a:r>
              <a:rPr lang="ru-RU" dirty="0" err="1" smtClean="0"/>
              <a:t>Приклади</a:t>
            </a:r>
            <a:r>
              <a:rPr lang="ru-RU" dirty="0" smtClean="0"/>
              <a:t>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r>
              <a:rPr lang="ru-RU" dirty="0"/>
              <a:t>:</a:t>
            </a:r>
          </a:p>
          <a:p>
            <a:r>
              <a:rPr lang="ru-RU" b="0" dirty="0"/>
              <a:t>Художники</a:t>
            </a:r>
          </a:p>
          <a:p>
            <a:r>
              <a:rPr lang="ru-RU" b="0" dirty="0" err="1"/>
              <a:t>Дизайнери</a:t>
            </a:r>
            <a:endParaRPr lang="ru-RU" b="0" dirty="0"/>
          </a:p>
          <a:p>
            <a:r>
              <a:rPr lang="ru-RU" b="0" dirty="0" err="1" smtClean="0"/>
              <a:t>Музиканти</a:t>
            </a:r>
            <a:endParaRPr lang="ru-RU" b="0" dirty="0"/>
          </a:p>
          <a:p>
            <a:r>
              <a:rPr lang="ru-RU" b="0" dirty="0" err="1"/>
              <a:t>Письменники</a:t>
            </a:r>
            <a:endParaRPr lang="ru-RU" b="0" dirty="0"/>
          </a:p>
          <a:p>
            <a:r>
              <a:rPr lang="ru-RU" b="0" dirty="0" err="1"/>
              <a:t>Кінорежисери</a:t>
            </a:r>
            <a:endParaRPr lang="ru-RU" b="0" dirty="0"/>
          </a:p>
          <a:p>
            <a:r>
              <a:rPr lang="ru-RU" b="0" dirty="0" err="1"/>
              <a:t>Театральні</a:t>
            </a:r>
            <a:r>
              <a:rPr lang="ru-RU" b="0" dirty="0"/>
              <a:t> </a:t>
            </a:r>
            <a:r>
              <a:rPr lang="ru-RU" b="0" dirty="0" err="1"/>
              <a:t>режисери</a:t>
            </a:r>
            <a:endParaRPr lang="ru-RU" b="0" dirty="0"/>
          </a:p>
          <a:p>
            <a:r>
              <a:rPr lang="ru-RU" b="0" dirty="0" smtClean="0"/>
              <a:t>Маркетологи</a:t>
            </a:r>
            <a:endParaRPr lang="ru-RU" b="0" dirty="0"/>
          </a:p>
          <a:p>
            <a:r>
              <a:rPr lang="en-US" b="0" dirty="0"/>
              <a:t>PR-</a:t>
            </a:r>
            <a:r>
              <a:rPr lang="ru-RU" b="0" dirty="0" err="1"/>
              <a:t>менеджери</a:t>
            </a:r>
            <a:endParaRPr lang="ru-RU" b="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929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Практична робота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9552" y="1574801"/>
            <a:ext cx="7704856" cy="1350144"/>
          </a:xfrm>
        </p:spPr>
        <p:txBody>
          <a:bodyPr>
            <a:normAutofit/>
          </a:bodyPr>
          <a:lstStyle/>
          <a:p>
            <a:r>
              <a:rPr lang="uk-UA" dirty="0" smtClean="0"/>
              <a:t>Ознайомлення </a:t>
            </a:r>
            <a:r>
              <a:rPr lang="uk-UA" dirty="0"/>
              <a:t>з </a:t>
            </a:r>
            <a:r>
              <a:rPr lang="uk-UA" dirty="0" err="1" smtClean="0"/>
              <a:t>прфесійними</a:t>
            </a:r>
            <a:r>
              <a:rPr lang="uk-UA" dirty="0"/>
              <a:t> </a:t>
            </a:r>
            <a:r>
              <a:rPr lang="uk-UA" dirty="0" smtClean="0"/>
              <a:t>напрямами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7544" y="2636912"/>
            <a:ext cx="7776864" cy="2095699"/>
          </a:xfrm>
        </p:spPr>
        <p:txBody>
          <a:bodyPr>
            <a:normAutofit/>
          </a:bodyPr>
          <a:lstStyle/>
          <a:p>
            <a:r>
              <a:rPr lang="ru-RU" dirty="0" err="1" smtClean="0">
                <a:solidFill>
                  <a:srgbClr val="7030A0"/>
                </a:solidFill>
              </a:rPr>
              <a:t>Завдання</a:t>
            </a:r>
            <a:r>
              <a:rPr lang="ru-RU" dirty="0" smtClean="0">
                <a:solidFill>
                  <a:srgbClr val="7030A0"/>
                </a:solidFill>
              </a:rPr>
              <a:t>: </a:t>
            </a:r>
            <a:r>
              <a:rPr lang="ru-RU" b="0" dirty="0" err="1" smtClean="0">
                <a:solidFill>
                  <a:srgbClr val="7030A0"/>
                </a:solidFill>
              </a:rPr>
              <a:t>користуючись</a:t>
            </a:r>
            <a:r>
              <a:rPr lang="ru-RU" b="0" dirty="0" smtClean="0">
                <a:solidFill>
                  <a:srgbClr val="7030A0"/>
                </a:solidFill>
              </a:rPr>
              <a:t> </a:t>
            </a:r>
            <a:r>
              <a:rPr lang="ru-RU" b="0" dirty="0" err="1">
                <a:solidFill>
                  <a:srgbClr val="7030A0"/>
                </a:solidFill>
              </a:rPr>
              <a:t>додатком</a:t>
            </a:r>
            <a:r>
              <a:rPr lang="ru-RU" b="0" dirty="0">
                <a:solidFill>
                  <a:srgbClr val="7030A0"/>
                </a:solidFill>
              </a:rPr>
              <a:t> 2 (ст. 224) </a:t>
            </a:r>
            <a:r>
              <a:rPr lang="ru-RU" b="0" dirty="0" err="1">
                <a:solidFill>
                  <a:srgbClr val="7030A0"/>
                </a:solidFill>
              </a:rPr>
              <a:t>оберіть</a:t>
            </a:r>
            <a:r>
              <a:rPr lang="ru-RU" b="0" dirty="0">
                <a:solidFill>
                  <a:srgbClr val="7030A0"/>
                </a:solidFill>
              </a:rPr>
              <a:t> </a:t>
            </a:r>
            <a:r>
              <a:rPr lang="ru-RU" b="0" dirty="0" err="1">
                <a:solidFill>
                  <a:srgbClr val="7030A0"/>
                </a:solidFill>
              </a:rPr>
              <a:t>собі</a:t>
            </a:r>
            <a:r>
              <a:rPr lang="ru-RU" b="0" dirty="0">
                <a:solidFill>
                  <a:srgbClr val="7030A0"/>
                </a:solidFill>
              </a:rPr>
              <a:t> </a:t>
            </a:r>
            <a:r>
              <a:rPr lang="ru-RU" b="0" dirty="0" err="1">
                <a:solidFill>
                  <a:srgbClr val="7030A0"/>
                </a:solidFill>
              </a:rPr>
              <a:t>професію</a:t>
            </a:r>
            <a:r>
              <a:rPr lang="ru-RU" b="0" dirty="0">
                <a:solidFill>
                  <a:srgbClr val="7030A0"/>
                </a:solidFill>
              </a:rPr>
              <a:t> та </a:t>
            </a:r>
            <a:r>
              <a:rPr lang="ru-RU" b="0" dirty="0" err="1">
                <a:solidFill>
                  <a:srgbClr val="7030A0"/>
                </a:solidFill>
              </a:rPr>
              <a:t>запишіть</a:t>
            </a:r>
            <a:r>
              <a:rPr lang="ru-RU" b="0" dirty="0">
                <a:solidFill>
                  <a:srgbClr val="7030A0"/>
                </a:solidFill>
              </a:rPr>
              <a:t>, </a:t>
            </a:r>
            <a:r>
              <a:rPr lang="ru-RU" b="0" dirty="0" err="1">
                <a:solidFill>
                  <a:srgbClr val="7030A0"/>
                </a:solidFill>
              </a:rPr>
              <a:t>які</a:t>
            </a:r>
            <a:r>
              <a:rPr lang="ru-RU" b="0" dirty="0">
                <a:solidFill>
                  <a:srgbClr val="7030A0"/>
                </a:solidFill>
              </a:rPr>
              <a:t>  </a:t>
            </a:r>
            <a:r>
              <a:rPr lang="ru-RU" b="0" dirty="0" err="1">
                <a:solidFill>
                  <a:srgbClr val="7030A0"/>
                </a:solidFill>
              </a:rPr>
              <a:t>кваліфікаційні</a:t>
            </a:r>
            <a:r>
              <a:rPr lang="ru-RU" b="0" dirty="0">
                <a:solidFill>
                  <a:srgbClr val="7030A0"/>
                </a:solidFill>
              </a:rPr>
              <a:t> </a:t>
            </a:r>
            <a:r>
              <a:rPr lang="ru-RU" b="0" dirty="0" err="1">
                <a:solidFill>
                  <a:srgbClr val="7030A0"/>
                </a:solidFill>
              </a:rPr>
              <a:t>якості</a:t>
            </a:r>
            <a:r>
              <a:rPr lang="ru-RU" b="0" dirty="0">
                <a:solidFill>
                  <a:srgbClr val="7030A0"/>
                </a:solidFill>
              </a:rPr>
              <a:t> </a:t>
            </a:r>
            <a:r>
              <a:rPr lang="ru-RU" b="0" dirty="0" err="1">
                <a:solidFill>
                  <a:srgbClr val="7030A0"/>
                </a:solidFill>
              </a:rPr>
              <a:t>потрібно</a:t>
            </a:r>
            <a:r>
              <a:rPr lang="ru-RU" b="0" dirty="0">
                <a:solidFill>
                  <a:srgbClr val="7030A0"/>
                </a:solidFill>
              </a:rPr>
              <a:t> </a:t>
            </a:r>
            <a:r>
              <a:rPr lang="ru-RU" b="0" dirty="0" err="1">
                <a:solidFill>
                  <a:srgbClr val="7030A0"/>
                </a:solidFill>
              </a:rPr>
              <a:t>мати</a:t>
            </a:r>
            <a:r>
              <a:rPr lang="ru-RU" b="0" dirty="0">
                <a:solidFill>
                  <a:srgbClr val="7030A0"/>
                </a:solidFill>
              </a:rPr>
              <a:t> для </a:t>
            </a:r>
            <a:r>
              <a:rPr lang="ru-RU" b="0" dirty="0" err="1">
                <a:solidFill>
                  <a:srgbClr val="7030A0"/>
                </a:solidFill>
              </a:rPr>
              <a:t>даної</a:t>
            </a:r>
            <a:r>
              <a:rPr lang="ru-RU" b="0" dirty="0">
                <a:solidFill>
                  <a:srgbClr val="7030A0"/>
                </a:solidFill>
              </a:rPr>
              <a:t> </a:t>
            </a:r>
            <a:r>
              <a:rPr lang="ru-RU" b="0" dirty="0" err="1">
                <a:solidFill>
                  <a:srgbClr val="7030A0"/>
                </a:solidFill>
              </a:rPr>
              <a:t>професії</a:t>
            </a:r>
            <a:endParaRPr lang="ru-RU" dirty="0">
              <a:solidFill>
                <a:srgbClr val="7030A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158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628800"/>
            <a:ext cx="8003232" cy="2916242"/>
          </a:xfrm>
        </p:spPr>
        <p:txBody>
          <a:bodyPr>
            <a:normAutofit/>
          </a:bodyPr>
          <a:lstStyle/>
          <a:p>
            <a:pPr algn="ctr"/>
            <a:r>
              <a:rPr lang="uk-UA" sz="7200" dirty="0" smtClean="0"/>
              <a:t>Дякую за увагу!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24891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102</TotalTime>
  <Words>1172</Words>
  <Application>Microsoft Office PowerPoint</Application>
  <PresentationFormat>Экран (4:3)</PresentationFormat>
  <Paragraphs>150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Главная</vt:lpstr>
      <vt:lpstr>Презентация PowerPoint</vt:lpstr>
      <vt:lpstr>Типи професій</vt:lpstr>
      <vt:lpstr>Типи професій</vt:lpstr>
      <vt:lpstr>Типи професій</vt:lpstr>
      <vt:lpstr>Типи професій</vt:lpstr>
      <vt:lpstr>Типи професій</vt:lpstr>
      <vt:lpstr>Презентация PowerPoint</vt:lpstr>
      <vt:lpstr>IT-фахівці</vt:lpstr>
      <vt:lpstr>Медичні працівники</vt:lpstr>
      <vt:lpstr>Фахівці з маркетингу та реклами</vt:lpstr>
      <vt:lpstr>Психологи та консультанти зі здоров’я</vt:lpstr>
      <vt:lpstr>Екологи та екологічні консультанти</vt:lpstr>
      <vt:lpstr>Інженери в галузі енергетики та технологій</vt:lpstr>
      <vt:lpstr>Менеджери з охорони здоров’я</vt:lpstr>
      <vt:lpstr>Фахівці з публічної політики</vt:lpstr>
      <vt:lpstr>Професіонали у будівельній галузі</vt:lpstr>
      <vt:lpstr>Креативні професії</vt:lpstr>
      <vt:lpstr>Практична робота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LordAlex</dc:creator>
  <cp:lastModifiedBy>LordAlex</cp:lastModifiedBy>
  <cp:revision>22</cp:revision>
  <dcterms:created xsi:type="dcterms:W3CDTF">2023-03-08T08:06:40Z</dcterms:created>
  <dcterms:modified xsi:type="dcterms:W3CDTF">2024-03-17T14:47:01Z</dcterms:modified>
</cp:coreProperties>
</file>